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926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3476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0528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706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8539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0818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0105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864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9583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8210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70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5271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845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663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685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198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3/31/2018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706421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7" y="399244"/>
            <a:ext cx="9144000" cy="1269039"/>
          </a:xfrm>
        </p:spPr>
        <p:txBody>
          <a:bodyPr/>
          <a:lstStyle/>
          <a:p>
            <a:r>
              <a:rPr lang="en-IN" dirty="0" smtClean="0"/>
              <a:t>Host to Host Communication</a:t>
            </a:r>
            <a:endParaRPr lang="en-IN" dirty="0"/>
          </a:p>
        </p:txBody>
      </p:sp>
      <p:pic>
        <p:nvPicPr>
          <p:cNvPr id="1026" name="Picture 2" descr="ho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276" y="2608004"/>
            <a:ext cx="70294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87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347730"/>
            <a:ext cx="10045521" cy="6001555"/>
          </a:xfrm>
        </p:spPr>
        <p:txBody>
          <a:bodyPr>
            <a:normAutofit lnSpcReduction="10000"/>
          </a:bodyPr>
          <a:lstStyle/>
          <a:p>
            <a:r>
              <a:rPr lang="en-IN" b="1" dirty="0"/>
              <a:t>Step 1:</a:t>
            </a:r>
            <a:r>
              <a:rPr lang="en-IN" dirty="0"/>
              <a:t> The network application used for communication is using TCP. Host A creates a packet with the following information in the headers:</a:t>
            </a:r>
            <a:r>
              <a:rPr lang="en-IN" dirty="0"/>
              <a:t/>
            </a:r>
            <a:br>
              <a:rPr lang="en-IN" dirty="0"/>
            </a:br>
            <a:r>
              <a:rPr lang="en-IN" dirty="0"/>
              <a:t>Layer 3 Source IP </a:t>
            </a:r>
            <a:r>
              <a:rPr lang="en-IN" dirty="0" smtClean="0"/>
              <a:t>Address, Layer </a:t>
            </a:r>
            <a:r>
              <a:rPr lang="en-IN" dirty="0"/>
              <a:t>3 Destination IP </a:t>
            </a:r>
            <a:r>
              <a:rPr lang="en-IN" dirty="0" smtClean="0"/>
              <a:t>Address,TCP </a:t>
            </a:r>
            <a:r>
              <a:rPr lang="en-IN" dirty="0"/>
              <a:t>Setting: SYN</a:t>
            </a:r>
            <a:r>
              <a:rPr lang="en-IN" dirty="0"/>
              <a:t/>
            </a:r>
            <a:br>
              <a:rPr lang="en-IN" dirty="0"/>
            </a:br>
            <a:r>
              <a:rPr lang="en-IN" dirty="0"/>
              <a:t>Layer 2 Source MAC </a:t>
            </a:r>
            <a:r>
              <a:rPr lang="en-IN" dirty="0" smtClean="0"/>
              <a:t>Address, Layer </a:t>
            </a:r>
            <a:r>
              <a:rPr lang="en-IN" dirty="0"/>
              <a:t>2 Destination MAC </a:t>
            </a:r>
            <a:r>
              <a:rPr lang="en-IN" dirty="0" smtClean="0"/>
              <a:t>Address.</a:t>
            </a:r>
          </a:p>
          <a:p>
            <a:endParaRPr lang="en-IN" dirty="0" smtClean="0"/>
          </a:p>
          <a:p>
            <a:r>
              <a:rPr lang="en-IN" b="1" dirty="0"/>
              <a:t>Step 2:</a:t>
            </a:r>
            <a:r>
              <a:rPr lang="en-IN" dirty="0"/>
              <a:t> Host A prepares an ARP request to determine the Layer 2 MAC Address of Host B</a:t>
            </a:r>
            <a:r>
              <a:rPr lang="en-IN" dirty="0" smtClean="0"/>
              <a:t>.</a:t>
            </a:r>
          </a:p>
          <a:p>
            <a:endParaRPr lang="en-IN" dirty="0" smtClean="0"/>
          </a:p>
          <a:p>
            <a:r>
              <a:rPr lang="en-IN" b="1" dirty="0"/>
              <a:t>Step 3:</a:t>
            </a:r>
            <a:r>
              <a:rPr lang="en-IN" dirty="0"/>
              <a:t> Host B receives the ARP Request and responds with its MAC address information. It also updates its own ARP Cache with the name resolution information for Host A. This will eliminate the need for an ARP Broadcast to return information</a:t>
            </a:r>
            <a:r>
              <a:rPr lang="en-IN" dirty="0" smtClean="0"/>
              <a:t>.</a:t>
            </a:r>
          </a:p>
          <a:p>
            <a:endParaRPr lang="en-IN" dirty="0" smtClean="0"/>
          </a:p>
          <a:p>
            <a:r>
              <a:rPr lang="en-IN" b="1" dirty="0"/>
              <a:t>Step 4:</a:t>
            </a:r>
            <a:r>
              <a:rPr lang="en-IN" dirty="0"/>
              <a:t> Host A can now send the original TCP SYN request</a:t>
            </a:r>
            <a:r>
              <a:rPr lang="en-IN" dirty="0" smtClean="0"/>
              <a:t>.</a:t>
            </a:r>
          </a:p>
          <a:p>
            <a:endParaRPr lang="en-IN" dirty="0" smtClean="0"/>
          </a:p>
          <a:p>
            <a:r>
              <a:rPr lang="en-IN" b="1" dirty="0"/>
              <a:t>Step 5: </a:t>
            </a:r>
            <a:r>
              <a:rPr lang="en-IN" dirty="0"/>
              <a:t>Host B responds to the TCP SYN with a TCP SYN </a:t>
            </a:r>
            <a:r>
              <a:rPr lang="en-IN" dirty="0" smtClean="0"/>
              <a:t>ACK.</a:t>
            </a:r>
          </a:p>
          <a:p>
            <a:endParaRPr lang="en-IN" dirty="0" smtClean="0"/>
          </a:p>
          <a:p>
            <a:r>
              <a:rPr lang="en-IN" b="1" dirty="0"/>
              <a:t>Step 6:</a:t>
            </a:r>
            <a:r>
              <a:rPr lang="en-IN" dirty="0"/>
              <a:t> Host A responds with the final phase of the TCP Three Way Handshake process and responds with an ACK.</a:t>
            </a:r>
            <a:endParaRPr lang="en-IN" dirty="0"/>
          </a:p>
        </p:txBody>
      </p:sp>
    </p:spTree>
    <p:extLst>
      <p:ext uri="{BB962C8B-B14F-4D97-AF65-F5344CB8AC3E}">
        <p14:creationId xmlns:p14="http://schemas.microsoft.com/office/powerpoint/2010/main" val="83621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2411" y="1404357"/>
            <a:ext cx="8878260" cy="3605525"/>
          </a:xfrm>
        </p:spPr>
        <p:txBody>
          <a:bodyPr>
            <a:noAutofit/>
          </a:bodyPr>
          <a:lstStyle/>
          <a:p>
            <a:r>
              <a:rPr lang="en-US" sz="4000" dirty="0"/>
              <a:t>Older model</a:t>
            </a:r>
          </a:p>
          <a:p>
            <a:pPr lvl="1"/>
            <a:r>
              <a:rPr lang="en-US" sz="1800" dirty="0"/>
              <a:t>Proprietary</a:t>
            </a:r>
          </a:p>
          <a:p>
            <a:pPr lvl="1"/>
            <a:r>
              <a:rPr lang="en-US" sz="1800" dirty="0"/>
              <a:t>Application and combinations software controlled by one vendor</a:t>
            </a:r>
          </a:p>
          <a:p>
            <a:r>
              <a:rPr lang="en-US" sz="4000" dirty="0"/>
              <a:t>Standards-based model</a:t>
            </a:r>
          </a:p>
          <a:p>
            <a:pPr lvl="1"/>
            <a:r>
              <a:rPr lang="en-US" sz="1800" dirty="0"/>
              <a:t>Multivendor software</a:t>
            </a:r>
          </a:p>
          <a:p>
            <a:pPr lvl="1"/>
            <a:r>
              <a:rPr lang="en-US" sz="1800" dirty="0"/>
              <a:t>Layer approach</a:t>
            </a:r>
          </a:p>
        </p:txBody>
      </p:sp>
    </p:spTree>
    <p:extLst>
      <p:ext uri="{BB962C8B-B14F-4D97-AF65-F5344CB8AC3E}">
        <p14:creationId xmlns:p14="http://schemas.microsoft.com/office/powerpoint/2010/main" val="3703581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24</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Host to Host Communication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to Host Communication</dc:title>
  <dc:creator>Lenovo</dc:creator>
  <cp:lastModifiedBy>Lenovo</cp:lastModifiedBy>
  <cp:revision>2</cp:revision>
  <dcterms:created xsi:type="dcterms:W3CDTF">2018-03-31T01:20:20Z</dcterms:created>
  <dcterms:modified xsi:type="dcterms:W3CDTF">2018-03-31T01:39:07Z</dcterms:modified>
</cp:coreProperties>
</file>