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6975" autoAdjust="0"/>
  </p:normalViewPr>
  <p:slideViewPr>
    <p:cSldViewPr>
      <p:cViewPr>
        <p:scale>
          <a:sx n="125" d="100"/>
          <a:sy n="125" d="100"/>
        </p:scale>
        <p:origin x="-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31/03/2018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31/03/2018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8" y="116632"/>
            <a:ext cx="90483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SUBNET </a:t>
            </a:r>
            <a:r>
              <a:rPr lang="en-IN" sz="4000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MASK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subnet mask allows users to identify which part of an IP address is 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reserved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for the network and which part is available for host use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Adding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subnet mask or netmask gives users all the information needed to calculate network and host portions of the address with ease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It can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allow users to easily calculate whether IP addresses are on the same subnet or not.</a:t>
            </a:r>
            <a:endParaRPr lang="en-IN" sz="20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0"/>
            <a:ext cx="8352928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DEFAULT IP ADDRESS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When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applying the two rules of subnetting to classful addresses, the default subnet mask for different classes of the ip addresses are: 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 = 255.0.0.0 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B = 255.255.0.0 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 = 255.255.255.0 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Where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255 represents network prefix and 0 represents host suffix. In the above table 255.0.0.0 is a standard class A subnet mask, since the first bit are all once (network) and the last three bites are all zeros (host). When this subnet mask is applied to a class A network, no subnetting is performed.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zzzz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6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28" y="44624"/>
            <a:ext cx="89289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u="sng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DETERMINING THE </a:t>
            </a:r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NETWORK  PORTION OF THE HOST ADDRESS AND </a:t>
            </a:r>
          </a:p>
          <a:p>
            <a:pPr algn="ctr">
              <a:lnSpc>
                <a:spcPct val="150000"/>
              </a:lnSpc>
            </a:pPr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ROLE OF SUBNETMASK 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determine what the network address is for any given IP address, users merely have to convert both octal addresses into binary and do a bitwise AND operation. 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Here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is an example of using an IP address of 156.154.81.56 with a network mask of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255.255.255.240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IP Address: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10011100.10011010.01010001.00111000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Subnet mask: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11111111.11111111.11111111.11110000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Bitwise AND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  ———————————————–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       10011100.10011010.01010001.00110000</a:t>
            </a:r>
            <a:endParaRPr lang="en-IN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5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29756"/>
            <a:ext cx="979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ANDing PROCESS</a:t>
            </a:r>
            <a:endParaRPr lang="en-IN" sz="4000" b="1" u="sng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36" y="72852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When a source host attempts to communicate with a destination host, the source host uses its subnet mask to determine whether the destination host is on the local network or a remote network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This is known as the </a:t>
            </a:r>
            <a:r>
              <a:rPr lang="en-IN" i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ANDing process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AND function has the following properties: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two compared values are both 1, the result is 1.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one of the values is 0 and the other is 1, the result is 0.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both of the compared values are 0, the result is 0.</a:t>
            </a:r>
          </a:p>
        </p:txBody>
      </p:sp>
    </p:spTree>
    <p:extLst>
      <p:ext uri="{BB962C8B-B14F-4D97-AF65-F5344CB8AC3E}">
        <p14:creationId xmlns:p14="http://schemas.microsoft.com/office/powerpoint/2010/main" val="36708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548680"/>
            <a:ext cx="108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For example two hosts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that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want to communicate. Host A (with IP address 172.16.2.4) wants to communicate with Host B (with IP address 172.16.3.5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subnet mask for Host A is 255.255.0.0</a:t>
            </a:r>
          </a:p>
          <a:p>
            <a:r>
              <a:rPr lang="en-IN" sz="1400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Using </a:t>
            </a:r>
            <a:r>
              <a:rPr lang="en-IN" sz="1400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ANDing </a:t>
            </a:r>
            <a:r>
              <a:rPr lang="en-IN" sz="1400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process: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When converted to binary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, the address 172.16.2.4 is: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     10101100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00010000 00000010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00000100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When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converted to binary, the address 172.16.3.5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is:</a:t>
            </a:r>
          </a:p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       10101100 00010000 00000011 00000101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ANDing process is performed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,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he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result for Host A using its subnet mask of 255.255.0.0 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HOST A's IP Address 10101100 00010000 00000010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00000100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Host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A's Subnet Mask 11111111 11111111 00000000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00000000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ANDING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Result 10101100 00010000 00000000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00000000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result for Host B 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HOST B's IP Address 10101100 00010000 00000011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00000101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Host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A's Subnet Mask 11111111 11111111 00000000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00000000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ANDing </a:t>
            </a:r>
            <a:r>
              <a:rPr lang="en-IN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Result 10101100 00010000 00000000 00000000</a:t>
            </a:r>
            <a:endParaRPr lang="en-IN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IN" sz="1200" dirty="0"/>
          </a:p>
          <a:p>
            <a:endParaRPr lang="en-IN" dirty="0" smtClean="0"/>
          </a:p>
          <a:p>
            <a:r>
              <a:rPr lang="en-IN" dirty="0"/>
              <a:t> 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539392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22289</TotalTime>
  <Words>438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</cp:lastModifiedBy>
  <cp:revision>191</cp:revision>
  <dcterms:created xsi:type="dcterms:W3CDTF">2017-10-18T07:07:16Z</dcterms:created>
  <dcterms:modified xsi:type="dcterms:W3CDTF">2018-03-31T02:26:46Z</dcterms:modified>
</cp:coreProperties>
</file>