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2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9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7D8C-64E0-4D2B-9951-A57E1E3413AC}" type="datetimeFigureOut">
              <a:rPr lang="en-IN" smtClean="0"/>
              <a:t>16/03/2018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5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BOOTING PROCESS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Booting</a:t>
            </a:r>
            <a:r>
              <a:rPr lang="en-US" dirty="0"/>
              <a:t> is a startup sequence that starts the operating system of a computer when it is turned on.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There are two Types of </a:t>
            </a:r>
            <a:r>
              <a:rPr lang="en-US" b="1" dirty="0" smtClean="0"/>
              <a:t>Booting</a:t>
            </a:r>
          </a:p>
          <a:p>
            <a:r>
              <a:rPr lang="en-US" dirty="0"/>
              <a:t>Warm </a:t>
            </a:r>
            <a:r>
              <a:rPr lang="en-US" dirty="0" smtClean="0"/>
              <a:t>Booting</a:t>
            </a:r>
          </a:p>
          <a:p>
            <a:r>
              <a:rPr lang="en-US" dirty="0"/>
              <a:t>Cold Booting </a:t>
            </a: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4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/>
              <a:t>Warm Booting</a:t>
            </a:r>
            <a:br>
              <a:rPr lang="en-US" sz="4900" b="1" dirty="0" smtClean="0"/>
            </a:br>
            <a:endParaRPr lang="en-IN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Starts from the Starting or from initial State Means when we Starts our System this is called as warm </a:t>
            </a:r>
            <a:r>
              <a:rPr lang="en-US" dirty="0" smtClean="0"/>
              <a:t>Booting . The </a:t>
            </a:r>
            <a:r>
              <a:rPr lang="en-US" dirty="0"/>
              <a:t>user will press the Power Button , then this will read all the instructions from the ROM and the Operating System will </a:t>
            </a:r>
            <a:r>
              <a:rPr lang="en-US" dirty="0" smtClean="0"/>
              <a:t>be </a:t>
            </a:r>
            <a:r>
              <a:rPr lang="en-US" dirty="0"/>
              <a:t>Automatically gets loaded into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7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Cold </a:t>
            </a:r>
            <a:r>
              <a:rPr lang="en-US" b="1" dirty="0"/>
              <a:t>Booting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Reboots can be either </a:t>
            </a:r>
            <a:r>
              <a:rPr lang="en-IN" b="1" dirty="0"/>
              <a:t>cold</a:t>
            </a:r>
            <a:r>
              <a:rPr lang="en-IN" dirty="0"/>
              <a:t> (alternatively known as hard) where the power to the system is physically turned off and back on again, causing an initial </a:t>
            </a:r>
            <a:r>
              <a:rPr lang="en-IN" b="1" dirty="0"/>
              <a:t>boot</a:t>
            </a:r>
            <a:r>
              <a:rPr lang="en-IN" dirty="0"/>
              <a:t> of the </a:t>
            </a:r>
            <a:r>
              <a:rPr lang="en-IN" dirty="0" smtClean="0"/>
              <a:t>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6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BIOS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0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BOOTING PROCESS</vt:lpstr>
      <vt:lpstr> Warm Booting </vt:lpstr>
      <vt:lpstr>Cold Booting </vt:lpstr>
      <vt:lpstr>BIOS INITIALIZATION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BOOTING PROCESS</dc:title>
  <dc:creator>Admin</dc:creator>
  <cp:lastModifiedBy>Admin</cp:lastModifiedBy>
  <cp:revision>7</cp:revision>
  <dcterms:created xsi:type="dcterms:W3CDTF">2018-03-16T16:23:59Z</dcterms:created>
  <dcterms:modified xsi:type="dcterms:W3CDTF">2018-03-17T02:02:23Z</dcterms:modified>
</cp:coreProperties>
</file>