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0"/>
  </p:notesMasterIdLst>
  <p:handoutMasterIdLst>
    <p:handoutMasterId r:id="rId11"/>
  </p:handoutMasterIdLst>
  <p:sldIdLst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05/04/2018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05/04/2018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B987D8C-64E0-4D2B-9951-A57E1E3413AC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41118F4-6E95-4522-8A42-C9A8A0669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91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  <p:sldLayoutId id="214748381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5840" y="188640"/>
            <a:ext cx="2749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(DB)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5939" y="900411"/>
            <a:ext cx="8022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is a collection of information that is organized so that it can be easily accessed, managed and updated.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1250918"/>
            <a:ext cx="4151784" cy="3306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5939" y="1811725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of Database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130" y="290408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independence and efficient access.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application development time.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and security.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data administration.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access, recovery from crashes.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declarative query 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524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5800" y="260648"/>
            <a:ext cx="3672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Database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7368" y="1052736"/>
            <a:ext cx="11784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sizes, capabilities, and performance of databases and their respective DBMSs have grown in orders of magnitude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441"/>
            <a:ext cx="12000656" cy="477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85" y="1196752"/>
            <a:ext cx="11881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Model is a logical structure of Database. It describes the design of database to reflect entities, attributes, relationship among data, constrains etc.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7888" y="260648"/>
            <a:ext cx="3096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5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50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95411"/>
      </p:ext>
    </p:extLst>
  </p:cSld>
  <p:clrMapOvr>
    <a:masterClrMapping/>
  </p:clrMapOvr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22831</TotalTime>
  <Words>122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M, Menaga</cp:lastModifiedBy>
  <cp:revision>177</cp:revision>
  <dcterms:created xsi:type="dcterms:W3CDTF">2017-10-18T07:07:16Z</dcterms:created>
  <dcterms:modified xsi:type="dcterms:W3CDTF">2018-04-05T13:17:14Z</dcterms:modified>
</cp:coreProperties>
</file>