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2"/>
  </p:notesMasterIdLst>
  <p:handoutMasterIdLst>
    <p:handoutMasterId r:id="rId13"/>
  </p:handoutMasterIdLst>
  <p:sldIdLst>
    <p:sldId id="282" r:id="rId5"/>
    <p:sldId id="279" r:id="rId6"/>
    <p:sldId id="280" r:id="rId7"/>
    <p:sldId id="281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82"/>
            <p14:sldId id="279"/>
            <p14:sldId id="280"/>
            <p14:sldId id="281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B987D8C-64E0-4D2B-9951-A57E1E3413AC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1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90805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Operating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35360" y="764704"/>
            <a:ext cx="3429000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1384" y="3573016"/>
            <a:ext cx="45838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Batch System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 Batch System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Multiprocessr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System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Operating System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Clustered System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925558"/>
            <a:ext cx="4540358" cy="26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7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457994"/>
            <a:ext cx="6912768" cy="59672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504" y="1052736"/>
            <a:ext cx="487680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0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1124744"/>
            <a:ext cx="5519936" cy="48965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340768"/>
            <a:ext cx="5400600" cy="449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5720" y="116632"/>
            <a:ext cx="4707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Booting Process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5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8" y="1202432"/>
            <a:ext cx="4502274" cy="2370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1052736"/>
            <a:ext cx="3960440" cy="2874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4104793"/>
            <a:ext cx="5238750" cy="27363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1864" y="188640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73" y="4206697"/>
            <a:ext cx="3528392" cy="26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7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6098" y="112754"/>
            <a:ext cx="11016604" cy="86360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Process 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0" y="3791939"/>
            <a:ext cx="5384800" cy="23342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23293" y="1700808"/>
            <a:ext cx="5384800" cy="45259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sequence of programmed instructions</a:t>
            </a:r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" y="150604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one or more threads and associated system resources such as memory, open files and devices.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938" y="3140045"/>
            <a:ext cx="2340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States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87" y="3356992"/>
            <a:ext cx="5553075" cy="27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4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1784" y="35361"/>
            <a:ext cx="4094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208" y="1556792"/>
            <a:ext cx="7128792" cy="4392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792"/>
            <a:ext cx="415178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1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095122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22997</TotalTime>
  <Words>61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                                               Operating system </vt:lpstr>
      <vt:lpstr>PowerPoint Presentation</vt:lpstr>
      <vt:lpstr>PowerPoint Presentation</vt:lpstr>
      <vt:lpstr>PowerPoint Presentation</vt:lpstr>
      <vt:lpstr>                                        Process Management    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M, Menaga</cp:lastModifiedBy>
  <cp:revision>193</cp:revision>
  <dcterms:created xsi:type="dcterms:W3CDTF">2017-10-18T07:07:16Z</dcterms:created>
  <dcterms:modified xsi:type="dcterms:W3CDTF">2018-04-07T11:56:10Z</dcterms:modified>
</cp:coreProperties>
</file>