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61" r:id="rId7"/>
    <p:sldId id="263" r:id="rId8"/>
    <p:sldId id="265" r:id="rId9"/>
    <p:sldId id="267" r:id="rId10"/>
    <p:sldId id="269" r:id="rId11"/>
    <p:sldId id="271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7"/>
            <p14:sldId id="259"/>
            <p14:sldId id="261"/>
            <p14:sldId id="263"/>
            <p14:sldId id="265"/>
            <p14:sldId id="267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04/04/2018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987D8C-64E0-4D2B-9951-A57E1E3413A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BOOTING PROCESS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Booting</a:t>
            </a:r>
            <a:r>
              <a:rPr lang="en-US" dirty="0"/>
              <a:t> is a startup sequence that starts the operating system of a computer when it is turned on. </a:t>
            </a:r>
            <a:endParaRPr lang="en-US" dirty="0" smtClean="0"/>
          </a:p>
          <a:p>
            <a:r>
              <a:rPr lang="en-US" b="1" dirty="0"/>
              <a:t>There are two Types of </a:t>
            </a:r>
            <a:r>
              <a:rPr lang="en-US" b="1" dirty="0" smtClean="0"/>
              <a:t>Booting</a:t>
            </a:r>
          </a:p>
          <a:p>
            <a:r>
              <a:rPr lang="en-US" dirty="0"/>
              <a:t>Warm </a:t>
            </a:r>
            <a:r>
              <a:rPr lang="en-US" dirty="0" smtClean="0"/>
              <a:t>Booting</a:t>
            </a:r>
          </a:p>
          <a:p>
            <a:r>
              <a:rPr lang="en-US" dirty="0"/>
              <a:t>Cold Booting </a:t>
            </a:r>
            <a:endParaRPr lang="en-IN" b="1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628800"/>
            <a:ext cx="47525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1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BIOS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EEPROM containing the BIOS.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tasks performed by BIOS are categorized as </a:t>
            </a:r>
            <a:r>
              <a:rPr lang="en-US" dirty="0" smtClean="0"/>
              <a:t>follows.</a:t>
            </a:r>
            <a:endParaRPr lang="en-IN" dirty="0"/>
          </a:p>
          <a:p>
            <a:r>
              <a:rPr lang="en-US" b="1" dirty="0" smtClean="0"/>
              <a:t>POST</a:t>
            </a:r>
            <a:r>
              <a:rPr lang="en-US" dirty="0" smtClean="0"/>
              <a:t> - </a:t>
            </a:r>
            <a:r>
              <a:rPr lang="en-US" dirty="0"/>
              <a:t>Power on Self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MBR </a:t>
            </a:r>
            <a:r>
              <a:rPr lang="en-US" dirty="0" smtClean="0"/>
              <a:t> - Master </a:t>
            </a:r>
            <a:r>
              <a:rPr lang="en-US" dirty="0"/>
              <a:t>Boot Record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 descr="C:\Users\HP\Desktop\IMAGES PPT\boot-process-12-638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1628800"/>
            <a:ext cx="475183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3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POST</a:t>
            </a:r>
            <a:r>
              <a:rPr lang="en-US" dirty="0" smtClean="0"/>
              <a:t> </a:t>
            </a:r>
            <a:r>
              <a:rPr lang="en-US" dirty="0"/>
              <a:t>- Power on Self Test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on Self Test is the foremost routine which checks and tests the basic hardware. If it fails then it displays error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 Initialization of the hardware devices by letting them run their individual </a:t>
            </a:r>
            <a:r>
              <a:rPr lang="en-US" dirty="0" smtClean="0"/>
              <a:t>BIOS.</a:t>
            </a:r>
          </a:p>
          <a:p>
            <a:r>
              <a:rPr lang="en-US" dirty="0" smtClean="0"/>
              <a:t>Searching </a:t>
            </a:r>
            <a:r>
              <a:rPr lang="en-US" dirty="0"/>
              <a:t>for the Master Boot Record and reading it.</a:t>
            </a:r>
            <a:endParaRPr lang="en-IN" dirty="0"/>
          </a:p>
          <a:p>
            <a:r>
              <a:rPr lang="en-US" dirty="0" smtClean="0"/>
              <a:t>Copying </a:t>
            </a:r>
            <a:r>
              <a:rPr lang="en-US" dirty="0"/>
              <a:t>the boot sector code to RAM and then switching the control to it.</a:t>
            </a:r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84784"/>
            <a:ext cx="460851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MBR </a:t>
            </a:r>
            <a:r>
              <a:rPr lang="en-US" dirty="0"/>
              <a:t> - Master Boot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Master </a:t>
            </a:r>
            <a:r>
              <a:rPr lang="en-IN" b="1" dirty="0"/>
              <a:t>Boot</a:t>
            </a:r>
            <a:r>
              <a:rPr lang="en-IN" dirty="0"/>
              <a:t> Record (</a:t>
            </a:r>
            <a:r>
              <a:rPr lang="en-IN" b="1" dirty="0"/>
              <a:t>MBR</a:t>
            </a:r>
            <a:r>
              <a:rPr lang="en-IN" dirty="0"/>
              <a:t>) is the information in the first sector of any hard disk or diskette that identifies how and where an operating system is located so that it can be </a:t>
            </a:r>
            <a:r>
              <a:rPr lang="en-IN" b="1" dirty="0"/>
              <a:t>boot</a:t>
            </a:r>
            <a:r>
              <a:rPr lang="en-IN" dirty="0"/>
              <a:t> (loaded) into the computer's main storage or random access memory.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28800"/>
            <a:ext cx="44958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41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Boot </a:t>
            </a:r>
            <a:r>
              <a:rPr lang="en-US" b="1" dirty="0"/>
              <a:t>Loader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 </a:t>
            </a:r>
            <a:r>
              <a:rPr lang="en-IN" b="1" dirty="0"/>
              <a:t>boot loader</a:t>
            </a:r>
            <a:r>
              <a:rPr lang="en-IN" dirty="0"/>
              <a:t> is a computer program that loads an operating system or some other system software for the computer after completion of the power-on self-tests; it is </a:t>
            </a:r>
            <a:r>
              <a:rPr lang="en-IN" dirty="0" smtClean="0"/>
              <a:t>the </a:t>
            </a:r>
            <a:r>
              <a:rPr lang="en-IN" b="1" dirty="0" smtClean="0"/>
              <a:t>loader</a:t>
            </a:r>
            <a:r>
              <a:rPr lang="en-IN" dirty="0"/>
              <a:t> for the operating system itself. Within the </a:t>
            </a:r>
            <a:r>
              <a:rPr lang="en-IN" dirty="0" smtClean="0"/>
              <a:t>hard reboot</a:t>
            </a:r>
            <a:r>
              <a:rPr lang="en-IN" dirty="0"/>
              <a:t> </a:t>
            </a:r>
            <a:r>
              <a:rPr lang="en-IN" dirty="0" smtClean="0"/>
              <a:t> </a:t>
            </a:r>
            <a:r>
              <a:rPr lang="en-IN" b="1" dirty="0" smtClean="0"/>
              <a:t>process</a:t>
            </a:r>
            <a:r>
              <a:rPr lang="en-IN" dirty="0"/>
              <a:t>, it runs after completion of the self-tests, then loads and runs the software.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56792"/>
            <a:ext cx="438829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6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Windows </a:t>
            </a:r>
            <a:r>
              <a:rPr lang="en-IN" b="1" dirty="0"/>
              <a:t>Boot Manager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Windows Boot Manager (BOOTMGR) is a small piece of software, called a boot manager, that's loaded from the volume boot code, which is part of the volume boot record.</a:t>
            </a:r>
          </a:p>
          <a:p>
            <a:r>
              <a:rPr lang="en-IN" dirty="0"/>
              <a:t>BOOTMGR helps your Windows 10, Windows 8, Windows 7, or Windows </a:t>
            </a:r>
            <a:r>
              <a:rPr lang="en-IN" dirty="0" smtClean="0"/>
              <a:t>Vista operating system</a:t>
            </a:r>
            <a:r>
              <a:rPr lang="en-IN" dirty="0"/>
              <a:t> </a:t>
            </a:r>
            <a:r>
              <a:rPr lang="en-IN" dirty="0" smtClean="0"/>
              <a:t>start</a:t>
            </a:r>
            <a:r>
              <a:rPr lang="en-IN" dirty="0"/>
              <a:t>.</a:t>
            </a:r>
          </a:p>
          <a:p>
            <a:r>
              <a:rPr lang="en-IN" dirty="0"/>
              <a:t>BOOTMGR eventually executes </a:t>
            </a:r>
            <a:r>
              <a:rPr lang="en-IN" b="1" dirty="0">
                <a:solidFill>
                  <a:srgbClr val="FF0000"/>
                </a:solidFill>
              </a:rPr>
              <a:t>winload.exe, </a:t>
            </a:r>
            <a:r>
              <a:rPr lang="en-IN" dirty="0"/>
              <a:t>the system loader used to continue the Windows boot process.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00808"/>
            <a:ext cx="41722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31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Operating </a:t>
            </a:r>
            <a:r>
              <a:rPr lang="en-IN" b="1" dirty="0"/>
              <a:t>System </a:t>
            </a:r>
            <a:r>
              <a:rPr lang="en-IN" b="1" dirty="0" smtClean="0"/>
              <a:t>Initialization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operating system or an application program is first loaded into memory, a part of the program performs initialization - that is, it looks in the initialization files, finds definite values to substitute for variable values, and acts </a:t>
            </a:r>
            <a:r>
              <a:rPr lang="en-IN" dirty="0" smtClean="0"/>
              <a:t>accordingly.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700808"/>
            <a:ext cx="496855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83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Boot-Start </a:t>
            </a:r>
            <a:r>
              <a:rPr lang="en-IN" b="1" dirty="0"/>
              <a:t>Driver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</a:t>
            </a:r>
            <a:r>
              <a:rPr lang="en-IN" b="1" dirty="0"/>
              <a:t> </a:t>
            </a:r>
            <a:r>
              <a:rPr lang="en-IN" b="1" i="1" dirty="0"/>
              <a:t>boot-start </a:t>
            </a:r>
            <a:r>
              <a:rPr lang="en-IN" b="1" i="1" dirty="0" smtClean="0"/>
              <a:t>driver </a:t>
            </a:r>
            <a:r>
              <a:rPr lang="en-IN" b="1" dirty="0" smtClean="0"/>
              <a:t> </a:t>
            </a:r>
            <a:r>
              <a:rPr lang="en-IN" dirty="0" smtClean="0"/>
              <a:t>is </a:t>
            </a:r>
            <a:r>
              <a:rPr lang="en-IN" dirty="0"/>
              <a:t>a driver for a device that must be installed to start the Microsoft Windows operating system. Most boot-start drivers are included "in-the-box" with Windows, and Windows automatically installs these boot-start drivers during the text-mode setup phase of Windows installation. If a boot-start driver for a device is not included "in-the-box" with Windows, a user can install an additional vendor-supplied boot-start driver for the device during text-mode setup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700808"/>
            <a:ext cx="453650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186202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22589</TotalTime>
  <Words>131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BOOTING PROCESS</vt:lpstr>
      <vt:lpstr>BIOS INITIALIZATION</vt:lpstr>
      <vt:lpstr> POST - Power on Self Test </vt:lpstr>
      <vt:lpstr>MBR  - Master Boot Record</vt:lpstr>
      <vt:lpstr> Boot Loader </vt:lpstr>
      <vt:lpstr> Windows Boot Manager  </vt:lpstr>
      <vt:lpstr> Operating System Initialization </vt:lpstr>
      <vt:lpstr> Boot-Start Driver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M, Menaga</cp:lastModifiedBy>
  <cp:revision>164</cp:revision>
  <dcterms:created xsi:type="dcterms:W3CDTF">2017-10-18T07:07:16Z</dcterms:created>
  <dcterms:modified xsi:type="dcterms:W3CDTF">2018-04-05T03:23:11Z</dcterms:modified>
</cp:coreProperties>
</file>