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9A92-6811-4942-B51A-19A8B82EC9B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76E7-D525-453B-A182-045003398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4177"/>
            <a:ext cx="9144000" cy="757952"/>
          </a:xfrm>
        </p:spPr>
        <p:txBody>
          <a:bodyPr/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MANAGEMENT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9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OF SCHEDULING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504" y="2237748"/>
            <a:ext cx="10515600" cy="3686534"/>
          </a:xfrm>
        </p:spPr>
        <p:txBody>
          <a:bodyPr>
            <a:normAutofit/>
          </a:bodyPr>
          <a:lstStyle/>
          <a:p>
            <a:pPr lvl="7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CPU Utilization</a:t>
            </a:r>
          </a:p>
          <a:p>
            <a:pPr lvl="7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Throughput</a:t>
            </a:r>
          </a:p>
          <a:p>
            <a:pPr lvl="7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Turnaround</a:t>
            </a:r>
          </a:p>
          <a:p>
            <a:pPr lvl="7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Wait time</a:t>
            </a:r>
          </a:p>
          <a:p>
            <a:pPr lvl="7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Response time</a:t>
            </a:r>
          </a:p>
          <a:p>
            <a:pPr lvl="7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Fairness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8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Utilization 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/>
              <a:t>Throughput:</a:t>
            </a:r>
            <a:r>
              <a:rPr lang="en-US" dirty="0" smtClean="0"/>
              <a:t> </a:t>
            </a:r>
            <a:r>
              <a:rPr lang="en-US" dirty="0" smtClean="0"/>
              <a:t>Throughput </a:t>
            </a:r>
            <a:r>
              <a:rPr lang="en-US" dirty="0"/>
              <a:t>means the efficiency of the scheduling </a:t>
            </a:r>
            <a:r>
              <a:rPr lang="en-US" dirty="0" err="1"/>
              <a:t>algo</a:t>
            </a:r>
            <a:r>
              <a:rPr lang="en-US" dirty="0"/>
              <a:t> that is no of process completed per unit time.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So throughput = no .of process completed / time </a:t>
            </a:r>
            <a:r>
              <a:rPr lang="en-US" dirty="0" smtClean="0"/>
              <a:t>taken.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PROCESS MANAGEMENT</vt:lpstr>
      <vt:lpstr>FUNCTIONS OF SCHEDULING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Administrator</dc:creator>
  <cp:lastModifiedBy>Administrator</cp:lastModifiedBy>
  <cp:revision>3</cp:revision>
  <dcterms:created xsi:type="dcterms:W3CDTF">2018-03-22T13:09:04Z</dcterms:created>
  <dcterms:modified xsi:type="dcterms:W3CDTF">2018-03-22T13:22:32Z</dcterms:modified>
</cp:coreProperties>
</file>