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E13B-E4B0-49C7-B035-68682C34749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INTRODUCTION TO OPERATING SYSTEM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(OS) is system software that manages computer hardware and software resources and provides common services for computer programs.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also allows you to communicate with the computer without knowing how to speak the computer's language.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Without an operating system, a computer is useless.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NEED OF OPERATING SYSTEM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 operating system is a software which performs all the basic tasks like file management, memory management, process management, handling input and output, and controlling peripheral devices such as disk drives and printers.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TYPES OF OPERATING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Time-sharing operating systems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Network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Distributed operating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Real Time operating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INTRODUCTION TO OPERATING SYSTEM</vt:lpstr>
      <vt:lpstr> NEED OF OPERATING SYSTEM:</vt:lpstr>
      <vt:lpstr>TYPES OF OPERATING SYSTEM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2018-03-20T12:51:06Z</dcterms:created>
  <dcterms:modified xsi:type="dcterms:W3CDTF">2018-03-20T13:18:40Z</dcterms:modified>
</cp:coreProperties>
</file>