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7"/>
  </p:notesMasterIdLst>
  <p:handoutMasterIdLst>
    <p:handoutMasterId r:id="rId8"/>
  </p:handoutMasterIdLst>
  <p:sldIdLst>
    <p:sldId id="258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29/03/2018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840" y="332656"/>
            <a:ext cx="5472112" cy="503238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 / LDA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35894"/>
            <a:ext cx="5807968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Mail Delivery Agent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Delivery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Local Delivery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computer software component that is responsible for the delivery of e-mail messages to a local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recipient's(clients)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destination mail server, local MDA accepts an incoming email from remote MTA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transport messages between systems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end user.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mail to other MTA.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1052736"/>
            <a:ext cx="638403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476672"/>
            <a:ext cx="3816427" cy="57124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368" y="836712"/>
            <a:ext cx="712879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303B"/>
                </a:solidFill>
                <a:latin typeface="Georgia" panose="02040502050405020303" pitchFamily="18" charset="0"/>
              </a:rPr>
              <a:t>The recipient’s MTA receives the email and passes it on to a </a:t>
            </a:r>
            <a:r>
              <a:rPr lang="en-US" sz="2000" b="1" dirty="0">
                <a:solidFill>
                  <a:srgbClr val="29303B"/>
                </a:solidFill>
                <a:latin typeface="Georgia" panose="02040502050405020303" pitchFamily="18" charset="0"/>
              </a:rPr>
              <a:t>Mail Delivery Agent (MDA)</a:t>
            </a:r>
            <a:r>
              <a:rPr lang="en-US" sz="2000" dirty="0">
                <a:solidFill>
                  <a:srgbClr val="29303B"/>
                </a:solidFill>
                <a:latin typeface="Georgia" panose="02040502050405020303" pitchFamily="18" charset="0"/>
              </a:rPr>
              <a:t>. An MDA manages the user’s mailbox and handles mails for delivery to the MUA using either the POP or IMAP protocol</a:t>
            </a:r>
            <a:r>
              <a:rPr lang="en-US" sz="2000" dirty="0" smtClean="0">
                <a:solidFill>
                  <a:srgbClr val="29303B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sz="2000" dirty="0">
              <a:solidFill>
                <a:srgbClr val="29303B"/>
              </a:solidFill>
              <a:latin typeface="Georgia" panose="020405020504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MDA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Procmail</a:t>
            </a: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Maildrop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Dovecot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Postfix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Cyrus </a:t>
            </a:r>
          </a:p>
          <a:p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84827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22021</TotalTime>
  <Words>94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Administrator</cp:lastModifiedBy>
  <cp:revision>180</cp:revision>
  <dcterms:created xsi:type="dcterms:W3CDTF">2017-10-18T07:07:16Z</dcterms:created>
  <dcterms:modified xsi:type="dcterms:W3CDTF">2018-03-29T12:59:42Z</dcterms:modified>
</cp:coreProperties>
</file>