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9" r:id="rId6"/>
    <p:sldId id="260" r:id="rId7"/>
    <p:sldId id="258" r:id="rId8"/>
    <p:sldId id="261" r:id="rId9"/>
    <p:sldId id="262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7"/>
            <p14:sldId id="259"/>
            <p14:sldId id="260"/>
            <p14:sldId id="258"/>
            <p14:sldId id="261"/>
            <p14:sldId id="262"/>
            <p14:sldId id="265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1BDB7-DDD5-46F2-AD2B-48CA171E7A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E625B-8056-4952-B1A8-959E50D6104B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PRESENTATION LAYER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869394DB-5986-4D0B-8ADF-1F9F1155B53B}" type="parTrans" cxnId="{0F7DA718-71B0-41D2-A8DB-2051D72AF9C8}">
      <dgm:prSet/>
      <dgm:spPr/>
      <dgm:t>
        <a:bodyPr/>
        <a:lstStyle/>
        <a:p>
          <a:endParaRPr lang="en-US"/>
        </a:p>
      </dgm:t>
    </dgm:pt>
    <dgm:pt modelId="{85AF09DD-28EF-4A64-86D1-DA87CD35DBFF}" type="sibTrans" cxnId="{0F7DA718-71B0-41D2-A8DB-2051D72AF9C8}">
      <dgm:prSet/>
      <dgm:spPr/>
      <dgm:t>
        <a:bodyPr/>
        <a:lstStyle/>
        <a:p>
          <a:endParaRPr lang="en-US"/>
        </a:p>
      </dgm:t>
    </dgm:pt>
    <dgm:pt modelId="{35F20EE8-B175-46A2-BFC0-CA2DCB50768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BUSINESS LOGIC LAYER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346F7BE8-E35F-46F6-9F96-B6B65AEE6D30}" type="parTrans" cxnId="{B6DAFE77-CC4F-4E92-B478-E13C082E4F65}">
      <dgm:prSet/>
      <dgm:spPr/>
      <dgm:t>
        <a:bodyPr/>
        <a:lstStyle/>
        <a:p>
          <a:endParaRPr lang="en-US"/>
        </a:p>
      </dgm:t>
    </dgm:pt>
    <dgm:pt modelId="{1C6E5E62-27F0-448C-B96B-1ABBB9EEEDA9}" type="sibTrans" cxnId="{B6DAFE77-CC4F-4E92-B478-E13C082E4F65}">
      <dgm:prSet/>
      <dgm:spPr/>
      <dgm:t>
        <a:bodyPr/>
        <a:lstStyle/>
        <a:p>
          <a:endParaRPr lang="en-US"/>
        </a:p>
      </dgm:t>
    </dgm:pt>
    <dgm:pt modelId="{053765BC-405D-4979-B88A-18DB4AE80B8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DATA ACCESS LAYER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208A7F44-3194-4B07-B213-066715517BD4}" type="parTrans" cxnId="{C0320783-7DD6-426D-9498-168BD3F9F09C}">
      <dgm:prSet/>
      <dgm:spPr/>
      <dgm:t>
        <a:bodyPr/>
        <a:lstStyle/>
        <a:p>
          <a:endParaRPr lang="en-US"/>
        </a:p>
      </dgm:t>
    </dgm:pt>
    <dgm:pt modelId="{7E182C90-7099-41E3-A2D8-B321940382A7}" type="sibTrans" cxnId="{C0320783-7DD6-426D-9498-168BD3F9F09C}">
      <dgm:prSet/>
      <dgm:spPr/>
      <dgm:t>
        <a:bodyPr/>
        <a:lstStyle/>
        <a:p>
          <a:endParaRPr lang="en-US"/>
        </a:p>
      </dgm:t>
    </dgm:pt>
    <dgm:pt modelId="{45E6618D-16D5-419B-AB8B-89C0F3442A2B}" type="pres">
      <dgm:prSet presAssocID="{EF41BDB7-DDD5-46F2-AD2B-48CA171E7A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EFE397B-9D03-4B34-8813-7FF29FE9CECF}" type="pres">
      <dgm:prSet presAssocID="{EF41BDB7-DDD5-46F2-AD2B-48CA171E7A7C}" presName="Name1" presStyleCnt="0"/>
      <dgm:spPr/>
    </dgm:pt>
    <dgm:pt modelId="{88ADA31A-CBC6-4D57-A0D4-76FBD4E311F5}" type="pres">
      <dgm:prSet presAssocID="{EF41BDB7-DDD5-46F2-AD2B-48CA171E7A7C}" presName="cycle" presStyleCnt="0"/>
      <dgm:spPr/>
    </dgm:pt>
    <dgm:pt modelId="{25A0D326-7C81-413D-B592-8F0C87A23782}" type="pres">
      <dgm:prSet presAssocID="{EF41BDB7-DDD5-46F2-AD2B-48CA171E7A7C}" presName="srcNode" presStyleLbl="node1" presStyleIdx="0" presStyleCnt="3"/>
      <dgm:spPr/>
    </dgm:pt>
    <dgm:pt modelId="{D104D0C0-65BE-4ECE-931E-77C13A99999C}" type="pres">
      <dgm:prSet presAssocID="{EF41BDB7-DDD5-46F2-AD2B-48CA171E7A7C}" presName="conn" presStyleLbl="parChTrans1D2" presStyleIdx="0" presStyleCnt="1"/>
      <dgm:spPr/>
      <dgm:t>
        <a:bodyPr/>
        <a:lstStyle/>
        <a:p>
          <a:endParaRPr lang="en-US"/>
        </a:p>
      </dgm:t>
    </dgm:pt>
    <dgm:pt modelId="{22F7BD8A-7541-46CF-920D-66A136EE55E7}" type="pres">
      <dgm:prSet presAssocID="{EF41BDB7-DDD5-46F2-AD2B-48CA171E7A7C}" presName="extraNode" presStyleLbl="node1" presStyleIdx="0" presStyleCnt="3"/>
      <dgm:spPr/>
    </dgm:pt>
    <dgm:pt modelId="{9A51BBDC-C5DD-4770-8AE1-B678AE18917C}" type="pres">
      <dgm:prSet presAssocID="{EF41BDB7-DDD5-46F2-AD2B-48CA171E7A7C}" presName="dstNode" presStyleLbl="node1" presStyleIdx="0" presStyleCnt="3"/>
      <dgm:spPr/>
    </dgm:pt>
    <dgm:pt modelId="{8DB0A41B-13B6-4D41-BA9A-B866E3467B52}" type="pres">
      <dgm:prSet presAssocID="{1C2E625B-8056-4952-B1A8-959E50D610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F8486-D392-432F-9C27-2481C17B75B5}" type="pres">
      <dgm:prSet presAssocID="{1C2E625B-8056-4952-B1A8-959E50D6104B}" presName="accent_1" presStyleCnt="0"/>
      <dgm:spPr/>
    </dgm:pt>
    <dgm:pt modelId="{2809824C-C96F-4220-97AC-0B8950352ED2}" type="pres">
      <dgm:prSet presAssocID="{1C2E625B-8056-4952-B1A8-959E50D6104B}" presName="accentRepeatNode" presStyleLbl="solidFgAcc1" presStyleIdx="0" presStyleCnt="3"/>
      <dgm:spPr>
        <a:solidFill>
          <a:schemeClr val="bg1">
            <a:lumMod val="85000"/>
          </a:schemeClr>
        </a:solidFill>
      </dgm:spPr>
    </dgm:pt>
    <dgm:pt modelId="{745693F0-6E54-42C8-9E78-3CBC2BAE04A9}" type="pres">
      <dgm:prSet presAssocID="{35F20EE8-B175-46A2-BFC0-CA2DCB50768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175E4-2CAE-4358-BDC8-48AF5B346FEC}" type="pres">
      <dgm:prSet presAssocID="{35F20EE8-B175-46A2-BFC0-CA2DCB507688}" presName="accent_2" presStyleCnt="0"/>
      <dgm:spPr/>
    </dgm:pt>
    <dgm:pt modelId="{690650B8-33BF-4D03-BD7A-B62C3563ECC4}" type="pres">
      <dgm:prSet presAssocID="{35F20EE8-B175-46A2-BFC0-CA2DCB507688}" presName="accentRepeatNode" presStyleLbl="solidFgAcc1" presStyleIdx="1" presStyleCnt="3" custLinFactNeighborX="3676" custLinFactNeighborY="-4615"/>
      <dgm:spPr>
        <a:solidFill>
          <a:schemeClr val="bg1">
            <a:lumMod val="85000"/>
          </a:schemeClr>
        </a:solidFill>
      </dgm:spPr>
    </dgm:pt>
    <dgm:pt modelId="{ADD0751A-AC2C-4901-961C-CF485729D4DA}" type="pres">
      <dgm:prSet presAssocID="{053765BC-405D-4979-B88A-18DB4AE80B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AE2F2-B615-49B6-A723-3F73F10A962E}" type="pres">
      <dgm:prSet presAssocID="{053765BC-405D-4979-B88A-18DB4AE80B80}" presName="accent_3" presStyleCnt="0"/>
      <dgm:spPr/>
    </dgm:pt>
    <dgm:pt modelId="{2CD20459-9E8D-4304-80AF-1C42F5DF85D8}" type="pres">
      <dgm:prSet presAssocID="{053765BC-405D-4979-B88A-18DB4AE80B80}" presName="accentRepeatNode" presStyleLbl="solidFgAcc1" presStyleIdx="2" presStyleCnt="3" custLinFactNeighborX="11239" custLinFactNeighborY="-3333"/>
      <dgm:spPr>
        <a:solidFill>
          <a:schemeClr val="bg1">
            <a:lumMod val="85000"/>
          </a:schemeClr>
        </a:solidFill>
      </dgm:spPr>
    </dgm:pt>
  </dgm:ptLst>
  <dgm:cxnLst>
    <dgm:cxn modelId="{F0511F73-2341-45FE-B7EF-225CD2EB9BF6}" type="presOf" srcId="{35F20EE8-B175-46A2-BFC0-CA2DCB507688}" destId="{745693F0-6E54-42C8-9E78-3CBC2BAE04A9}" srcOrd="0" destOrd="0" presId="urn:microsoft.com/office/officeart/2008/layout/VerticalCurvedList"/>
    <dgm:cxn modelId="{F9220A51-E63D-451F-BD1B-DEA1A9AAD2B7}" type="presOf" srcId="{EF41BDB7-DDD5-46F2-AD2B-48CA171E7A7C}" destId="{45E6618D-16D5-419B-AB8B-89C0F3442A2B}" srcOrd="0" destOrd="0" presId="urn:microsoft.com/office/officeart/2008/layout/VerticalCurvedList"/>
    <dgm:cxn modelId="{B6DAFE77-CC4F-4E92-B478-E13C082E4F65}" srcId="{EF41BDB7-DDD5-46F2-AD2B-48CA171E7A7C}" destId="{35F20EE8-B175-46A2-BFC0-CA2DCB507688}" srcOrd="1" destOrd="0" parTransId="{346F7BE8-E35F-46F6-9F96-B6B65AEE6D30}" sibTransId="{1C6E5E62-27F0-448C-B96B-1ABBB9EEEDA9}"/>
    <dgm:cxn modelId="{1CB1086C-87FF-43B4-BB11-34B14A8DF471}" type="presOf" srcId="{053765BC-405D-4979-B88A-18DB4AE80B80}" destId="{ADD0751A-AC2C-4901-961C-CF485729D4DA}" srcOrd="0" destOrd="0" presId="urn:microsoft.com/office/officeart/2008/layout/VerticalCurvedList"/>
    <dgm:cxn modelId="{2810D73C-D816-4B0C-8DE8-26CBF7C08916}" type="presOf" srcId="{1C2E625B-8056-4952-B1A8-959E50D6104B}" destId="{8DB0A41B-13B6-4D41-BA9A-B866E3467B52}" srcOrd="0" destOrd="0" presId="urn:microsoft.com/office/officeart/2008/layout/VerticalCurvedList"/>
    <dgm:cxn modelId="{0F7DA718-71B0-41D2-A8DB-2051D72AF9C8}" srcId="{EF41BDB7-DDD5-46F2-AD2B-48CA171E7A7C}" destId="{1C2E625B-8056-4952-B1A8-959E50D6104B}" srcOrd="0" destOrd="0" parTransId="{869394DB-5986-4D0B-8ADF-1F9F1155B53B}" sibTransId="{85AF09DD-28EF-4A64-86D1-DA87CD35DBFF}"/>
    <dgm:cxn modelId="{C0320783-7DD6-426D-9498-168BD3F9F09C}" srcId="{EF41BDB7-DDD5-46F2-AD2B-48CA171E7A7C}" destId="{053765BC-405D-4979-B88A-18DB4AE80B80}" srcOrd="2" destOrd="0" parTransId="{208A7F44-3194-4B07-B213-066715517BD4}" sibTransId="{7E182C90-7099-41E3-A2D8-B321940382A7}"/>
    <dgm:cxn modelId="{80DE9908-FB0D-4D5B-AFDA-947F8D8DA51A}" type="presOf" srcId="{85AF09DD-28EF-4A64-86D1-DA87CD35DBFF}" destId="{D104D0C0-65BE-4ECE-931E-77C13A99999C}" srcOrd="0" destOrd="0" presId="urn:microsoft.com/office/officeart/2008/layout/VerticalCurvedList"/>
    <dgm:cxn modelId="{26CC7E68-35EA-46C5-91DE-65B60EBE98D4}" type="presParOf" srcId="{45E6618D-16D5-419B-AB8B-89C0F3442A2B}" destId="{1EFE397B-9D03-4B34-8813-7FF29FE9CECF}" srcOrd="0" destOrd="0" presId="urn:microsoft.com/office/officeart/2008/layout/VerticalCurvedList"/>
    <dgm:cxn modelId="{1ED3EA70-6629-4314-8E89-EB35441DE040}" type="presParOf" srcId="{1EFE397B-9D03-4B34-8813-7FF29FE9CECF}" destId="{88ADA31A-CBC6-4D57-A0D4-76FBD4E311F5}" srcOrd="0" destOrd="0" presId="urn:microsoft.com/office/officeart/2008/layout/VerticalCurvedList"/>
    <dgm:cxn modelId="{D2029F0F-F341-4E6D-A439-4DB80A1CD969}" type="presParOf" srcId="{88ADA31A-CBC6-4D57-A0D4-76FBD4E311F5}" destId="{25A0D326-7C81-413D-B592-8F0C87A23782}" srcOrd="0" destOrd="0" presId="urn:microsoft.com/office/officeart/2008/layout/VerticalCurvedList"/>
    <dgm:cxn modelId="{27F67DB3-DE19-4C5E-883F-A28C10E34CB2}" type="presParOf" srcId="{88ADA31A-CBC6-4D57-A0D4-76FBD4E311F5}" destId="{D104D0C0-65BE-4ECE-931E-77C13A99999C}" srcOrd="1" destOrd="0" presId="urn:microsoft.com/office/officeart/2008/layout/VerticalCurvedList"/>
    <dgm:cxn modelId="{5B5C9AFB-0C86-4F25-A040-971C4536A0E1}" type="presParOf" srcId="{88ADA31A-CBC6-4D57-A0D4-76FBD4E311F5}" destId="{22F7BD8A-7541-46CF-920D-66A136EE55E7}" srcOrd="2" destOrd="0" presId="urn:microsoft.com/office/officeart/2008/layout/VerticalCurvedList"/>
    <dgm:cxn modelId="{35523378-918D-4B37-903F-160DE6936D7C}" type="presParOf" srcId="{88ADA31A-CBC6-4D57-A0D4-76FBD4E311F5}" destId="{9A51BBDC-C5DD-4770-8AE1-B678AE18917C}" srcOrd="3" destOrd="0" presId="urn:microsoft.com/office/officeart/2008/layout/VerticalCurvedList"/>
    <dgm:cxn modelId="{BC100D73-C15E-46A7-96B3-78C4DF5F480E}" type="presParOf" srcId="{1EFE397B-9D03-4B34-8813-7FF29FE9CECF}" destId="{8DB0A41B-13B6-4D41-BA9A-B866E3467B52}" srcOrd="1" destOrd="0" presId="urn:microsoft.com/office/officeart/2008/layout/VerticalCurvedList"/>
    <dgm:cxn modelId="{EA200588-760A-4BAB-A5A3-E676DA2B9E98}" type="presParOf" srcId="{1EFE397B-9D03-4B34-8813-7FF29FE9CECF}" destId="{2DEF8486-D392-432F-9C27-2481C17B75B5}" srcOrd="2" destOrd="0" presId="urn:microsoft.com/office/officeart/2008/layout/VerticalCurvedList"/>
    <dgm:cxn modelId="{8B196A40-DD25-4D93-A870-59587F3BCD6B}" type="presParOf" srcId="{2DEF8486-D392-432F-9C27-2481C17B75B5}" destId="{2809824C-C96F-4220-97AC-0B8950352ED2}" srcOrd="0" destOrd="0" presId="urn:microsoft.com/office/officeart/2008/layout/VerticalCurvedList"/>
    <dgm:cxn modelId="{5A4F50E9-73B4-4AA8-BBD1-599FF087C161}" type="presParOf" srcId="{1EFE397B-9D03-4B34-8813-7FF29FE9CECF}" destId="{745693F0-6E54-42C8-9E78-3CBC2BAE04A9}" srcOrd="3" destOrd="0" presId="urn:microsoft.com/office/officeart/2008/layout/VerticalCurvedList"/>
    <dgm:cxn modelId="{7D70F600-0978-4C7F-95C6-B1F5644B8289}" type="presParOf" srcId="{1EFE397B-9D03-4B34-8813-7FF29FE9CECF}" destId="{FFC175E4-2CAE-4358-BDC8-48AF5B346FEC}" srcOrd="4" destOrd="0" presId="urn:microsoft.com/office/officeart/2008/layout/VerticalCurvedList"/>
    <dgm:cxn modelId="{89C92C0C-5FC9-4475-B05F-9E9F76FFBDA5}" type="presParOf" srcId="{FFC175E4-2CAE-4358-BDC8-48AF5B346FEC}" destId="{690650B8-33BF-4D03-BD7A-B62C3563ECC4}" srcOrd="0" destOrd="0" presId="urn:microsoft.com/office/officeart/2008/layout/VerticalCurvedList"/>
    <dgm:cxn modelId="{3750373F-4902-4C86-A977-AADA1D6F2DFB}" type="presParOf" srcId="{1EFE397B-9D03-4B34-8813-7FF29FE9CECF}" destId="{ADD0751A-AC2C-4901-961C-CF485729D4DA}" srcOrd="5" destOrd="0" presId="urn:microsoft.com/office/officeart/2008/layout/VerticalCurvedList"/>
    <dgm:cxn modelId="{BA3E72B9-DA90-424F-8179-0BF52156AD5C}" type="presParOf" srcId="{1EFE397B-9D03-4B34-8813-7FF29FE9CECF}" destId="{590AE2F2-B615-49B6-A723-3F73F10A962E}" srcOrd="6" destOrd="0" presId="urn:microsoft.com/office/officeart/2008/layout/VerticalCurvedList"/>
    <dgm:cxn modelId="{A8E47ADD-3B32-4846-9083-F0DF58AB7FD0}" type="presParOf" srcId="{590AE2F2-B615-49B6-A723-3F73F10A962E}" destId="{2CD20459-9E8D-4304-80AF-1C42F5DF85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4D0C0-65BE-4ECE-931E-77C13A99999C}">
      <dsp:nvSpPr>
        <dsp:cNvPr id="0" name=""/>
        <dsp:cNvSpPr/>
      </dsp:nvSpPr>
      <dsp:spPr>
        <a:xfrm>
          <a:off x="-2929267" y="-451273"/>
          <a:ext cx="3494835" cy="3494835"/>
        </a:xfrm>
        <a:prstGeom prst="blockArc">
          <a:avLst>
            <a:gd name="adj1" fmla="val 18900000"/>
            <a:gd name="adj2" fmla="val 2700000"/>
            <a:gd name="adj3" fmla="val 61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41B-13B6-4D41-BA9A-B866E3467B52}">
      <dsp:nvSpPr>
        <dsp:cNvPr id="0" name=""/>
        <dsp:cNvSpPr/>
      </dsp:nvSpPr>
      <dsp:spPr>
        <a:xfrm>
          <a:off x="363640" y="259228"/>
          <a:ext cx="4896863" cy="51845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52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25000"/>
                </a:schemeClr>
              </a:solidFill>
            </a:rPr>
            <a:t>PRESENTATION LAYER</a:t>
          </a:r>
          <a:endParaRPr lang="en-US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63640" y="259228"/>
        <a:ext cx="4896863" cy="518457"/>
      </dsp:txXfrm>
    </dsp:sp>
    <dsp:sp modelId="{2809824C-C96F-4220-97AC-0B8950352ED2}">
      <dsp:nvSpPr>
        <dsp:cNvPr id="0" name=""/>
        <dsp:cNvSpPr/>
      </dsp:nvSpPr>
      <dsp:spPr>
        <a:xfrm>
          <a:off x="39604" y="194421"/>
          <a:ext cx="648072" cy="64807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93F0-6E54-42C8-9E78-3CBC2BAE04A9}">
      <dsp:nvSpPr>
        <dsp:cNvPr id="0" name=""/>
        <dsp:cNvSpPr/>
      </dsp:nvSpPr>
      <dsp:spPr>
        <a:xfrm>
          <a:off x="552100" y="1036915"/>
          <a:ext cx="4708404" cy="51845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52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25000"/>
                </a:schemeClr>
              </a:solidFill>
            </a:rPr>
            <a:t>BUSINESS LOGIC LAYER</a:t>
          </a:r>
          <a:endParaRPr lang="en-US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2100" y="1036915"/>
        <a:ext cx="4708404" cy="518457"/>
      </dsp:txXfrm>
    </dsp:sp>
    <dsp:sp modelId="{690650B8-33BF-4D03-BD7A-B62C3563ECC4}">
      <dsp:nvSpPr>
        <dsp:cNvPr id="0" name=""/>
        <dsp:cNvSpPr/>
      </dsp:nvSpPr>
      <dsp:spPr>
        <a:xfrm>
          <a:off x="251887" y="942199"/>
          <a:ext cx="648072" cy="64807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751A-AC2C-4901-961C-CF485729D4DA}">
      <dsp:nvSpPr>
        <dsp:cNvPr id="0" name=""/>
        <dsp:cNvSpPr/>
      </dsp:nvSpPr>
      <dsp:spPr>
        <a:xfrm>
          <a:off x="363640" y="1814601"/>
          <a:ext cx="4896863" cy="51845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52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25000"/>
                </a:schemeClr>
              </a:solidFill>
            </a:rPr>
            <a:t>DATA ACCESS LAYER</a:t>
          </a:r>
          <a:endParaRPr lang="en-US" sz="2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63640" y="1814601"/>
        <a:ext cx="4896863" cy="518457"/>
      </dsp:txXfrm>
    </dsp:sp>
    <dsp:sp modelId="{2CD20459-9E8D-4304-80AF-1C42F5DF85D8}">
      <dsp:nvSpPr>
        <dsp:cNvPr id="0" name=""/>
        <dsp:cNvSpPr/>
      </dsp:nvSpPr>
      <dsp:spPr>
        <a:xfrm>
          <a:off x="112441" y="1728194"/>
          <a:ext cx="648072" cy="64807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052736"/>
            <a:ext cx="2808552" cy="17685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5993" y="116632"/>
            <a:ext cx="86040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16" y="126469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dynamically assign an IP address to any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PRIOR TO 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BY STEP PROCESS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" y="4437112"/>
            <a:ext cx="26289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5" t="6139" r="35441" b="5302"/>
          <a:stretch/>
        </p:blipFill>
        <p:spPr bwMode="auto">
          <a:xfrm>
            <a:off x="9048328" y="4221088"/>
            <a:ext cx="102657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117941" y="4407969"/>
            <a:ext cx="19442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6888088" y="4824018"/>
            <a:ext cx="194421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23570" y="5348090"/>
            <a:ext cx="19137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6672064" y="5832722"/>
            <a:ext cx="212859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84 7.40741E-7 L 0.4058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4 2.59259E-6 L -0.3838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8685 -0.010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95 0.00278 L -0.30795 0.002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488" y="116632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 - TYPES</a:t>
            </a:r>
            <a:endParaRPr lang="en-US" sz="36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970007"/>
            <a:ext cx="2664296" cy="2632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967" b="29824"/>
          <a:stretch/>
        </p:blipFill>
        <p:spPr>
          <a:xfrm>
            <a:off x="767408" y="699195"/>
            <a:ext cx="4703769" cy="3086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2" y="3786001"/>
            <a:ext cx="4140520" cy="2631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3821584"/>
            <a:ext cx="5142194" cy="25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12776"/>
            <a:ext cx="5956218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1544" y="18864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</a:t>
            </a:r>
            <a:endParaRPr lang="en-US" sz="40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780928"/>
            <a:ext cx="6072142" cy="3389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12" y="-11901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36" y="908720"/>
            <a:ext cx="12072664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 Name System (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hierarchical decentralized naming system for computers, services, or other resources connected to the Internet or a private network.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492896"/>
            <a:ext cx="4371211" cy="4102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7448" y="0"/>
            <a:ext cx="936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68" y="1323439"/>
            <a:ext cx="110892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1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Directory services contain data and </a:t>
            </a:r>
            <a:r>
              <a:rPr lang="en-US" sz="2400" kern="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metadata</a:t>
            </a:r>
          </a:p>
          <a:p>
            <a:pPr marL="342900" indent="-342900">
              <a:lnSpc>
                <a:spcPct val="150000"/>
              </a:lnSpc>
              <a:buSzPct val="121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X.500 formed the basis of a standard that is widely deployed </a:t>
            </a:r>
            <a:r>
              <a:rPr lang="en-US" sz="2400" kern="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known as LDAP                       </a:t>
            </a:r>
            <a:endParaRPr lang="en-US" sz="2400" kern="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buSzPct val="121000"/>
              <a:buFont typeface="Wingdings" panose="05000000000000000000" pitchFamily="2" charset="2"/>
              <a:buChar char="§"/>
            </a:pPr>
            <a:endParaRPr lang="en-US" sz="2400" kern="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buSzPct val="121000"/>
              <a:buFont typeface="Wingdings" panose="05000000000000000000" pitchFamily="2" charset="2"/>
              <a:buChar char="§"/>
            </a:pPr>
            <a:endParaRPr lang="en-US" sz="2400" kern="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buSzPct val="121000"/>
            </a:pPr>
            <a:endParaRPr lang="en-US" sz="4400" b="1" kern="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indent="-342900">
              <a:buSzPct val="121000"/>
              <a:buFont typeface="Wingdings" panose="05000000000000000000" pitchFamily="2" charset="2"/>
              <a:buChar char="§"/>
            </a:pPr>
            <a:endParaRPr lang="en-US" sz="2400" kern="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186"/>
          <a:stretch/>
        </p:blipFill>
        <p:spPr>
          <a:xfrm>
            <a:off x="2075352" y="3429000"/>
            <a:ext cx="9997312" cy="2651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9536" y="19366"/>
            <a:ext cx="729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36" y="1342805"/>
            <a:ext cx="1195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receives incoming e-mail from local users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senders and forwards outgoing e-mail for delivery.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336" y="2531805"/>
            <a:ext cx="4248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MAPI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20" y="14604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SERVICES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423" y="2813040"/>
            <a:ext cx="5054970" cy="3082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214933"/>
            <a:ext cx="12000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an intermediary between the user's computer and the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caching is a feature of proxy servers that stores content on the proxy server itself, allowing web services to share those resources to more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632" y="27856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924944"/>
            <a:ext cx="6480720" cy="273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52" y="797297"/>
            <a:ext cx="12072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service offered by an electronic device to another electronic device, communicating with each other via the World Wide Web.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600" y="8857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44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980728"/>
            <a:ext cx="1152128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program is a computer program designed to perform a group of coordinated functions, tasks, or activities for the benefit of the user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7618583"/>
              </p:ext>
            </p:extLst>
          </p:nvPr>
        </p:nvGraphicFramePr>
        <p:xfrm>
          <a:off x="4172852" y="2054751"/>
          <a:ext cx="5292447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420" y="299695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000" b="1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68" y="537321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lang="en-US" sz="4000" b="1" dirty="0">
              <a:solidFill>
                <a:schemeClr val="accent3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2692" y="5120897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COMPILER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INTERPRETER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152727"/>
            <a:ext cx="835292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8411" y="79913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- LIFE CYCLE</a:t>
            </a:r>
            <a:endParaRPr lang="en-US" sz="32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016823"/>
            <a:ext cx="5490997" cy="52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48" y="11663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132465"/>
            <a:ext cx="4176464" cy="4034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344" y="817927"/>
            <a:ext cx="1188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An application program interface (API) is code that allows two software programs to communicate with each other.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44" y="2564904"/>
            <a:ext cx="59046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ATTACKS: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cross-site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24467</TotalTime>
  <Words>223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C, Bhavana</cp:lastModifiedBy>
  <cp:revision>236</cp:revision>
  <dcterms:created xsi:type="dcterms:W3CDTF">2017-10-18T07:07:16Z</dcterms:created>
  <dcterms:modified xsi:type="dcterms:W3CDTF">2018-04-07T11:55:28Z</dcterms:modified>
</cp:coreProperties>
</file>