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D039-03DE-49C9-BFB7-39D3DF00516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16F1-BBB4-4D23-B195-B43AECEC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940"/>
            <a:ext cx="9144000" cy="88267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FILE SYSTEM</a:t>
            </a:r>
            <a:endParaRPr lang="en-US" sz="4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80315"/>
            <a:ext cx="9144000" cy="4713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method of organizing and retrieving files from a storage medium, such as a hard drive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Without file system, all </a:t>
            </a:r>
            <a:r>
              <a:rPr lang="en-US" dirty="0"/>
              <a:t>files would have no organization and it would be impossible for a file with the same name to exist. 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Here, files </a:t>
            </a:r>
            <a:r>
              <a:rPr lang="en-US" dirty="0"/>
              <a:t>are managed in a hierarchy, which allows you to view files in the current directory and then navigate into any subdirectories.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3"/>
            <a:ext cx="10515600" cy="13687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FILES AND DIRECTORIES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1. File </a:t>
            </a:r>
            <a:r>
              <a:rPr lang="en-US" sz="2400" b="1" u="sng" dirty="0"/>
              <a:t>: </a:t>
            </a:r>
            <a:endParaRPr lang="en-US" sz="2400" b="1" u="sng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 file is an object on a computer that stores data, information, settings, or commands used with a computer program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/>
              <a:t>2. Directories</a:t>
            </a:r>
            <a:r>
              <a:rPr lang="en-US" sz="2400" b="1" u="sng" dirty="0"/>
              <a:t>: </a:t>
            </a:r>
            <a:endParaRPr lang="en-US" sz="2400" b="1" u="sng" dirty="0" smtClean="0"/>
          </a:p>
          <a:p>
            <a:r>
              <a:rPr lang="en-US" sz="2400" dirty="0" smtClean="0"/>
              <a:t>A</a:t>
            </a:r>
            <a:r>
              <a:rPr lang="en-US" sz="2400" dirty="0"/>
              <a:t> directory is a location for storing files on your computer. Directories are found in a hierarchical file system, such as Linux, MS-DOS, OS/2, and Unix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File systems usually consist of files separated into groups called directories.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 ATTRIBUTES AND OPERATIONS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48932"/>
              </p:ext>
            </p:extLst>
          </p:nvPr>
        </p:nvGraphicFramePr>
        <p:xfrm>
          <a:off x="437883" y="1890019"/>
          <a:ext cx="4971244" cy="4266080"/>
        </p:xfrm>
        <a:graphic>
          <a:graphicData uri="http://schemas.openxmlformats.org/drawingml/2006/table">
            <a:tbl>
              <a:tblPr/>
              <a:tblGrid>
                <a:gridCol w="2714406"/>
                <a:gridCol w="2256838"/>
              </a:tblGrid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Attribute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Bit Value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Read-Only (R)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00000001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Hidden (H)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00000010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System (S)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00000100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Directory (D)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00010000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Archive (A)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00100000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94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Not Content Indexed (I)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10000000000000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57249"/>
              </p:ext>
            </p:extLst>
          </p:nvPr>
        </p:nvGraphicFramePr>
        <p:xfrm>
          <a:off x="6233772" y="1894965"/>
          <a:ext cx="4971244" cy="426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244"/>
              </a:tblGrid>
              <a:tr h="710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101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Create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101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Copy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101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Move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101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Rename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10189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Delete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7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1719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FILE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291442"/>
            <a:ext cx="12024575" cy="556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Allocation Table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FAT)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allocation table (FAT) is a table that an operating system maintains on a hard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map of the clusters (the basic units of logical storage on a hard disk) that a file has been stored 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Technology File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System(NTFS)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New Technology File System (NTFS) is the standard file structure for the Windows NT operating system. It is used for retrieving and storing files on the hard disk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Resilient File System(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ReFS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	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The Resilient File System (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ReFS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 is Microsoft's newest file system, designed to maximize data availability, scale efficiently to large data sets across diverse workloads, and provide data integrity by means of resiliency to corruption.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Allocation Table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FAT)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 Naming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FAT uses the traditional 8.3 file naming convention and all filenames must be created with the ASCII character 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The name of a file or directory can be up to eight characters long, then a period (.) separator, and up to a three character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name must start with either a letter or number and can contain any characters except for the following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. “ / \ [ ] : ; | = ,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 &amp; DISADVANTAGE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TECHNOLOGY 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1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NTFS &amp; FAT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OMPARISON BETWEEN NTFS AND F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04" y="1481070"/>
            <a:ext cx="9697791" cy="486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1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181</TotalTime>
  <Words>82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FILE SYSTEM</vt:lpstr>
      <vt:lpstr>FILES AND DIRECTORIES</vt:lpstr>
      <vt:lpstr>FILE  ATTRIBUTES AND OPERATIONS</vt:lpstr>
      <vt:lpstr>WINDOWS FILE SYSTEM</vt:lpstr>
      <vt:lpstr>File Allocation Table (FAT)  </vt:lpstr>
      <vt:lpstr>ADVANTAGE &amp; DISADVANTAGE</vt:lpstr>
      <vt:lpstr>NEW TECHNOLOGY FILE SYSTEM</vt:lpstr>
      <vt:lpstr>COMPARISON BETWEEN NTFS &amp; FAT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Venkatesan, Pavithra</dc:creator>
  <cp:lastModifiedBy>Administrator</cp:lastModifiedBy>
  <cp:revision>16</cp:revision>
  <dcterms:created xsi:type="dcterms:W3CDTF">2018-03-16T11:31:23Z</dcterms:created>
  <dcterms:modified xsi:type="dcterms:W3CDTF">2018-03-19T13:17:57Z</dcterms:modified>
</cp:coreProperties>
</file>