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730" r:id="rId2"/>
    <p:sldMasterId id="2147483671" r:id="rId3"/>
    <p:sldMasterId id="2147483741" r:id="rId4"/>
  </p:sldMasterIdLst>
  <p:notesMasterIdLst>
    <p:notesMasterId r:id="rId13"/>
  </p:notesMasterIdLst>
  <p:handoutMasterIdLst>
    <p:handoutMasterId r:id="rId14"/>
  </p:handoutMasterIdLst>
  <p:sldIdLst>
    <p:sldId id="256" r:id="rId5"/>
    <p:sldId id="258" r:id="rId6"/>
    <p:sldId id="259" r:id="rId7"/>
    <p:sldId id="257" r:id="rId8"/>
    <p:sldId id="260" r:id="rId9"/>
    <p:sldId id="261" r:id="rId10"/>
    <p:sldId id="262" r:id="rId11"/>
    <p:sldId id="263" r:id="rId12"/>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options" id="{3B244085-A06C-4A0D-AC38-1FCCF96387FB}">
          <p14:sldIdLst>
            <p14:sldId id="256"/>
            <p14:sldId id="258"/>
            <p14:sldId id="259"/>
            <p14:sldId id="257"/>
            <p14:sldId id="260"/>
            <p14:sldId id="261"/>
            <p14:sldId id="262"/>
            <p14:sldId id="263"/>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ters, Jessica" initials="PJ"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95E616"/>
    <a:srgbClr val="95E816"/>
    <a:srgbClr val="FFECAF"/>
    <a:srgbClr val="FECC26"/>
    <a:srgbClr val="0098CC"/>
    <a:srgbClr val="74B230"/>
    <a:srgbClr val="F3FCE4"/>
    <a:srgbClr val="FFD1D8"/>
    <a:srgbClr val="FFEFF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47" autoAdjust="0"/>
    <p:restoredTop sz="98535" autoAdjust="0"/>
  </p:normalViewPr>
  <p:slideViewPr>
    <p:cSldViewPr>
      <p:cViewPr varScale="1">
        <p:scale>
          <a:sx n="74" d="100"/>
          <a:sy n="74" d="100"/>
        </p:scale>
        <p:origin x="672" y="54"/>
      </p:cViewPr>
      <p:guideLst>
        <p:guide orient="horz" pos="2160"/>
        <p:guide pos="3840"/>
      </p:guideLst>
    </p:cSldViewPr>
  </p:slideViewPr>
  <p:outlineViewPr>
    <p:cViewPr>
      <p:scale>
        <a:sx n="33" d="100"/>
        <a:sy n="33" d="100"/>
      </p:scale>
      <p:origin x="0" y="-58590"/>
    </p:cViewPr>
  </p:outlineViewPr>
  <p:notesTextViewPr>
    <p:cViewPr>
      <p:scale>
        <a:sx n="3" d="2"/>
        <a:sy n="3" d="2"/>
      </p:scale>
      <p:origin x="0" y="0"/>
    </p:cViewPr>
  </p:notesTextViewPr>
  <p:sorterViewPr>
    <p:cViewPr>
      <p:scale>
        <a:sx n="80" d="100"/>
        <a:sy n="80" d="100"/>
      </p:scale>
      <p:origin x="0" y="0"/>
    </p:cViewPr>
  </p:sorterViewPr>
  <p:notesViewPr>
    <p:cSldViewPr>
      <p:cViewPr varScale="1">
        <p:scale>
          <a:sx n="85" d="100"/>
          <a:sy n="85" d="100"/>
        </p:scale>
        <p:origin x="-3834"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Date Placeholder 2">
            <a:extLst>
              <a:ext uri="{FF2B5EF4-FFF2-40B4-BE49-F238E27FC236}">
                <a16:creationId xmlns:a16="http://schemas.microsoft.com/office/drawing/2014/main" xmlns=""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mtClean="0"/>
              <a:pPr/>
              <a:t>23/03/2018</a:t>
            </a:fld>
            <a:endParaRPr lang="pt-PT"/>
          </a:p>
        </p:txBody>
      </p:sp>
      <p:sp>
        <p:nvSpPr>
          <p:cNvPr id="4" name="Footer Placeholder 3">
            <a:extLst>
              <a:ext uri="{FF2B5EF4-FFF2-40B4-BE49-F238E27FC236}">
                <a16:creationId xmlns:a16="http://schemas.microsoft.com/office/drawing/2014/main" xmlns=""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5" name="Slide Number Placeholder 4">
            <a:extLst>
              <a:ext uri="{FF2B5EF4-FFF2-40B4-BE49-F238E27FC236}">
                <a16:creationId xmlns:a16="http://schemas.microsoft.com/office/drawing/2014/main" xmlns=""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mtClean="0"/>
              <a:pPr/>
              <a:t>‹#›</a:t>
            </a:fld>
            <a:endParaRPr lang="pt-PT"/>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35B8F7-DAC4-4931-8AED-4356A8B2FD64}" type="datetimeFigureOut">
              <a:rPr lang="pt-BR" smtClean="0"/>
              <a:pPr/>
              <a:t>23/03/2018</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3.xml"/><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4.png"/><Relationship Id="rId1" Type="http://schemas.openxmlformats.org/officeDocument/2006/relationships/slideMaster" Target="../slideMasters/slideMaster3.xml"/><Relationship Id="rId6" Type="http://schemas.openxmlformats.org/officeDocument/2006/relationships/hyperlink" Target="https://www.capgemini.com/optimize-your-business-and-it-operations" TargetMode="External"/><Relationship Id="rId5" Type="http://schemas.openxmlformats.org/officeDocument/2006/relationships/image" Target="../media/image4.svg"/><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2">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17">
            <a:extLst>
              <a:ext uri="{FF2B5EF4-FFF2-40B4-BE49-F238E27FC236}">
                <a16:creationId xmlns:a16="http://schemas.microsoft.com/office/drawing/2014/main" xmlns="" id="{829BBBD1-ECF6-4131-A3B0-11EFC39DB482}"/>
              </a:ext>
            </a:extLst>
          </p:cNvPr>
          <p:cNvPicPr>
            <a:picLocks noChangeAspect="1"/>
          </p:cNvPicPr>
          <p:nvPr userDrawn="1"/>
        </p:nvPicPr>
        <p:blipFill rotWithShape="1">
          <a:blip r:embed="rId2" cstate="print">
            <a:extLst>
              <a:ext uri="{96DAC541-7B7A-43D3-8B79-37D633B846F1}">
                <asvg:svgBlip xmlns:asvg="http://schemas.microsoft.com/office/drawing/2016/SVG/main" xmlns="" r:embed="rId3"/>
              </a:ext>
            </a:extLst>
          </a:blip>
          <a:srcRect t="1" b="46599"/>
          <a:stretch/>
        </p:blipFill>
        <p:spPr>
          <a:xfrm flipH="1">
            <a:off x="3773714" y="1844825"/>
            <a:ext cx="8418286" cy="5013176"/>
          </a:xfrm>
          <a:prstGeom prst="rect">
            <a:avLst/>
          </a:prstGeom>
        </p:spPr>
      </p:pic>
      <p:pic>
        <p:nvPicPr>
          <p:cNvPr id="5" name="Graphic 9">
            <a:extLst>
              <a:ext uri="{FF2B5EF4-FFF2-40B4-BE49-F238E27FC236}">
                <a16:creationId xmlns:a16="http://schemas.microsoft.com/office/drawing/2014/main" xmlns="" id="{C3D2EC56-D17C-4A75-8178-C69397BC7353}"/>
              </a:ext>
            </a:extLst>
          </p:cNvPr>
          <p:cNvPicPr>
            <a:picLocks noChangeAspect="1"/>
          </p:cNvPicPr>
          <p:nvPr userDrawn="1"/>
        </p:nvPicPr>
        <p:blipFill>
          <a:blip r:embed="rId4" cstate="print">
            <a:extLst>
              <a:ext uri="{96DAC541-7B7A-43D3-8B79-37D633B846F1}">
                <asvg:svgBlip xmlns:asvg="http://schemas.microsoft.com/office/drawing/2016/SVG/main" xmlns="" r:embed="rId5"/>
              </a:ext>
            </a:extLst>
          </a:blip>
          <a:stretch>
            <a:fillRect/>
          </a:stretch>
        </p:blipFill>
        <p:spPr>
          <a:xfrm>
            <a:off x="407988" y="404813"/>
            <a:ext cx="2286000" cy="510013"/>
          </a:xfrm>
          <a:prstGeom prst="rect">
            <a:avLst/>
          </a:prstGeom>
        </p:spPr>
      </p:pic>
      <p:sp>
        <p:nvSpPr>
          <p:cNvPr id="14" name="Text Placeholder 13">
            <a:extLst>
              <a:ext uri="{FF2B5EF4-FFF2-40B4-BE49-F238E27FC236}">
                <a16:creationId xmlns:a16="http://schemas.microsoft.com/office/drawing/2014/main" xmlns="" id="{4252348C-45B4-48E3-B74B-8E834575C8AA}"/>
              </a:ext>
            </a:extLst>
          </p:cNvPr>
          <p:cNvSpPr>
            <a:spLocks noGrp="1"/>
          </p:cNvSpPr>
          <p:nvPr>
            <p:ph type="body" sz="quarter" idx="10" hasCustomPrompt="1"/>
          </p:nvPr>
        </p:nvSpPr>
        <p:spPr>
          <a:xfrm>
            <a:off x="6384032" y="4157668"/>
            <a:ext cx="5399981" cy="1079500"/>
          </a:xfrm>
        </p:spPr>
        <p:txBody>
          <a:bodyPr anchor="b">
            <a:normAutofit/>
          </a:bodyPr>
          <a:lstStyle>
            <a:lvl1pPr algn="r">
              <a:lnSpc>
                <a:spcPts val="3000"/>
              </a:lnSpc>
              <a:defRPr sz="2600">
                <a:solidFill>
                  <a:schemeClr val="bg1"/>
                </a:solidFill>
              </a:defRPr>
            </a:lvl1pPr>
          </a:lstStyle>
          <a:p>
            <a:pPr lvl="0"/>
            <a:r>
              <a:rPr lang="en-US" dirty="0"/>
              <a:t>Click to insert title</a:t>
            </a:r>
          </a:p>
        </p:txBody>
      </p:sp>
      <p:sp>
        <p:nvSpPr>
          <p:cNvPr id="15" name="Text Placeholder 13">
            <a:extLst>
              <a:ext uri="{FF2B5EF4-FFF2-40B4-BE49-F238E27FC236}">
                <a16:creationId xmlns:a16="http://schemas.microsoft.com/office/drawing/2014/main" xmlns="" id="{97620309-84FF-4D53-AD39-936B55216B4B}"/>
              </a:ext>
            </a:extLst>
          </p:cNvPr>
          <p:cNvSpPr>
            <a:spLocks noGrp="1"/>
          </p:cNvSpPr>
          <p:nvPr>
            <p:ph type="body" sz="quarter" idx="11" hasCustomPrompt="1"/>
          </p:nvPr>
        </p:nvSpPr>
        <p:spPr>
          <a:xfrm>
            <a:off x="6382672" y="5381481"/>
            <a:ext cx="5401341" cy="1079500"/>
          </a:xfrm>
        </p:spPr>
        <p:txBody>
          <a:bodyPr anchor="t">
            <a:normAutofit/>
          </a:bodyPr>
          <a:lstStyle>
            <a:lvl1pPr marL="0" algn="r">
              <a:lnSpc>
                <a:spcPts val="2200"/>
              </a:lnSpc>
              <a:defRPr sz="1800">
                <a:solidFill>
                  <a:schemeClr val="bg1"/>
                </a:solidFill>
              </a:defRPr>
            </a:lvl1pPr>
          </a:lstStyle>
          <a:p>
            <a:pPr marL="0" lvl="0"/>
            <a:r>
              <a:rPr lang="en-US" dirty="0"/>
              <a:t>Click to insert presenter, location, and date</a:t>
            </a:r>
          </a:p>
        </p:txBody>
      </p:sp>
    </p:spTree>
    <p:extLst>
      <p:ext uri="{BB962C8B-B14F-4D97-AF65-F5344CB8AC3E}">
        <p14:creationId xmlns:p14="http://schemas.microsoft.com/office/powerpoint/2010/main" val="548120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with Bullets">
    <p:spTree>
      <p:nvGrpSpPr>
        <p:cNvPr id="1" name=""/>
        <p:cNvGrpSpPr/>
        <p:nvPr/>
      </p:nvGrpSpPr>
      <p:grpSpPr>
        <a:xfrm>
          <a:off x="0" y="0"/>
          <a:ext cx="0" cy="0"/>
          <a:chOff x="0" y="0"/>
          <a:chExt cx="0" cy="0"/>
        </a:xfrm>
      </p:grpSpPr>
      <p:pic>
        <p:nvPicPr>
          <p:cNvPr id="12" name="Graphic 11">
            <a:extLst>
              <a:ext uri="{FF2B5EF4-FFF2-40B4-BE49-F238E27FC236}">
                <a16:creationId xmlns:a16="http://schemas.microsoft.com/office/drawing/2014/main" xmlns="" id="{10113F8D-52D8-4246-B9BC-1A6D3EF8C72C}"/>
              </a:ext>
            </a:extLst>
          </p:cNvPr>
          <p:cNvPicPr>
            <a:picLocks noChangeAspect="1"/>
          </p:cNvPicPr>
          <p:nvPr userDrawn="1"/>
        </p:nvPicPr>
        <p:blipFill>
          <a:blip r:embed="rId2" cstate="print">
            <a:extLst>
              <a:ext uri="{96DAC541-7B7A-43D3-8B79-37D633B846F1}">
                <asvg:svgBlip xmlns:asvg="http://schemas.microsoft.com/office/drawing/2016/SVG/main" xmlns="" r:embed="rId3"/>
              </a:ext>
            </a:extLst>
          </a:blip>
          <a:srcRect b="25000"/>
          <a:stretch>
            <a:fillRect/>
          </a:stretch>
        </p:blipFill>
        <p:spPr>
          <a:xfrm>
            <a:off x="0" y="1485900"/>
            <a:ext cx="6423098" cy="5372100"/>
          </a:xfrm>
          <a:custGeom>
            <a:avLst/>
            <a:gdLst>
              <a:gd name="connsiteX0" fmla="*/ 0 w 6149773"/>
              <a:gd name="connsiteY0" fmla="*/ 0 h 5143500"/>
              <a:gd name="connsiteX1" fmla="*/ 6149773 w 6149773"/>
              <a:gd name="connsiteY1" fmla="*/ 0 h 5143500"/>
              <a:gd name="connsiteX2" fmla="*/ 6149773 w 6149773"/>
              <a:gd name="connsiteY2" fmla="*/ 5143500 h 5143500"/>
              <a:gd name="connsiteX3" fmla="*/ 0 w 6149773"/>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6149773" h="5143500">
                <a:moveTo>
                  <a:pt x="0" y="0"/>
                </a:moveTo>
                <a:lnTo>
                  <a:pt x="6149773" y="0"/>
                </a:lnTo>
                <a:lnTo>
                  <a:pt x="6149773" y="5143500"/>
                </a:lnTo>
                <a:lnTo>
                  <a:pt x="0" y="5143500"/>
                </a:lnTo>
                <a:close/>
              </a:path>
            </a:pathLst>
          </a:custGeom>
        </p:spPr>
      </p:pic>
      <p:sp>
        <p:nvSpPr>
          <p:cNvPr id="39" name="Text Placeholder 7">
            <a:extLst>
              <a:ext uri="{FF2B5EF4-FFF2-40B4-BE49-F238E27FC236}">
                <a16:creationId xmlns:a16="http://schemas.microsoft.com/office/drawing/2014/main" xmlns="" id="{3E908611-FBB7-4987-BE0F-F09EAF1FFC80}"/>
              </a:ext>
            </a:extLst>
          </p:cNvPr>
          <p:cNvSpPr>
            <a:spLocks noGrp="1"/>
          </p:cNvSpPr>
          <p:nvPr>
            <p:ph type="body" sz="quarter" idx="11" hasCustomPrompt="1"/>
          </p:nvPr>
        </p:nvSpPr>
        <p:spPr>
          <a:xfrm>
            <a:off x="8075612" y="1268413"/>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0" name="Text Placeholder 7">
            <a:extLst>
              <a:ext uri="{FF2B5EF4-FFF2-40B4-BE49-F238E27FC236}">
                <a16:creationId xmlns:a16="http://schemas.microsoft.com/office/drawing/2014/main" xmlns="" id="{306025B9-0362-4974-8920-7C764289CBA0}"/>
              </a:ext>
            </a:extLst>
          </p:cNvPr>
          <p:cNvSpPr>
            <a:spLocks noGrp="1"/>
          </p:cNvSpPr>
          <p:nvPr>
            <p:ph type="body" sz="quarter" idx="12" hasCustomPrompt="1"/>
          </p:nvPr>
        </p:nvSpPr>
        <p:spPr>
          <a:xfrm>
            <a:off x="8075612" y="1927538"/>
            <a:ext cx="3708401" cy="555448"/>
          </a:xfrm>
          <a:prstGeom prst="rect">
            <a:avLst/>
          </a:prstGeom>
        </p:spPr>
        <p:txBody>
          <a:bodyPr anchor="ctr">
            <a:noAutofit/>
          </a:bodyPr>
          <a:lstStyle>
            <a:lvl1pPr marL="0" marR="0" indent="0" algn="l" defTabSz="914400" rtl="0" eaLnBrk="1" fontAlgn="auto" latinLnBrk="0" hangingPunct="1">
              <a:lnSpc>
                <a:spcPts val="1600"/>
              </a:lnSpc>
              <a:spcBef>
                <a:spcPts val="0"/>
              </a:spcBef>
              <a:spcAft>
                <a:spcPts val="600"/>
              </a:spcAft>
              <a:buClrTx/>
              <a:buSzTx/>
              <a:buFont typeface="Arial" panose="020B0604020202020204" pitchFamily="34" charset="0"/>
              <a:buNone/>
              <a:tabLs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41" name="Text Placeholder 7">
            <a:extLst>
              <a:ext uri="{FF2B5EF4-FFF2-40B4-BE49-F238E27FC236}">
                <a16:creationId xmlns:a16="http://schemas.microsoft.com/office/drawing/2014/main" xmlns="" id="{257644F2-F28D-4087-B791-1E7F26C4AD1C}"/>
              </a:ext>
            </a:extLst>
          </p:cNvPr>
          <p:cNvSpPr>
            <a:spLocks noGrp="1"/>
          </p:cNvSpPr>
          <p:nvPr>
            <p:ph type="body" sz="quarter" idx="13" hasCustomPrompt="1"/>
          </p:nvPr>
        </p:nvSpPr>
        <p:spPr>
          <a:xfrm>
            <a:off x="8075612" y="2586663"/>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2" name="Text Placeholder 7">
            <a:extLst>
              <a:ext uri="{FF2B5EF4-FFF2-40B4-BE49-F238E27FC236}">
                <a16:creationId xmlns:a16="http://schemas.microsoft.com/office/drawing/2014/main" xmlns="" id="{25F62A33-F672-4099-9B72-9B2267F22ACF}"/>
              </a:ext>
            </a:extLst>
          </p:cNvPr>
          <p:cNvSpPr>
            <a:spLocks noGrp="1"/>
          </p:cNvSpPr>
          <p:nvPr>
            <p:ph type="body" sz="quarter" idx="14" hasCustomPrompt="1"/>
          </p:nvPr>
        </p:nvSpPr>
        <p:spPr>
          <a:xfrm>
            <a:off x="8075612" y="3245788"/>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3" name="Text Placeholder 7">
            <a:extLst>
              <a:ext uri="{FF2B5EF4-FFF2-40B4-BE49-F238E27FC236}">
                <a16:creationId xmlns:a16="http://schemas.microsoft.com/office/drawing/2014/main" xmlns="" id="{72FF6EE1-C46D-4DEB-A508-49B5101CF26E}"/>
              </a:ext>
            </a:extLst>
          </p:cNvPr>
          <p:cNvSpPr>
            <a:spLocks noGrp="1"/>
          </p:cNvSpPr>
          <p:nvPr>
            <p:ph type="body" sz="quarter" idx="15" hasCustomPrompt="1"/>
          </p:nvPr>
        </p:nvSpPr>
        <p:spPr>
          <a:xfrm>
            <a:off x="8075612" y="3904913"/>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4" name="Text Placeholder 7">
            <a:extLst>
              <a:ext uri="{FF2B5EF4-FFF2-40B4-BE49-F238E27FC236}">
                <a16:creationId xmlns:a16="http://schemas.microsoft.com/office/drawing/2014/main" xmlns="" id="{931D06D9-EA9B-42A0-81EE-D669D6CA5F33}"/>
              </a:ext>
            </a:extLst>
          </p:cNvPr>
          <p:cNvSpPr>
            <a:spLocks noGrp="1"/>
          </p:cNvSpPr>
          <p:nvPr>
            <p:ph type="body" sz="quarter" idx="16" hasCustomPrompt="1"/>
          </p:nvPr>
        </p:nvSpPr>
        <p:spPr>
          <a:xfrm>
            <a:off x="8075612" y="4564038"/>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5" name="Text Placeholder 7">
            <a:extLst>
              <a:ext uri="{FF2B5EF4-FFF2-40B4-BE49-F238E27FC236}">
                <a16:creationId xmlns:a16="http://schemas.microsoft.com/office/drawing/2014/main" xmlns="" id="{EFEA829A-6217-4965-B7BD-6BC37F7849AB}"/>
              </a:ext>
            </a:extLst>
          </p:cNvPr>
          <p:cNvSpPr>
            <a:spLocks noGrp="1"/>
          </p:cNvSpPr>
          <p:nvPr>
            <p:ph type="body" sz="quarter" idx="17" hasCustomPrompt="1"/>
          </p:nvPr>
        </p:nvSpPr>
        <p:spPr>
          <a:xfrm>
            <a:off x="8075612" y="5223163"/>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6" name="Text Placeholder 7">
            <a:extLst>
              <a:ext uri="{FF2B5EF4-FFF2-40B4-BE49-F238E27FC236}">
                <a16:creationId xmlns:a16="http://schemas.microsoft.com/office/drawing/2014/main" xmlns="" id="{E05DDB93-91CA-4BAF-9D63-E4134B435D8F}"/>
              </a:ext>
            </a:extLst>
          </p:cNvPr>
          <p:cNvSpPr>
            <a:spLocks noGrp="1"/>
          </p:cNvSpPr>
          <p:nvPr>
            <p:ph type="body" sz="quarter" idx="18" hasCustomPrompt="1"/>
          </p:nvPr>
        </p:nvSpPr>
        <p:spPr>
          <a:xfrm>
            <a:off x="8075612" y="5882286"/>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8" name="Picture Placeholder 47">
            <a:extLst>
              <a:ext uri="{FF2B5EF4-FFF2-40B4-BE49-F238E27FC236}">
                <a16:creationId xmlns:a16="http://schemas.microsoft.com/office/drawing/2014/main" xmlns="" id="{51CA337D-4B25-44C1-847A-AC0D74277B60}"/>
              </a:ext>
            </a:extLst>
          </p:cNvPr>
          <p:cNvSpPr>
            <a:spLocks noGrp="1"/>
          </p:cNvSpPr>
          <p:nvPr>
            <p:ph type="pic" sz="quarter" idx="19"/>
          </p:nvPr>
        </p:nvSpPr>
        <p:spPr>
          <a:xfrm>
            <a:off x="0" y="1381125"/>
            <a:ext cx="7494588" cy="5476875"/>
          </a:xfrm>
          <a:prstGeom prst="rect">
            <a:avLst/>
          </a:prstGeom>
        </p:spPr>
        <p:txBody>
          <a:bodyPr anchor="ctr"/>
          <a:lstStyle>
            <a:lvl1pPr algn="ctr">
              <a:defRPr/>
            </a:lvl1pPr>
          </a:lstStyle>
          <a:p>
            <a:endParaRPr lang="pt-PT"/>
          </a:p>
        </p:txBody>
      </p:sp>
      <p:sp>
        <p:nvSpPr>
          <p:cNvPr id="13"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solidFill>
                  <a:schemeClr val="accent3"/>
                </a:solidFill>
              </a:defRPr>
            </a:lvl1pPr>
          </a:lstStyle>
          <a:p>
            <a:pPr lvl="0">
              <a:lnSpc>
                <a:spcPts val="3000"/>
              </a:lnSpc>
            </a:pPr>
            <a:r>
              <a:rPr lang="en-US" dirty="0"/>
              <a:t>Click to add title</a:t>
            </a:r>
            <a:endParaRPr lang="pt-PT" dirty="0"/>
          </a:p>
        </p:txBody>
      </p:sp>
      <p:sp>
        <p:nvSpPr>
          <p:cNvPr id="15"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16"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bg1">
                <a:lumMod val="95000"/>
              </a:schemeClr>
            </a:solidFill>
            <a:round/>
          </a:ln>
        </p:spPr>
        <p:style>
          <a:lnRef idx="1">
            <a:schemeClr val="accent1"/>
          </a:lnRef>
          <a:fillRef idx="0">
            <a:schemeClr val="accent1"/>
          </a:fillRef>
          <a:effectRef idx="0">
            <a:schemeClr val="accent1"/>
          </a:effectRef>
          <a:fontRef idx="minor">
            <a:schemeClr val="tx1"/>
          </a:fontRef>
        </p:style>
      </p:cxnSp>
      <p:sp>
        <p:nvSpPr>
          <p:cNvPr id="17" name="Rectangle 27">
            <a:hlinkClick r:id="rId4"/>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8" name="Retângulo 43">
            <a:extLst>
              <a:ext uri="{FF2B5EF4-FFF2-40B4-BE49-F238E27FC236}">
                <a16:creationId xmlns:a16="http://schemas.microsoft.com/office/drawing/2014/main" xmlns=""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1"/>
                </a:solidFill>
                <a:cs typeface="Arial" panose="020B0604020202020204" pitchFamily="34" charset="0"/>
              </a:rPr>
              <a:t>© 2017 Capgemini. All rights reserved.</a:t>
            </a:r>
          </a:p>
        </p:txBody>
      </p:sp>
    </p:spTree>
    <p:extLst>
      <p:ext uri="{BB962C8B-B14F-4D97-AF65-F5344CB8AC3E}">
        <p14:creationId xmlns:p14="http://schemas.microsoft.com/office/powerpoint/2010/main" val="3574778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xmlns="" id="{27CE2609-37DA-4C4C-BF45-E56CE85AA41D}"/>
              </a:ext>
            </a:extLst>
          </p:cNvPr>
          <p:cNvSpPr>
            <a:spLocks noGrp="1"/>
          </p:cNvSpPr>
          <p:nvPr>
            <p:ph type="body" sz="quarter" idx="10" hasCustomPrompt="1"/>
          </p:nvPr>
        </p:nvSpPr>
        <p:spPr>
          <a:xfrm>
            <a:off x="407987" y="2010606"/>
            <a:ext cx="5543551" cy="4442581"/>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1" name="Text Placeholder 7">
            <a:extLst>
              <a:ext uri="{FF2B5EF4-FFF2-40B4-BE49-F238E27FC236}">
                <a16:creationId xmlns:a16="http://schemas.microsoft.com/office/drawing/2014/main" xmlns="" id="{4F279807-494A-45DD-A5C6-24F625316B92}"/>
              </a:ext>
            </a:extLst>
          </p:cNvPr>
          <p:cNvSpPr>
            <a:spLocks noGrp="1"/>
          </p:cNvSpPr>
          <p:nvPr>
            <p:ph type="body" sz="quarter" idx="11" hasCustomPrompt="1"/>
          </p:nvPr>
        </p:nvSpPr>
        <p:spPr>
          <a:xfrm>
            <a:off x="6240465" y="2010606"/>
            <a:ext cx="5516444" cy="4441372"/>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3" name="Text Placeholder 7">
            <a:extLst>
              <a:ext uri="{FF2B5EF4-FFF2-40B4-BE49-F238E27FC236}">
                <a16:creationId xmlns:a16="http://schemas.microsoft.com/office/drawing/2014/main" xmlns="" id="{D8D7F005-BA7C-423E-87B0-6782D88233F6}"/>
              </a:ext>
            </a:extLst>
          </p:cNvPr>
          <p:cNvSpPr>
            <a:spLocks noGrp="1"/>
          </p:cNvSpPr>
          <p:nvPr>
            <p:ph type="body" sz="quarter" idx="12" hasCustomPrompt="1"/>
          </p:nvPr>
        </p:nvSpPr>
        <p:spPr>
          <a:xfrm>
            <a:off x="407987" y="1420990"/>
            <a:ext cx="5543551" cy="438494"/>
          </a:xfrm>
          <a:prstGeom prst="rect">
            <a:avLst/>
          </a:prstGeom>
        </p:spPr>
        <p:txBody>
          <a:bodyPr>
            <a:noAutofit/>
          </a:bodyPr>
          <a:lstStyle>
            <a:lvl1pPr>
              <a:lnSpc>
                <a:spcPts val="2200"/>
              </a:lnSpc>
              <a:defRPr sz="18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xmlns="" id="{47BDC0DA-1585-454D-9E74-41D2AFC0FEE5}"/>
              </a:ext>
            </a:extLst>
          </p:cNvPr>
          <p:cNvSpPr>
            <a:spLocks noGrp="1"/>
          </p:cNvSpPr>
          <p:nvPr>
            <p:ph type="body" sz="quarter" idx="13" hasCustomPrompt="1"/>
          </p:nvPr>
        </p:nvSpPr>
        <p:spPr>
          <a:xfrm>
            <a:off x="6240465" y="1420990"/>
            <a:ext cx="5516444" cy="438494"/>
          </a:xfrm>
          <a:prstGeom prst="rect">
            <a:avLst/>
          </a:prstGeom>
        </p:spPr>
        <p:txBody>
          <a:bodyPr>
            <a:noAutofit/>
          </a:bodyPr>
          <a:lstStyle>
            <a:lvl1pPr>
              <a:lnSpc>
                <a:spcPts val="2200"/>
              </a:lnSpc>
              <a:defRPr sz="18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9" name="Title Placeholder 1">
            <a:extLst>
              <a:ext uri="{FF2B5EF4-FFF2-40B4-BE49-F238E27FC236}">
                <a16:creationId xmlns:a16="http://schemas.microsoft.com/office/drawing/2014/main" xmlns="" id="{6733E381-C11A-4F10-88ED-DDEA4B9167E2}"/>
              </a:ext>
            </a:extLst>
          </p:cNvPr>
          <p:cNvSpPr>
            <a:spLocks noGrp="1"/>
          </p:cNvSpPr>
          <p:nvPr>
            <p:ph type="title" hasCustomPrompt="1"/>
          </p:nvPr>
        </p:nvSpPr>
        <p:spPr>
          <a:xfrm>
            <a:off x="407988" y="404813"/>
            <a:ext cx="10944596" cy="865054"/>
          </a:xfrm>
          <a:prstGeom prst="rect">
            <a:avLst/>
          </a:prstGeom>
        </p:spPr>
        <p:txBody>
          <a:bodyPr vert="horz" lIns="0" tIns="0" rIns="0" bIns="0" rtlCol="0" anchor="t">
            <a:normAutofit/>
          </a:bodyPr>
          <a:lstStyle>
            <a:lvl1pPr>
              <a:defRPr lang="pt-PT" dirty="0">
                <a:solidFill>
                  <a:schemeClr val="tx2"/>
                </a:solidFill>
              </a:defRPr>
            </a:lvl1pPr>
          </a:lstStyle>
          <a:p>
            <a:pPr lvl="0">
              <a:lnSpc>
                <a:spcPts val="3000"/>
              </a:lnSpc>
            </a:pPr>
            <a:r>
              <a:rPr lang="en-US" dirty="0"/>
              <a:t>Click to insert title</a:t>
            </a:r>
            <a:endParaRPr lang="pt-PT" dirty="0"/>
          </a:p>
        </p:txBody>
      </p:sp>
      <p:sp>
        <p:nvSpPr>
          <p:cNvPr id="16"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2"/>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xmlns=""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37563513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ree column with content">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xmlns="" id="{279F1DAD-5BB1-4142-B838-01DB99370135}"/>
              </a:ext>
            </a:extLst>
          </p:cNvPr>
          <p:cNvSpPr/>
          <p:nvPr userDrawn="1"/>
        </p:nvSpPr>
        <p:spPr>
          <a:xfrm>
            <a:off x="0" y="4077072"/>
            <a:ext cx="12192000" cy="27809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9" name="Text Placeholder 4">
            <a:extLst>
              <a:ext uri="{FF2B5EF4-FFF2-40B4-BE49-F238E27FC236}">
                <a16:creationId xmlns:a16="http://schemas.microsoft.com/office/drawing/2014/main" xmlns="" id="{04C1CAD0-39C3-4CE2-A9E9-8CA99EFF5357}"/>
              </a:ext>
            </a:extLst>
          </p:cNvPr>
          <p:cNvSpPr>
            <a:spLocks noGrp="1"/>
          </p:cNvSpPr>
          <p:nvPr>
            <p:ph type="body" sz="quarter" idx="13" hasCustomPrompt="1"/>
          </p:nvPr>
        </p:nvSpPr>
        <p:spPr>
          <a:xfrm>
            <a:off x="426488"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37" name="Text Placeholder 4">
            <a:extLst>
              <a:ext uri="{FF2B5EF4-FFF2-40B4-BE49-F238E27FC236}">
                <a16:creationId xmlns:a16="http://schemas.microsoft.com/office/drawing/2014/main" xmlns="" id="{8D6FD04F-776D-4BC2-9828-DC149A95B778}"/>
              </a:ext>
            </a:extLst>
          </p:cNvPr>
          <p:cNvSpPr>
            <a:spLocks noGrp="1"/>
          </p:cNvSpPr>
          <p:nvPr>
            <p:ph type="body" sz="quarter" idx="27" hasCustomPrompt="1"/>
          </p:nvPr>
        </p:nvSpPr>
        <p:spPr>
          <a:xfrm>
            <a:off x="8217853"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39" name="Text Placeholder 4">
            <a:extLst>
              <a:ext uri="{FF2B5EF4-FFF2-40B4-BE49-F238E27FC236}">
                <a16:creationId xmlns:a16="http://schemas.microsoft.com/office/drawing/2014/main" xmlns="" id="{5A2CDF95-9D29-4775-8BEF-90BC5372B782}"/>
              </a:ext>
            </a:extLst>
          </p:cNvPr>
          <p:cNvSpPr>
            <a:spLocks noGrp="1"/>
          </p:cNvSpPr>
          <p:nvPr>
            <p:ph type="body" sz="quarter" idx="29" hasCustomPrompt="1"/>
          </p:nvPr>
        </p:nvSpPr>
        <p:spPr>
          <a:xfrm>
            <a:off x="4322171"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41" name="Text Placeholder 4">
            <a:extLst>
              <a:ext uri="{FF2B5EF4-FFF2-40B4-BE49-F238E27FC236}">
                <a16:creationId xmlns:a16="http://schemas.microsoft.com/office/drawing/2014/main" xmlns="" id="{6012FFDA-311F-429E-998E-F6E6B0A7186E}"/>
              </a:ext>
            </a:extLst>
          </p:cNvPr>
          <p:cNvSpPr>
            <a:spLocks noGrp="1"/>
          </p:cNvSpPr>
          <p:nvPr>
            <p:ph type="body" sz="quarter" idx="31" hasCustomPrompt="1"/>
          </p:nvPr>
        </p:nvSpPr>
        <p:spPr>
          <a:xfrm>
            <a:off x="407987" y="4231996"/>
            <a:ext cx="11376025" cy="412363"/>
          </a:xfrm>
          <a:prstGeom prst="rect">
            <a:avLst/>
          </a:prstGeom>
          <a:noFill/>
        </p:spPr>
        <p:txBody>
          <a:bodyPr vert="horz" lIns="0" tIns="0" rIns="0" bIns="0" rtlCol="0" anchor="ctr">
            <a:noAutofit/>
          </a:bodyPr>
          <a:lstStyle>
            <a:lvl1pPr>
              <a:defRPr lang="en-US" b="0" dirty="0">
                <a:solidFill>
                  <a:schemeClr val="accent4"/>
                </a:solidFill>
              </a:defRPr>
            </a:lvl1pPr>
          </a:lstStyle>
          <a:p>
            <a:pPr lvl="0"/>
            <a:r>
              <a:rPr lang="en-US" dirty="0"/>
              <a:t>Click to insert section title</a:t>
            </a:r>
          </a:p>
        </p:txBody>
      </p:sp>
      <p:sp>
        <p:nvSpPr>
          <p:cNvPr id="42" name="Text Placeholder 7">
            <a:extLst>
              <a:ext uri="{FF2B5EF4-FFF2-40B4-BE49-F238E27FC236}">
                <a16:creationId xmlns:a16="http://schemas.microsoft.com/office/drawing/2014/main" xmlns="" id="{9228FC83-C11D-47F2-8BDE-B10D125E5E87}"/>
              </a:ext>
            </a:extLst>
          </p:cNvPr>
          <p:cNvSpPr>
            <a:spLocks noGrp="1"/>
          </p:cNvSpPr>
          <p:nvPr>
            <p:ph type="body" sz="quarter" idx="32" hasCustomPrompt="1"/>
          </p:nvPr>
        </p:nvSpPr>
        <p:spPr>
          <a:xfrm>
            <a:off x="426488"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19"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0" name="Rectangle 27">
            <a:hlinkClick r:id="rId2"/>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21" name="Retângulo 43">
            <a:extLst>
              <a:ext uri="{FF2B5EF4-FFF2-40B4-BE49-F238E27FC236}">
                <a16:creationId xmlns:a16="http://schemas.microsoft.com/office/drawing/2014/main" xmlns=""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
        <p:nvSpPr>
          <p:cNvPr id="23"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24" name="Text Placeholder 7">
            <a:extLst>
              <a:ext uri="{FF2B5EF4-FFF2-40B4-BE49-F238E27FC236}">
                <a16:creationId xmlns:a16="http://schemas.microsoft.com/office/drawing/2014/main" xmlns="" id="{9228FC83-C11D-47F2-8BDE-B10D125E5E87}"/>
              </a:ext>
            </a:extLst>
          </p:cNvPr>
          <p:cNvSpPr>
            <a:spLocks noGrp="1"/>
          </p:cNvSpPr>
          <p:nvPr>
            <p:ph type="body" sz="quarter" idx="33" hasCustomPrompt="1"/>
          </p:nvPr>
        </p:nvSpPr>
        <p:spPr>
          <a:xfrm>
            <a:off x="4322171"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5" name="Text Placeholder 7">
            <a:extLst>
              <a:ext uri="{FF2B5EF4-FFF2-40B4-BE49-F238E27FC236}">
                <a16:creationId xmlns:a16="http://schemas.microsoft.com/office/drawing/2014/main" xmlns="" id="{9228FC83-C11D-47F2-8BDE-B10D125E5E87}"/>
              </a:ext>
            </a:extLst>
          </p:cNvPr>
          <p:cNvSpPr>
            <a:spLocks noGrp="1"/>
          </p:cNvSpPr>
          <p:nvPr>
            <p:ph type="body" sz="quarter" idx="34" hasCustomPrompt="1"/>
          </p:nvPr>
        </p:nvSpPr>
        <p:spPr>
          <a:xfrm>
            <a:off x="8217853"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6" name="Text Placeholder 7">
            <a:extLst>
              <a:ext uri="{FF2B5EF4-FFF2-40B4-BE49-F238E27FC236}">
                <a16:creationId xmlns:a16="http://schemas.microsoft.com/office/drawing/2014/main" xmlns="" id="{9228FC83-C11D-47F2-8BDE-B10D125E5E87}"/>
              </a:ext>
            </a:extLst>
          </p:cNvPr>
          <p:cNvSpPr>
            <a:spLocks noGrp="1"/>
          </p:cNvSpPr>
          <p:nvPr>
            <p:ph type="body" sz="quarter" idx="35" hasCustomPrompt="1"/>
          </p:nvPr>
        </p:nvSpPr>
        <p:spPr>
          <a:xfrm>
            <a:off x="426487" y="4674187"/>
            <a:ext cx="11357525" cy="1799211"/>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095932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3">
    <p:bg>
      <p:bgPr>
        <a:solidFill>
          <a:schemeClr val="bg1"/>
        </a:solidFill>
        <a:effectLst/>
      </p:bgPr>
    </p:bg>
    <p:spTree>
      <p:nvGrpSpPr>
        <p:cNvPr id="1" name=""/>
        <p:cNvGrpSpPr/>
        <p:nvPr/>
      </p:nvGrpSpPr>
      <p:grpSpPr>
        <a:xfrm>
          <a:off x="0" y="0"/>
          <a:ext cx="0" cy="0"/>
          <a:chOff x="0" y="0"/>
          <a:chExt cx="0" cy="0"/>
        </a:xfrm>
      </p:grpSpPr>
      <p:sp>
        <p:nvSpPr>
          <p:cNvPr id="5" name="Rectangle 4"/>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13">
            <a:extLst>
              <a:ext uri="{FF2B5EF4-FFF2-40B4-BE49-F238E27FC236}">
                <a16:creationId xmlns:a16="http://schemas.microsoft.com/office/drawing/2014/main" xmlns="" id="{7D1DC75A-C7A4-44A4-B19C-D445335545B0}"/>
              </a:ext>
            </a:extLst>
          </p:cNvPr>
          <p:cNvSpPr>
            <a:spLocks noGrp="1"/>
          </p:cNvSpPr>
          <p:nvPr userDrawn="1">
            <p:ph type="body" sz="quarter" idx="11" hasCustomPrompt="1"/>
          </p:nvPr>
        </p:nvSpPr>
        <p:spPr>
          <a:xfrm>
            <a:off x="407988" y="2276872"/>
            <a:ext cx="5399980" cy="869950"/>
          </a:xfrm>
        </p:spPr>
        <p:txBody>
          <a:bodyPr lIns="0" tIns="0" rIns="0" bIns="0" anchor="b">
            <a:normAutofit/>
          </a:bodyPr>
          <a:lstStyle>
            <a:lvl1pPr>
              <a:lnSpc>
                <a:spcPts val="3000"/>
              </a:lnSpc>
              <a:defRPr sz="2600">
                <a:solidFill>
                  <a:schemeClr val="tx2"/>
                </a:solidFill>
              </a:defRPr>
            </a:lvl1pPr>
            <a:lvl2pPr>
              <a:defRPr sz="2400">
                <a:solidFill>
                  <a:schemeClr val="bg1"/>
                </a:solidFill>
              </a:defRPr>
            </a:lvl2pPr>
          </a:lstStyle>
          <a:p>
            <a:pPr lvl="0"/>
            <a:r>
              <a:rPr lang="en-US" dirty="0"/>
              <a:t>Click to insert title</a:t>
            </a:r>
            <a:endParaRPr lang="pt-PT" dirty="0"/>
          </a:p>
        </p:txBody>
      </p:sp>
      <p:sp>
        <p:nvSpPr>
          <p:cNvPr id="11" name="Text Placeholder 13">
            <a:extLst>
              <a:ext uri="{FF2B5EF4-FFF2-40B4-BE49-F238E27FC236}">
                <a16:creationId xmlns:a16="http://schemas.microsoft.com/office/drawing/2014/main" xmlns="" id="{563879A0-0979-491A-8758-371BB7AD935B}"/>
              </a:ext>
            </a:extLst>
          </p:cNvPr>
          <p:cNvSpPr>
            <a:spLocks noGrp="1"/>
          </p:cNvSpPr>
          <p:nvPr userDrawn="1">
            <p:ph type="body" sz="quarter" idx="12" hasCustomPrompt="1"/>
          </p:nvPr>
        </p:nvSpPr>
        <p:spPr>
          <a:xfrm>
            <a:off x="407988" y="3261834"/>
            <a:ext cx="5399980" cy="1196340"/>
          </a:xfrm>
        </p:spPr>
        <p:txBody>
          <a:bodyPr lIns="0" tIns="0" rIns="0" bIns="0">
            <a:normAutofit/>
          </a:bodyPr>
          <a:lstStyle>
            <a:lvl1pPr>
              <a:lnSpc>
                <a:spcPts val="1800"/>
              </a:lnSpc>
              <a:defRPr sz="1600">
                <a:solidFill>
                  <a:schemeClr val="accent2"/>
                </a:solidFill>
              </a:defRPr>
            </a:lvl1pPr>
            <a:lvl2pPr>
              <a:defRPr sz="1600">
                <a:solidFill>
                  <a:schemeClr val="bg1"/>
                </a:solidFill>
              </a:defRPr>
            </a:lvl2pPr>
          </a:lstStyle>
          <a:p>
            <a:pPr lvl="0"/>
            <a:r>
              <a:rPr lang="en-US" dirty="0"/>
              <a:t>Click to insert presenter, location, and date</a:t>
            </a:r>
            <a:endParaRPr lang="pt-PT" dirty="0"/>
          </a:p>
        </p:txBody>
      </p:sp>
      <p:sp>
        <p:nvSpPr>
          <p:cNvPr id="4" name="Freeform 11"/>
          <p:cNvSpPr>
            <a:spLocks/>
          </p:cNvSpPr>
          <p:nvPr userDrawn="1"/>
        </p:nvSpPr>
        <p:spPr bwMode="auto">
          <a:xfrm rot="16200000" flipH="1">
            <a:off x="6370124" y="13910"/>
            <a:ext cx="6353908" cy="6326091"/>
          </a:xfrm>
          <a:custGeom>
            <a:avLst/>
            <a:gdLst>
              <a:gd name="T0" fmla="*/ 909 w 1432"/>
              <a:gd name="T1" fmla="*/ 1425 h 1425"/>
              <a:gd name="T2" fmla="*/ 934 w 1432"/>
              <a:gd name="T3" fmla="*/ 0 h 1425"/>
              <a:gd name="T4" fmla="*/ 0 w 1432"/>
              <a:gd name="T5" fmla="*/ 231 h 1425"/>
              <a:gd name="T6" fmla="*/ 0 w 1432"/>
              <a:gd name="T7" fmla="*/ 1425 h 1425"/>
              <a:gd name="T8" fmla="*/ 909 w 1432"/>
              <a:gd name="T9" fmla="*/ 1425 h 1425"/>
            </a:gdLst>
            <a:ahLst/>
            <a:cxnLst>
              <a:cxn ang="0">
                <a:pos x="T0" y="T1"/>
              </a:cxn>
              <a:cxn ang="0">
                <a:pos x="T2" y="T3"/>
              </a:cxn>
              <a:cxn ang="0">
                <a:pos x="T4" y="T5"/>
              </a:cxn>
              <a:cxn ang="0">
                <a:pos x="T6" y="T7"/>
              </a:cxn>
              <a:cxn ang="0">
                <a:pos x="T8" y="T9"/>
              </a:cxn>
            </a:cxnLst>
            <a:rect l="0" t="0" r="r" b="b"/>
            <a:pathLst>
              <a:path w="1432" h="1425">
                <a:moveTo>
                  <a:pt x="909" y="1425"/>
                </a:moveTo>
                <a:cubicBezTo>
                  <a:pt x="1358" y="720"/>
                  <a:pt x="1432" y="301"/>
                  <a:pt x="934" y="0"/>
                </a:cubicBezTo>
                <a:cubicBezTo>
                  <a:pt x="392" y="295"/>
                  <a:pt x="129" y="297"/>
                  <a:pt x="0" y="231"/>
                </a:cubicBezTo>
                <a:cubicBezTo>
                  <a:pt x="0" y="1425"/>
                  <a:pt x="0" y="1425"/>
                  <a:pt x="0" y="1425"/>
                </a:cubicBezTo>
                <a:lnTo>
                  <a:pt x="909" y="1425"/>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pic>
        <p:nvPicPr>
          <p:cNvPr id="9" name="Graphic 9">
            <a:extLst>
              <a:ext uri="{FF2B5EF4-FFF2-40B4-BE49-F238E27FC236}">
                <a16:creationId xmlns:a16="http://schemas.microsoft.com/office/drawing/2014/main" xmlns="" id="{C3D2EC56-D17C-4A75-8178-C69397BC7353}"/>
              </a:ext>
            </a:extLst>
          </p:cNvPr>
          <p:cNvPicPr>
            <a:picLocks noChangeAspect="1"/>
          </p:cNvPicPr>
          <p:nvPr userDrawn="1"/>
        </p:nvPicPr>
        <p:blipFill>
          <a:blip r:embed="rId2" cstate="print">
            <a:extLst>
              <a:ext uri="{96DAC541-7B7A-43D3-8B79-37D633B846F1}">
                <asvg:svgBlip xmlns:asvg="http://schemas.microsoft.com/office/drawing/2016/SVG/main" xmlns="" r:embed="rId3"/>
              </a:ext>
            </a:extLst>
          </a:blip>
          <a:stretch>
            <a:fillRect/>
          </a:stretch>
        </p:blipFill>
        <p:spPr>
          <a:xfrm>
            <a:off x="407988" y="404813"/>
            <a:ext cx="2286000" cy="510013"/>
          </a:xfrm>
          <a:prstGeom prst="rect">
            <a:avLst/>
          </a:prstGeom>
        </p:spPr>
      </p:pic>
    </p:spTree>
    <p:extLst>
      <p:ext uri="{BB962C8B-B14F-4D97-AF65-F5344CB8AC3E}">
        <p14:creationId xmlns:p14="http://schemas.microsoft.com/office/powerpoint/2010/main" val="411466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5 (Image placeholder)">
    <p:bg>
      <p:bgPr>
        <a:solidFill>
          <a:schemeClr val="bg1"/>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icture Placeholder 11">
            <a:extLst>
              <a:ext uri="{FF2B5EF4-FFF2-40B4-BE49-F238E27FC236}">
                <a16:creationId xmlns:a16="http://schemas.microsoft.com/office/drawing/2014/main" xmlns="" id="{25D6B527-14EF-4F30-9C9C-691EC4327EE7}"/>
              </a:ext>
            </a:extLst>
          </p:cNvPr>
          <p:cNvSpPr>
            <a:spLocks noGrp="1"/>
          </p:cNvSpPr>
          <p:nvPr>
            <p:ph type="pic" sz="quarter" idx="10"/>
          </p:nvPr>
        </p:nvSpPr>
        <p:spPr>
          <a:xfrm>
            <a:off x="4298310" y="-1588"/>
            <a:ext cx="7893690" cy="6859588"/>
          </a:xfrm>
        </p:spPr>
        <p:txBody>
          <a:bodyPr anchor="ctr"/>
          <a:lstStyle>
            <a:lvl1pPr algn="ctr">
              <a:defRPr/>
            </a:lvl1pPr>
          </a:lstStyle>
          <a:p>
            <a:r>
              <a:rPr lang="en-US"/>
              <a:t>Click icon to add picture</a:t>
            </a:r>
            <a:endParaRPr lang="pt-PT" dirty="0"/>
          </a:p>
        </p:txBody>
      </p:sp>
      <p:sp>
        <p:nvSpPr>
          <p:cNvPr id="14" name="Text Placeholder 13">
            <a:extLst>
              <a:ext uri="{FF2B5EF4-FFF2-40B4-BE49-F238E27FC236}">
                <a16:creationId xmlns:a16="http://schemas.microsoft.com/office/drawing/2014/main" xmlns="" id="{B83CBA49-BBF9-4CF0-9E0B-FF67BA149660}"/>
              </a:ext>
            </a:extLst>
          </p:cNvPr>
          <p:cNvSpPr>
            <a:spLocks noGrp="1"/>
          </p:cNvSpPr>
          <p:nvPr>
            <p:ph type="body" sz="quarter" idx="11" hasCustomPrompt="1"/>
          </p:nvPr>
        </p:nvSpPr>
        <p:spPr>
          <a:xfrm>
            <a:off x="407988" y="3068960"/>
            <a:ext cx="4103688" cy="863600"/>
          </a:xfrm>
        </p:spPr>
        <p:txBody>
          <a:bodyPr lIns="0" tIns="0" rIns="0" bIns="0" anchor="b">
            <a:normAutofit/>
          </a:bodyPr>
          <a:lstStyle>
            <a:lvl1pPr>
              <a:lnSpc>
                <a:spcPts val="3000"/>
              </a:lnSpc>
              <a:defRPr sz="2600">
                <a:solidFill>
                  <a:srgbClr val="0070AD"/>
                </a:solidFill>
              </a:defRPr>
            </a:lvl1pPr>
            <a:lvl2pPr>
              <a:defRPr sz="2400">
                <a:solidFill>
                  <a:srgbClr val="0070AD"/>
                </a:solidFill>
              </a:defRPr>
            </a:lvl2pPr>
          </a:lstStyle>
          <a:p>
            <a:pPr lvl="0"/>
            <a:r>
              <a:rPr lang="en-US" dirty="0"/>
              <a:t>Click to insert title</a:t>
            </a:r>
            <a:endParaRPr lang="pt-PT" dirty="0"/>
          </a:p>
        </p:txBody>
      </p:sp>
      <p:sp>
        <p:nvSpPr>
          <p:cNvPr id="15" name="Text Placeholder 13">
            <a:extLst>
              <a:ext uri="{FF2B5EF4-FFF2-40B4-BE49-F238E27FC236}">
                <a16:creationId xmlns:a16="http://schemas.microsoft.com/office/drawing/2014/main" xmlns="" id="{F4C94DDB-5E07-4F17-ABAA-3E9C5E8683A1}"/>
              </a:ext>
            </a:extLst>
          </p:cNvPr>
          <p:cNvSpPr>
            <a:spLocks noGrp="1"/>
          </p:cNvSpPr>
          <p:nvPr>
            <p:ph type="body" sz="quarter" idx="12" hasCustomPrompt="1"/>
          </p:nvPr>
        </p:nvSpPr>
        <p:spPr>
          <a:xfrm>
            <a:off x="407988" y="4040163"/>
            <a:ext cx="4103688" cy="1189037"/>
          </a:xfrm>
        </p:spPr>
        <p:txBody>
          <a:bodyPr lIns="0" tIns="0" rIns="0" bIns="0">
            <a:normAutofit/>
          </a:bodyPr>
          <a:lstStyle>
            <a:lvl1pPr>
              <a:lnSpc>
                <a:spcPts val="1800"/>
              </a:lnSpc>
              <a:defRPr sz="1600">
                <a:solidFill>
                  <a:srgbClr val="0070AD"/>
                </a:solidFill>
              </a:defRPr>
            </a:lvl1pPr>
            <a:lvl2pPr>
              <a:defRPr sz="1600">
                <a:solidFill>
                  <a:srgbClr val="0070AD"/>
                </a:solidFill>
              </a:defRPr>
            </a:lvl2pPr>
          </a:lstStyle>
          <a:p>
            <a:pPr lvl="0"/>
            <a:r>
              <a:rPr lang="en-US" dirty="0"/>
              <a:t>Click to insert presenter, location, and date</a:t>
            </a:r>
            <a:endParaRPr lang="pt-PT" dirty="0"/>
          </a:p>
        </p:txBody>
      </p:sp>
      <p:pic>
        <p:nvPicPr>
          <p:cNvPr id="9" name="Graphic 9">
            <a:extLst>
              <a:ext uri="{FF2B5EF4-FFF2-40B4-BE49-F238E27FC236}">
                <a16:creationId xmlns:a16="http://schemas.microsoft.com/office/drawing/2014/main" xmlns="" id="{C3D2EC56-D17C-4A75-8178-C69397BC7353}"/>
              </a:ext>
            </a:extLst>
          </p:cNvPr>
          <p:cNvPicPr>
            <a:picLocks noChangeAspect="1"/>
          </p:cNvPicPr>
          <p:nvPr userDrawn="1"/>
        </p:nvPicPr>
        <p:blipFill>
          <a:blip r:embed="rId2" cstate="print">
            <a:extLst>
              <a:ext uri="{96DAC541-7B7A-43D3-8B79-37D633B846F1}">
                <asvg:svgBlip xmlns:asvg="http://schemas.microsoft.com/office/drawing/2016/SVG/main" xmlns="" r:embed="rId3"/>
              </a:ext>
            </a:extLst>
          </a:blip>
          <a:stretch>
            <a:fillRect/>
          </a:stretch>
        </p:blipFill>
        <p:spPr>
          <a:xfrm>
            <a:off x="407988" y="404813"/>
            <a:ext cx="2286000" cy="510013"/>
          </a:xfrm>
          <a:prstGeom prst="rect">
            <a:avLst/>
          </a:prstGeom>
        </p:spPr>
      </p:pic>
      <p:pic>
        <p:nvPicPr>
          <p:cNvPr id="10" name="Picture 9" descr="Our_Universcity_Logotype-01.png"/>
          <p:cNvPicPr>
            <a:picLocks noChangeAspect="1"/>
          </p:cNvPicPr>
          <p:nvPr userDrawn="1"/>
        </p:nvPicPr>
        <p:blipFill>
          <a:blip r:embed="rId4" cstate="print"/>
          <a:stretch>
            <a:fillRect/>
          </a:stretch>
        </p:blipFill>
        <p:spPr>
          <a:xfrm>
            <a:off x="407368" y="1196752"/>
            <a:ext cx="2232248" cy="538820"/>
          </a:xfrm>
          <a:prstGeom prst="rect">
            <a:avLst/>
          </a:prstGeom>
        </p:spPr>
      </p:pic>
    </p:spTree>
    <p:extLst>
      <p:ext uri="{BB962C8B-B14F-4D97-AF65-F5344CB8AC3E}">
        <p14:creationId xmlns:p14="http://schemas.microsoft.com/office/powerpoint/2010/main" val="2627940246"/>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4634" userDrawn="1">
          <p15:clr>
            <a:srgbClr val="FBAE40"/>
          </p15:clr>
        </p15:guide>
        <p15:guide id="3" pos="7219" userDrawn="1">
          <p15:clr>
            <a:srgbClr val="FBAE40"/>
          </p15:clr>
        </p15:guide>
        <p15:guide id="4" orient="horz" pos="2614" userDrawn="1">
          <p15:clr>
            <a:srgbClr val="FBAE40"/>
          </p15:clr>
        </p15:guide>
        <p15:guide id="5" orient="horz" pos="3203" userDrawn="1">
          <p15:clr>
            <a:srgbClr val="FBAE40"/>
          </p15:clr>
        </p15:guide>
        <p15:guide id="6" orient="horz" pos="39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Opener4">
    <p:spTree>
      <p:nvGrpSpPr>
        <p:cNvPr id="1" name=""/>
        <p:cNvGrpSpPr/>
        <p:nvPr/>
      </p:nvGrpSpPr>
      <p:grpSpPr>
        <a:xfrm>
          <a:off x="0" y="0"/>
          <a:ext cx="0" cy="0"/>
          <a:chOff x="0" y="0"/>
          <a:chExt cx="0" cy="0"/>
        </a:xfrm>
      </p:grpSpPr>
      <p:sp>
        <p:nvSpPr>
          <p:cNvPr id="9" name="Rectangle 8"/>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9"/>
          <p:cNvSpPr>
            <a:spLocks/>
          </p:cNvSpPr>
          <p:nvPr userDrawn="1"/>
        </p:nvSpPr>
        <p:spPr bwMode="auto">
          <a:xfrm>
            <a:off x="-312712" y="0"/>
            <a:ext cx="8760296" cy="8102938"/>
          </a:xfrm>
          <a:custGeom>
            <a:avLst/>
            <a:gdLst>
              <a:gd name="T0" fmla="*/ 1453 w 1637"/>
              <a:gd name="T1" fmla="*/ 0 h 1514"/>
              <a:gd name="T2" fmla="*/ 1238 w 1637"/>
              <a:gd name="T3" fmla="*/ 494 h 1514"/>
              <a:gd name="T4" fmla="*/ 763 w 1637"/>
              <a:gd name="T5" fmla="*/ 1046 h 1514"/>
              <a:gd name="T6" fmla="*/ 0 w 1637"/>
              <a:gd name="T7" fmla="*/ 1449 h 1514"/>
              <a:gd name="T8" fmla="*/ 0 w 1637"/>
              <a:gd name="T9" fmla="*/ 0 h 1514"/>
              <a:gd name="T10" fmla="*/ 1453 w 1637"/>
              <a:gd name="T11" fmla="*/ 0 h 1514"/>
            </a:gdLst>
            <a:ahLst/>
            <a:cxnLst>
              <a:cxn ang="0">
                <a:pos x="T0" y="T1"/>
              </a:cxn>
              <a:cxn ang="0">
                <a:pos x="T2" y="T3"/>
              </a:cxn>
              <a:cxn ang="0">
                <a:pos x="T4" y="T5"/>
              </a:cxn>
              <a:cxn ang="0">
                <a:pos x="T6" y="T7"/>
              </a:cxn>
              <a:cxn ang="0">
                <a:pos x="T8" y="T9"/>
              </a:cxn>
              <a:cxn ang="0">
                <a:pos x="T10" y="T11"/>
              </a:cxn>
            </a:cxnLst>
            <a:rect l="0" t="0" r="r" b="b"/>
            <a:pathLst>
              <a:path w="1637" h="1514">
                <a:moveTo>
                  <a:pt x="1453" y="0"/>
                </a:moveTo>
                <a:cubicBezTo>
                  <a:pt x="1453" y="0"/>
                  <a:pt x="1637" y="326"/>
                  <a:pt x="1238" y="494"/>
                </a:cubicBezTo>
                <a:cubicBezTo>
                  <a:pt x="840" y="663"/>
                  <a:pt x="594" y="755"/>
                  <a:pt x="763" y="1046"/>
                </a:cubicBezTo>
                <a:cubicBezTo>
                  <a:pt x="230" y="1514"/>
                  <a:pt x="0" y="1449"/>
                  <a:pt x="0" y="1449"/>
                </a:cubicBezTo>
                <a:cubicBezTo>
                  <a:pt x="0" y="0"/>
                  <a:pt x="0" y="0"/>
                  <a:pt x="0" y="0"/>
                </a:cubicBezTo>
                <a:lnTo>
                  <a:pt x="1453"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407988" y="434513"/>
            <a:ext cx="5471988" cy="1698343"/>
          </a:xfrm>
          <a:prstGeom prst="rect">
            <a:avLst/>
          </a:prstGeom>
        </p:spPr>
        <p:txBody>
          <a:bodyPr anchor="b">
            <a:noAutofit/>
          </a:bodyPr>
          <a:lstStyle>
            <a:lvl1pPr marL="0" indent="0">
              <a:lnSpc>
                <a:spcPts val="3000"/>
              </a:lnSpc>
              <a:buNone/>
              <a:defRPr sz="2600">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pic>
        <p:nvPicPr>
          <p:cNvPr id="11" name="Graphic 4">
            <a:extLst>
              <a:ext uri="{FF2B5EF4-FFF2-40B4-BE49-F238E27FC236}">
                <a16:creationId xmlns:a16="http://schemas.microsoft.com/office/drawing/2014/main" xmlns="" id="{25EEA1D4-3AF7-42D7-AE97-AE404AECFAEB}"/>
              </a:ext>
            </a:extLst>
          </p:cNvPr>
          <p:cNvPicPr>
            <a:picLocks noChangeAspect="1"/>
          </p:cNvPicPr>
          <p:nvPr userDrawn="1"/>
        </p:nvPicPr>
        <p:blipFill rotWithShape="1">
          <a:blip r:embed="rId2" cstate="print">
            <a:extLst>
              <a:ext uri="{96DAC541-7B7A-43D3-8B79-37D633B846F1}">
                <asvg:svgBlip xmlns:asvg="http://schemas.microsoft.com/office/drawing/2016/SVG/main" xmlns="" r:embed="rId3"/>
              </a:ext>
            </a:extLst>
          </a:blip>
          <a:srcRect l="81836" t="-4713" b="16530"/>
          <a:stretch/>
        </p:blipFill>
        <p:spPr>
          <a:xfrm>
            <a:off x="11547793" y="188640"/>
            <a:ext cx="424356" cy="459624"/>
          </a:xfrm>
          <a:prstGeom prst="rect">
            <a:avLst/>
          </a:prstGeom>
        </p:spPr>
      </p:pic>
    </p:spTree>
    <p:extLst>
      <p:ext uri="{BB962C8B-B14F-4D97-AF65-F5344CB8AC3E}">
        <p14:creationId xmlns:p14="http://schemas.microsoft.com/office/powerpoint/2010/main" val="1296681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with Shapes - Layout1">
    <p:bg>
      <p:bgRef idx="1001">
        <a:schemeClr val="bg1"/>
      </p:bgRef>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xmlns="" id="{E94103CC-22C5-4F38-9B77-3524E8A553F9}"/>
              </a:ext>
            </a:extLst>
          </p:cNvPr>
          <p:cNvPicPr>
            <a:picLocks noChangeAspect="1"/>
          </p:cNvPicPr>
          <p:nvPr userDrawn="1"/>
        </p:nvPicPr>
        <p:blipFill rotWithShape="1">
          <a:blip r:embed="rId2" cstate="print">
            <a:extLst>
              <a:ext uri="{96DAC541-7B7A-43D3-8B79-37D633B846F1}">
                <asvg:svgBlip xmlns:asvg="http://schemas.microsoft.com/office/drawing/2016/SVG/main" xmlns="" r:embed="rId3"/>
              </a:ext>
            </a:extLst>
          </a:blip>
          <a:srcRect r="23077" b="19676"/>
          <a:stretch/>
        </p:blipFill>
        <p:spPr>
          <a:xfrm rot="16200000">
            <a:off x="5413032" y="79029"/>
            <a:ext cx="6857997" cy="6699938"/>
          </a:xfrm>
          <a:prstGeom prst="rect">
            <a:avLst/>
          </a:prstGeom>
        </p:spPr>
      </p:pic>
      <p:sp>
        <p:nvSpPr>
          <p:cNvPr id="50" name="Text Placeholder 7">
            <a:extLst>
              <a:ext uri="{FF2B5EF4-FFF2-40B4-BE49-F238E27FC236}">
                <a16:creationId xmlns:a16="http://schemas.microsoft.com/office/drawing/2014/main" xmlns="" id="{4E956B68-B273-4648-AC4B-C9A05A745160}"/>
              </a:ext>
            </a:extLst>
          </p:cNvPr>
          <p:cNvSpPr>
            <a:spLocks noGrp="1"/>
          </p:cNvSpPr>
          <p:nvPr>
            <p:ph type="body" sz="quarter" idx="32" hasCustomPrompt="1"/>
          </p:nvPr>
        </p:nvSpPr>
        <p:spPr>
          <a:xfrm>
            <a:off x="1847528" y="2708920"/>
            <a:ext cx="3312368" cy="720080"/>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6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51" name="Text Placeholder 7">
            <a:extLst>
              <a:ext uri="{FF2B5EF4-FFF2-40B4-BE49-F238E27FC236}">
                <a16:creationId xmlns:a16="http://schemas.microsoft.com/office/drawing/2014/main" xmlns="" id="{F12D7C74-E8A0-4A7D-95DA-A14111669514}"/>
              </a:ext>
            </a:extLst>
          </p:cNvPr>
          <p:cNvSpPr>
            <a:spLocks noGrp="1"/>
          </p:cNvSpPr>
          <p:nvPr>
            <p:ph type="body" sz="quarter" idx="33" hasCustomPrompt="1"/>
          </p:nvPr>
        </p:nvSpPr>
        <p:spPr>
          <a:xfrm>
            <a:off x="1847528" y="3645024"/>
            <a:ext cx="3312368" cy="720080"/>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6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49" name="Picture Placeholder 48">
            <a:extLst>
              <a:ext uri="{FF2B5EF4-FFF2-40B4-BE49-F238E27FC236}">
                <a16:creationId xmlns:a16="http://schemas.microsoft.com/office/drawing/2014/main" xmlns="" id="{4212BD44-DEDF-4B08-8824-204652F9616E}"/>
              </a:ext>
            </a:extLst>
          </p:cNvPr>
          <p:cNvSpPr>
            <a:spLocks noGrp="1"/>
          </p:cNvSpPr>
          <p:nvPr>
            <p:ph type="pic" sz="quarter" idx="10"/>
          </p:nvPr>
        </p:nvSpPr>
        <p:spPr>
          <a:xfrm>
            <a:off x="6553200" y="2060575"/>
            <a:ext cx="4910138" cy="2722563"/>
          </a:xfrm>
          <a:prstGeom prst="rect">
            <a:avLst/>
          </a:prstGeom>
        </p:spPr>
        <p:txBody>
          <a:bodyPr anchor="ctr"/>
          <a:lstStyle>
            <a:lvl1pPr algn="ctr">
              <a:defRPr/>
            </a:lvl1pPr>
          </a:lstStyle>
          <a:p>
            <a:endParaRPr lang="pt-PT"/>
          </a:p>
        </p:txBody>
      </p:sp>
      <p:sp>
        <p:nvSpPr>
          <p:cNvPr id="52" name="Text Placeholder 7">
            <a:extLst>
              <a:ext uri="{FF2B5EF4-FFF2-40B4-BE49-F238E27FC236}">
                <a16:creationId xmlns:a16="http://schemas.microsoft.com/office/drawing/2014/main" xmlns="" id="{92D6AE9D-467E-46C0-B32B-79A9B07CDD13}"/>
              </a:ext>
            </a:extLst>
          </p:cNvPr>
          <p:cNvSpPr>
            <a:spLocks noGrp="1"/>
          </p:cNvSpPr>
          <p:nvPr>
            <p:ph type="body" sz="quarter" idx="34" hasCustomPrompt="1"/>
          </p:nvPr>
        </p:nvSpPr>
        <p:spPr>
          <a:xfrm>
            <a:off x="1847528" y="4630276"/>
            <a:ext cx="3312368" cy="720080"/>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6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7"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9864476"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pic>
        <p:nvPicPr>
          <p:cNvPr id="9" name="Graphic 4">
            <a:extLst>
              <a:ext uri="{FF2B5EF4-FFF2-40B4-BE49-F238E27FC236}">
                <a16:creationId xmlns:a16="http://schemas.microsoft.com/office/drawing/2014/main" xmlns="" id="{D67A1EFD-D78D-4138-B2FE-E0A098B59C34}"/>
              </a:ext>
            </a:extLst>
          </p:cNvPr>
          <p:cNvPicPr>
            <a:picLocks noChangeAspect="1"/>
          </p:cNvPicPr>
          <p:nvPr userDrawn="1"/>
        </p:nvPicPr>
        <p:blipFill rotWithShape="1">
          <a:blip r:embed="rId4" cstate="print">
            <a:extLst>
              <a:ext uri="{96DAC541-7B7A-43D3-8B79-37D633B846F1}">
                <asvg:svgBlip xmlns:asvg="http://schemas.microsoft.com/office/drawing/2016/SVG/main" xmlns="" r:embed="rId5"/>
              </a:ext>
            </a:extLst>
          </a:blip>
          <a:srcRect l="81836" t="-4713" b="16530"/>
          <a:stretch/>
        </p:blipFill>
        <p:spPr>
          <a:xfrm>
            <a:off x="11491419" y="164829"/>
            <a:ext cx="424356" cy="459624"/>
          </a:xfrm>
          <a:prstGeom prst="rect">
            <a:avLst/>
          </a:prstGeom>
        </p:spPr>
      </p:pic>
      <p:cxnSp>
        <p:nvCxnSpPr>
          <p:cNvPr id="11"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2" name="Rectangle 27">
            <a:hlinkClick r:id="rId6"/>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3" name="Retângulo 43">
            <a:extLst>
              <a:ext uri="{FF2B5EF4-FFF2-40B4-BE49-F238E27FC236}">
                <a16:creationId xmlns:a16="http://schemas.microsoft.com/office/drawing/2014/main" xmlns=""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1"/>
                </a:solidFill>
                <a:cs typeface="Arial" panose="020B0604020202020204" pitchFamily="34" charset="0"/>
              </a:rPr>
              <a:pPr algn="r"/>
              <a:t>‹#›</a:t>
            </a:fld>
            <a:endParaRPr lang="en-US" sz="800" dirty="0">
              <a:solidFill>
                <a:schemeClr val="bg1"/>
              </a:solidFill>
              <a:cs typeface="Arial" panose="020B0604020202020204" pitchFamily="34" charset="0"/>
            </a:endParaRPr>
          </a:p>
        </p:txBody>
      </p:sp>
      <p:sp>
        <p:nvSpPr>
          <p:cNvPr id="14" name="Retângulo 43">
            <a:extLst>
              <a:ext uri="{FF2B5EF4-FFF2-40B4-BE49-F238E27FC236}">
                <a16:creationId xmlns:a16="http://schemas.microsoft.com/office/drawing/2014/main" xmlns=""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2923991557"/>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with Shapes - Layout2">
    <p:bg>
      <p:bgPr>
        <a:solidFill>
          <a:srgbClr val="E6E7E7"/>
        </a:solidFill>
        <a:effectLst/>
      </p:bgPr>
    </p:bg>
    <p:spTree>
      <p:nvGrpSpPr>
        <p:cNvPr id="1" name=""/>
        <p:cNvGrpSpPr/>
        <p:nvPr/>
      </p:nvGrpSpPr>
      <p:grpSpPr>
        <a:xfrm>
          <a:off x="0" y="0"/>
          <a:ext cx="0" cy="0"/>
          <a:chOff x="0" y="0"/>
          <a:chExt cx="0" cy="0"/>
        </a:xfrm>
      </p:grpSpPr>
      <p:sp>
        <p:nvSpPr>
          <p:cNvPr id="10" name="Text Placeholder 13">
            <a:extLst>
              <a:ext uri="{FF2B5EF4-FFF2-40B4-BE49-F238E27FC236}">
                <a16:creationId xmlns:a16="http://schemas.microsoft.com/office/drawing/2014/main" xmlns="" id="{7D1DC75A-C7A4-44A4-B19C-D445335545B0}"/>
              </a:ext>
            </a:extLst>
          </p:cNvPr>
          <p:cNvSpPr>
            <a:spLocks noGrp="1"/>
          </p:cNvSpPr>
          <p:nvPr>
            <p:ph type="body" sz="quarter" idx="11" hasCustomPrompt="1"/>
          </p:nvPr>
        </p:nvSpPr>
        <p:spPr>
          <a:xfrm>
            <a:off x="407988" y="2204864"/>
            <a:ext cx="3618859" cy="2924629"/>
          </a:xfrm>
          <a:prstGeom prst="rect">
            <a:avLst/>
          </a:prstGeom>
        </p:spPr>
        <p:txBody>
          <a:bodyPr lIns="0" tIns="0" rIns="0" bIns="0" anchor="b">
            <a:normAutofit/>
          </a:bodyPr>
          <a:lstStyle>
            <a:lvl1pPr>
              <a:lnSpc>
                <a:spcPts val="6200"/>
              </a:lnSpc>
              <a:defRPr sz="5400">
                <a:solidFill>
                  <a:srgbClr val="2C004B"/>
                </a:solidFill>
              </a:defRPr>
            </a:lvl1pPr>
            <a:lvl2pPr marL="457200" indent="0">
              <a:lnSpc>
                <a:spcPts val="6200"/>
              </a:lnSpc>
              <a:buNone/>
              <a:defRPr sz="5400">
                <a:solidFill>
                  <a:srgbClr val="2C004B"/>
                </a:solidFill>
              </a:defRPr>
            </a:lvl2pPr>
          </a:lstStyle>
          <a:p>
            <a:pPr lvl="0"/>
            <a:r>
              <a:rPr lang="en-US" dirty="0"/>
              <a:t>Edit text styles</a:t>
            </a:r>
          </a:p>
        </p:txBody>
      </p:sp>
      <p:sp>
        <p:nvSpPr>
          <p:cNvPr id="11" name="Text Placeholder 13">
            <a:extLst>
              <a:ext uri="{FF2B5EF4-FFF2-40B4-BE49-F238E27FC236}">
                <a16:creationId xmlns:a16="http://schemas.microsoft.com/office/drawing/2014/main" xmlns="" id="{563879A0-0979-491A-8758-371BB7AD935B}"/>
              </a:ext>
            </a:extLst>
          </p:cNvPr>
          <p:cNvSpPr>
            <a:spLocks noGrp="1"/>
          </p:cNvSpPr>
          <p:nvPr>
            <p:ph type="body" sz="quarter" idx="12" hasCustomPrompt="1"/>
          </p:nvPr>
        </p:nvSpPr>
        <p:spPr>
          <a:xfrm>
            <a:off x="407988" y="5273460"/>
            <a:ext cx="3618859" cy="675820"/>
          </a:xfrm>
          <a:prstGeom prst="rect">
            <a:avLst/>
          </a:prstGeom>
        </p:spPr>
        <p:txBody>
          <a:bodyPr lIns="0" tIns="0" rIns="0" bIns="0">
            <a:normAutofit/>
          </a:bodyPr>
          <a:lstStyle>
            <a:lvl1pPr>
              <a:lnSpc>
                <a:spcPts val="1800"/>
              </a:lnSpc>
              <a:defRPr sz="1600">
                <a:solidFill>
                  <a:srgbClr val="2C004B"/>
                </a:solidFill>
              </a:defRPr>
            </a:lvl1pPr>
            <a:lvl2pPr marL="457200" indent="0">
              <a:buNone/>
              <a:defRPr sz="1800">
                <a:solidFill>
                  <a:srgbClr val="2C004B"/>
                </a:solidFill>
              </a:defRPr>
            </a:lvl2pPr>
          </a:lstStyle>
          <a:p>
            <a:pPr lvl="0"/>
            <a:r>
              <a:rPr lang="en-US" dirty="0"/>
              <a:t>Edit text styles</a:t>
            </a:r>
          </a:p>
        </p:txBody>
      </p:sp>
      <p:grpSp>
        <p:nvGrpSpPr>
          <p:cNvPr id="9" name="Group 8">
            <a:extLst>
              <a:ext uri="{FF2B5EF4-FFF2-40B4-BE49-F238E27FC236}">
                <a16:creationId xmlns:a16="http://schemas.microsoft.com/office/drawing/2014/main" xmlns="" id="{A76958A6-8FB1-445D-BB17-D619DC39E089}"/>
              </a:ext>
            </a:extLst>
          </p:cNvPr>
          <p:cNvGrpSpPr/>
          <p:nvPr userDrawn="1"/>
        </p:nvGrpSpPr>
        <p:grpSpPr>
          <a:xfrm>
            <a:off x="3461852" y="0"/>
            <a:ext cx="8730148" cy="6858000"/>
            <a:chOff x="3461852" y="0"/>
            <a:chExt cx="8730148" cy="6858000"/>
          </a:xfrm>
        </p:grpSpPr>
        <p:sp>
          <p:nvSpPr>
            <p:cNvPr id="12" name="Freeform: Shape 11">
              <a:extLst>
                <a:ext uri="{FF2B5EF4-FFF2-40B4-BE49-F238E27FC236}">
                  <a16:creationId xmlns:a16="http://schemas.microsoft.com/office/drawing/2014/main" xmlns="" id="{3C37792F-39D6-4A1F-BE84-103229E3E4C7}"/>
                </a:ext>
              </a:extLst>
            </p:cNvPr>
            <p:cNvSpPr/>
            <p:nvPr/>
          </p:nvSpPr>
          <p:spPr>
            <a:xfrm>
              <a:off x="3461852" y="0"/>
              <a:ext cx="8730148" cy="6858000"/>
            </a:xfrm>
            <a:custGeom>
              <a:avLst/>
              <a:gdLst>
                <a:gd name="connsiteX0" fmla="*/ 0 w 8730148"/>
                <a:gd name="connsiteY0" fmla="*/ 0 h 6858000"/>
                <a:gd name="connsiteX1" fmla="*/ 8730148 w 8730148"/>
                <a:gd name="connsiteY1" fmla="*/ 0 h 6858000"/>
                <a:gd name="connsiteX2" fmla="*/ 8730148 w 8730148"/>
                <a:gd name="connsiteY2" fmla="*/ 23679 h 6858000"/>
                <a:gd name="connsiteX3" fmla="*/ 8730148 w 8730148"/>
                <a:gd name="connsiteY3" fmla="*/ 495863 h 6858000"/>
                <a:gd name="connsiteX4" fmla="*/ 8730148 w 8730148"/>
                <a:gd name="connsiteY4" fmla="*/ 952308 h 6858000"/>
                <a:gd name="connsiteX5" fmla="*/ 8730148 w 8730148"/>
                <a:gd name="connsiteY5" fmla="*/ 1393283 h 6858000"/>
                <a:gd name="connsiteX6" fmla="*/ 8730148 w 8730148"/>
                <a:gd name="connsiteY6" fmla="*/ 1819052 h 6858000"/>
                <a:gd name="connsiteX7" fmla="*/ 8730148 w 8730148"/>
                <a:gd name="connsiteY7" fmla="*/ 2229885 h 6858000"/>
                <a:gd name="connsiteX8" fmla="*/ 8730148 w 8730148"/>
                <a:gd name="connsiteY8" fmla="*/ 2626046 h 6858000"/>
                <a:gd name="connsiteX9" fmla="*/ 8730148 w 8730148"/>
                <a:gd name="connsiteY9" fmla="*/ 3007803 h 6858000"/>
                <a:gd name="connsiteX10" fmla="*/ 8730148 w 8730148"/>
                <a:gd name="connsiteY10" fmla="*/ 3375422 h 6858000"/>
                <a:gd name="connsiteX11" fmla="*/ 8730148 w 8730148"/>
                <a:gd name="connsiteY11" fmla="*/ 3729171 h 6858000"/>
                <a:gd name="connsiteX12" fmla="*/ 8730148 w 8730148"/>
                <a:gd name="connsiteY12" fmla="*/ 4069315 h 6858000"/>
                <a:gd name="connsiteX13" fmla="*/ 8730148 w 8730148"/>
                <a:gd name="connsiteY13" fmla="*/ 4396123 h 6858000"/>
                <a:gd name="connsiteX14" fmla="*/ 8730148 w 8730148"/>
                <a:gd name="connsiteY14" fmla="*/ 4709860 h 6858000"/>
                <a:gd name="connsiteX15" fmla="*/ 8730148 w 8730148"/>
                <a:gd name="connsiteY15" fmla="*/ 5010793 h 6858000"/>
                <a:gd name="connsiteX16" fmla="*/ 8730148 w 8730148"/>
                <a:gd name="connsiteY16" fmla="*/ 5299189 h 6858000"/>
                <a:gd name="connsiteX17" fmla="*/ 8730148 w 8730148"/>
                <a:gd name="connsiteY17" fmla="*/ 5575315 h 6858000"/>
                <a:gd name="connsiteX18" fmla="*/ 8730148 w 8730148"/>
                <a:gd name="connsiteY18" fmla="*/ 5839437 h 6858000"/>
                <a:gd name="connsiteX19" fmla="*/ 8730148 w 8730148"/>
                <a:gd name="connsiteY19" fmla="*/ 6091822 h 6858000"/>
                <a:gd name="connsiteX20" fmla="*/ 8730148 w 8730148"/>
                <a:gd name="connsiteY20" fmla="*/ 6332738 h 6858000"/>
                <a:gd name="connsiteX21" fmla="*/ 8730148 w 8730148"/>
                <a:gd name="connsiteY21" fmla="*/ 6562450 h 6858000"/>
                <a:gd name="connsiteX22" fmla="*/ 8730148 w 8730148"/>
                <a:gd name="connsiteY22" fmla="*/ 6781226 h 6858000"/>
                <a:gd name="connsiteX23" fmla="*/ 8730148 w 8730148"/>
                <a:gd name="connsiteY23" fmla="*/ 6858000 h 6858000"/>
                <a:gd name="connsiteX24" fmla="*/ 1680266 w 8730148"/>
                <a:gd name="connsiteY24" fmla="*/ 6858000 h 6858000"/>
                <a:gd name="connsiteX25" fmla="*/ 1725275 w 8730148"/>
                <a:gd name="connsiteY25" fmla="*/ 6819058 h 6858000"/>
                <a:gd name="connsiteX26" fmla="*/ 3705962 w 8730148"/>
                <a:gd name="connsiteY26" fmla="*/ 2012619 h 6858000"/>
                <a:gd name="connsiteX27" fmla="*/ 116582 w 8730148"/>
                <a:gd name="connsiteY27" fmla="*/ 25323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730148" h="6858000">
                  <a:moveTo>
                    <a:pt x="0" y="0"/>
                  </a:moveTo>
                  <a:lnTo>
                    <a:pt x="8730148" y="0"/>
                  </a:lnTo>
                  <a:lnTo>
                    <a:pt x="8730148" y="23679"/>
                  </a:lnTo>
                  <a:lnTo>
                    <a:pt x="8730148" y="495863"/>
                  </a:lnTo>
                  <a:lnTo>
                    <a:pt x="8730148" y="952308"/>
                  </a:lnTo>
                  <a:lnTo>
                    <a:pt x="8730148" y="1393283"/>
                  </a:lnTo>
                  <a:lnTo>
                    <a:pt x="8730148" y="1819052"/>
                  </a:lnTo>
                  <a:lnTo>
                    <a:pt x="8730148" y="2229885"/>
                  </a:lnTo>
                  <a:lnTo>
                    <a:pt x="8730148" y="2626046"/>
                  </a:lnTo>
                  <a:lnTo>
                    <a:pt x="8730148" y="3007803"/>
                  </a:lnTo>
                  <a:lnTo>
                    <a:pt x="8730148" y="3375422"/>
                  </a:lnTo>
                  <a:lnTo>
                    <a:pt x="8730148" y="3729171"/>
                  </a:lnTo>
                  <a:lnTo>
                    <a:pt x="8730148" y="4069315"/>
                  </a:lnTo>
                  <a:lnTo>
                    <a:pt x="8730148" y="4396123"/>
                  </a:lnTo>
                  <a:lnTo>
                    <a:pt x="8730148" y="4709860"/>
                  </a:lnTo>
                  <a:lnTo>
                    <a:pt x="8730148" y="5010793"/>
                  </a:lnTo>
                  <a:lnTo>
                    <a:pt x="8730148" y="5299189"/>
                  </a:lnTo>
                  <a:lnTo>
                    <a:pt x="8730148" y="5575315"/>
                  </a:lnTo>
                  <a:lnTo>
                    <a:pt x="8730148" y="5839437"/>
                  </a:lnTo>
                  <a:lnTo>
                    <a:pt x="8730148" y="6091822"/>
                  </a:lnTo>
                  <a:lnTo>
                    <a:pt x="8730148" y="6332738"/>
                  </a:lnTo>
                  <a:lnTo>
                    <a:pt x="8730148" y="6562450"/>
                  </a:lnTo>
                  <a:lnTo>
                    <a:pt x="8730148" y="6781226"/>
                  </a:lnTo>
                  <a:lnTo>
                    <a:pt x="8730148" y="6858000"/>
                  </a:lnTo>
                  <a:lnTo>
                    <a:pt x="1680266" y="6858000"/>
                  </a:lnTo>
                  <a:lnTo>
                    <a:pt x="1725275" y="6819058"/>
                  </a:lnTo>
                  <a:cubicBezTo>
                    <a:pt x="4662995" y="4201443"/>
                    <a:pt x="4141233" y="1217168"/>
                    <a:pt x="3705962" y="2012619"/>
                  </a:cubicBezTo>
                  <a:cubicBezTo>
                    <a:pt x="3516434" y="3033940"/>
                    <a:pt x="1425698" y="2929072"/>
                    <a:pt x="116582" y="253235"/>
                  </a:cubicBezTo>
                  <a:close/>
                </a:path>
              </a:pathLst>
            </a:custGeom>
            <a:solidFill>
              <a:srgbClr val="2C0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 name="Freeform 10">
              <a:extLst>
                <a:ext uri="{FF2B5EF4-FFF2-40B4-BE49-F238E27FC236}">
                  <a16:creationId xmlns:a16="http://schemas.microsoft.com/office/drawing/2014/main" xmlns="" id="{D9D750E2-E6DE-4123-9001-1391D1C49BBA}"/>
                </a:ext>
              </a:extLst>
            </p:cNvPr>
            <p:cNvSpPr>
              <a:spLocks/>
            </p:cNvSpPr>
            <p:nvPr/>
          </p:nvSpPr>
          <p:spPr bwMode="auto">
            <a:xfrm>
              <a:off x="6813803" y="2034666"/>
              <a:ext cx="669225" cy="544797"/>
            </a:xfrm>
            <a:custGeom>
              <a:avLst/>
              <a:gdLst>
                <a:gd name="T0" fmla="*/ 98 w 149"/>
                <a:gd name="T1" fmla="*/ 84 h 121"/>
                <a:gd name="T2" fmla="*/ 149 w 149"/>
                <a:gd name="T3" fmla="*/ 34 h 121"/>
                <a:gd name="T4" fmla="*/ 112 w 149"/>
                <a:gd name="T5" fmla="*/ 0 h 121"/>
                <a:gd name="T6" fmla="*/ 39 w 149"/>
                <a:gd name="T7" fmla="*/ 78 h 121"/>
                <a:gd name="T8" fmla="*/ 0 w 149"/>
                <a:gd name="T9" fmla="*/ 113 h 121"/>
                <a:gd name="T10" fmla="*/ 29 w 149"/>
                <a:gd name="T11" fmla="*/ 121 h 121"/>
                <a:gd name="T12" fmla="*/ 99 w 149"/>
                <a:gd name="T13" fmla="*/ 99 h 121"/>
                <a:gd name="T14" fmla="*/ 64 w 149"/>
                <a:gd name="T15" fmla="*/ 67 h 121"/>
                <a:gd name="T16" fmla="*/ 98 w 149"/>
                <a:gd name="T17" fmla="*/ 84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1">
                  <a:moveTo>
                    <a:pt x="98" y="84"/>
                  </a:moveTo>
                  <a:cubicBezTo>
                    <a:pt x="127" y="84"/>
                    <a:pt x="149" y="61"/>
                    <a:pt x="149" y="34"/>
                  </a:cubicBezTo>
                  <a:cubicBezTo>
                    <a:pt x="147" y="22"/>
                    <a:pt x="143" y="0"/>
                    <a:pt x="112" y="0"/>
                  </a:cubicBezTo>
                  <a:cubicBezTo>
                    <a:pt x="78" y="0"/>
                    <a:pt x="67" y="47"/>
                    <a:pt x="39" y="78"/>
                  </a:cubicBezTo>
                  <a:cubicBezTo>
                    <a:pt x="37" y="95"/>
                    <a:pt x="20" y="111"/>
                    <a:pt x="0" y="113"/>
                  </a:cubicBezTo>
                  <a:cubicBezTo>
                    <a:pt x="5" y="118"/>
                    <a:pt x="16" y="121"/>
                    <a:pt x="29" y="121"/>
                  </a:cubicBezTo>
                  <a:cubicBezTo>
                    <a:pt x="54" y="121"/>
                    <a:pt x="83" y="114"/>
                    <a:pt x="99" y="99"/>
                  </a:cubicBezTo>
                  <a:cubicBezTo>
                    <a:pt x="78" y="99"/>
                    <a:pt x="65" y="86"/>
                    <a:pt x="64" y="67"/>
                  </a:cubicBezTo>
                  <a:cubicBezTo>
                    <a:pt x="74" y="79"/>
                    <a:pt x="85" y="84"/>
                    <a:pt x="98" y="84"/>
                  </a:cubicBezTo>
                </a:path>
              </a:pathLst>
            </a:custGeom>
            <a:solidFill>
              <a:srgbClr val="00B9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14" name="Freeform 11">
              <a:extLst>
                <a:ext uri="{FF2B5EF4-FFF2-40B4-BE49-F238E27FC236}">
                  <a16:creationId xmlns:a16="http://schemas.microsoft.com/office/drawing/2014/main" xmlns="" id="{53936070-5445-4D5B-B6F0-A72D3CC87FBE}"/>
                </a:ext>
              </a:extLst>
            </p:cNvPr>
            <p:cNvSpPr>
              <a:spLocks/>
            </p:cNvSpPr>
            <p:nvPr/>
          </p:nvSpPr>
          <p:spPr bwMode="auto">
            <a:xfrm>
              <a:off x="6464057" y="1641201"/>
              <a:ext cx="1018971" cy="860913"/>
            </a:xfrm>
            <a:custGeom>
              <a:avLst/>
              <a:gdLst>
                <a:gd name="T0" fmla="*/ 227 w 227"/>
                <a:gd name="T1" fmla="*/ 120 h 192"/>
                <a:gd name="T2" fmla="*/ 188 w 227"/>
                <a:gd name="T3" fmla="*/ 40 h 192"/>
                <a:gd name="T4" fmla="*/ 127 w 227"/>
                <a:gd name="T5" fmla="*/ 2 h 192"/>
                <a:gd name="T6" fmla="*/ 122 w 227"/>
                <a:gd name="T7" fmla="*/ 0 h 192"/>
                <a:gd name="T8" fmla="*/ 121 w 227"/>
                <a:gd name="T9" fmla="*/ 0 h 192"/>
                <a:gd name="T10" fmla="*/ 0 w 227"/>
                <a:gd name="T11" fmla="*/ 125 h 192"/>
                <a:gd name="T12" fmla="*/ 42 w 227"/>
                <a:gd name="T13" fmla="*/ 187 h 192"/>
                <a:gd name="T14" fmla="*/ 85 w 227"/>
                <a:gd name="T15" fmla="*/ 187 h 192"/>
                <a:gd name="T16" fmla="*/ 117 w 227"/>
                <a:gd name="T17" fmla="*/ 166 h 192"/>
                <a:gd name="T18" fmla="*/ 190 w 227"/>
                <a:gd name="T19" fmla="*/ 88 h 192"/>
                <a:gd name="T20" fmla="*/ 227 w 227"/>
                <a:gd name="T21" fmla="*/ 122 h 192"/>
                <a:gd name="T22" fmla="*/ 227 w 227"/>
                <a:gd name="T23" fmla="*/ 12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2">
                  <a:moveTo>
                    <a:pt x="227" y="120"/>
                  </a:moveTo>
                  <a:cubicBezTo>
                    <a:pt x="226" y="88"/>
                    <a:pt x="211" y="61"/>
                    <a:pt x="188" y="40"/>
                  </a:cubicBezTo>
                  <a:cubicBezTo>
                    <a:pt x="170" y="23"/>
                    <a:pt x="149" y="11"/>
                    <a:pt x="127" y="2"/>
                  </a:cubicBezTo>
                  <a:cubicBezTo>
                    <a:pt x="125" y="1"/>
                    <a:pt x="123" y="0"/>
                    <a:pt x="122" y="0"/>
                  </a:cubicBezTo>
                  <a:cubicBezTo>
                    <a:pt x="122" y="0"/>
                    <a:pt x="122" y="0"/>
                    <a:pt x="121" y="0"/>
                  </a:cubicBezTo>
                  <a:cubicBezTo>
                    <a:pt x="94" y="32"/>
                    <a:pt x="0" y="57"/>
                    <a:pt x="0" y="125"/>
                  </a:cubicBezTo>
                  <a:cubicBezTo>
                    <a:pt x="0" y="152"/>
                    <a:pt x="17" y="176"/>
                    <a:pt x="42" y="187"/>
                  </a:cubicBezTo>
                  <a:cubicBezTo>
                    <a:pt x="56" y="192"/>
                    <a:pt x="70" y="192"/>
                    <a:pt x="85" y="187"/>
                  </a:cubicBezTo>
                  <a:cubicBezTo>
                    <a:pt x="98" y="183"/>
                    <a:pt x="108" y="175"/>
                    <a:pt x="117" y="166"/>
                  </a:cubicBezTo>
                  <a:cubicBezTo>
                    <a:pt x="145" y="135"/>
                    <a:pt x="156" y="88"/>
                    <a:pt x="190" y="88"/>
                  </a:cubicBezTo>
                  <a:cubicBezTo>
                    <a:pt x="221" y="88"/>
                    <a:pt x="225" y="110"/>
                    <a:pt x="227" y="122"/>
                  </a:cubicBezTo>
                  <a:cubicBezTo>
                    <a:pt x="227" y="122"/>
                    <a:pt x="227" y="121"/>
                    <a:pt x="227" y="120"/>
                  </a:cubicBezTo>
                </a:path>
              </a:pathLst>
            </a:custGeom>
            <a:solidFill>
              <a:srgbClr val="007DB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sp>
        <p:nvSpPr>
          <p:cNvPr id="8" name="Retângulo 43">
            <a:extLst>
              <a:ext uri="{FF2B5EF4-FFF2-40B4-BE49-F238E27FC236}">
                <a16:creationId xmlns:a16="http://schemas.microsoft.com/office/drawing/2014/main" xmlns="" id="{834ADCB4-BFB1-450D-8F6D-64217F4CD92C}"/>
              </a:ext>
            </a:extLst>
          </p:cNvPr>
          <p:cNvSpPr/>
          <p:nvPr userDrawn="1"/>
        </p:nvSpPr>
        <p:spPr>
          <a:xfrm>
            <a:off x="9496659" y="6555758"/>
            <a:ext cx="2223686" cy="219456"/>
          </a:xfrm>
          <a:prstGeom prst="rect">
            <a:avLst/>
          </a:prstGeom>
        </p:spPr>
        <p:txBody>
          <a:bodyPr wrap="none" lIns="0" tIns="0" rIns="0" bIns="0" anchor="ctr">
            <a:noAutofit/>
          </a:bodyPr>
          <a:lstStyle/>
          <a:p>
            <a:pPr algn="l"/>
            <a:r>
              <a:rPr lang="en-US" sz="800" dirty="0">
                <a:solidFill>
                  <a:schemeClr val="bg1"/>
                </a:solidFill>
                <a:cs typeface="Arial" panose="020B0604020202020204" pitchFamily="34" charset="0"/>
              </a:rPr>
              <a:t>© 2017 Capgemini. All rights reserved.</a:t>
            </a:r>
          </a:p>
        </p:txBody>
      </p:sp>
      <p:sp>
        <p:nvSpPr>
          <p:cNvPr id="15" name="Retângulo 43">
            <a:extLst>
              <a:ext uri="{FF2B5EF4-FFF2-40B4-BE49-F238E27FC236}">
                <a16:creationId xmlns:a16="http://schemas.microsoft.com/office/drawing/2014/main" xmlns=""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1"/>
                </a:solidFill>
                <a:cs typeface="Arial" panose="020B0604020202020204" pitchFamily="34" charset="0"/>
              </a:rPr>
              <a:pPr algn="r"/>
              <a:t>‹#›</a:t>
            </a:fld>
            <a:endParaRPr lang="en-US" sz="800" dirty="0">
              <a:solidFill>
                <a:schemeClr val="bg1"/>
              </a:solidFill>
              <a:cs typeface="Arial" panose="020B0604020202020204" pitchFamily="34" charset="0"/>
            </a:endParaRPr>
          </a:p>
        </p:txBody>
      </p:sp>
      <p:sp>
        <p:nvSpPr>
          <p:cNvPr id="20" name="Rectangle 27">
            <a:hlinkClick r:id="rId2"/>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Tree>
    <p:extLst>
      <p:ext uri="{BB962C8B-B14F-4D97-AF65-F5344CB8AC3E}">
        <p14:creationId xmlns:p14="http://schemas.microsoft.com/office/powerpoint/2010/main" val="1664335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xmlns=""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3218085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Grey">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8"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9" name="Rectangle 27">
            <a:hlinkClick r:id="rId2"/>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0" name="Retângulo 43">
            <a:extLst>
              <a:ext uri="{FF2B5EF4-FFF2-40B4-BE49-F238E27FC236}">
                <a16:creationId xmlns:a16="http://schemas.microsoft.com/office/drawing/2014/main" xmlns=""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525831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 Charts">
    <p:bg>
      <p:bgRef idx="1001">
        <a:schemeClr val="bg1"/>
      </p:bgRef>
    </p:bg>
    <p:spTree>
      <p:nvGrpSpPr>
        <p:cNvPr id="1" name=""/>
        <p:cNvGrpSpPr/>
        <p:nvPr/>
      </p:nvGrpSpPr>
      <p:grpSpPr>
        <a:xfrm>
          <a:off x="0" y="0"/>
          <a:ext cx="0" cy="0"/>
          <a:chOff x="0" y="0"/>
          <a:chExt cx="0" cy="0"/>
        </a:xfrm>
      </p:grpSpPr>
      <p:sp>
        <p:nvSpPr>
          <p:cNvPr id="21" name="Text Placeholder 4">
            <a:extLst>
              <a:ext uri="{FF2B5EF4-FFF2-40B4-BE49-F238E27FC236}">
                <a16:creationId xmlns:a16="http://schemas.microsoft.com/office/drawing/2014/main" xmlns="" id="{7B710EB7-4E56-449A-B5D4-12A5A50A258D}"/>
              </a:ext>
            </a:extLst>
          </p:cNvPr>
          <p:cNvSpPr>
            <a:spLocks noGrp="1"/>
          </p:cNvSpPr>
          <p:nvPr>
            <p:ph type="body" sz="quarter" idx="14" hasCustomPrompt="1"/>
          </p:nvPr>
        </p:nvSpPr>
        <p:spPr>
          <a:xfrm>
            <a:off x="407988" y="1428075"/>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17" name="Chart Placeholder 16">
            <a:extLst>
              <a:ext uri="{FF2B5EF4-FFF2-40B4-BE49-F238E27FC236}">
                <a16:creationId xmlns:a16="http://schemas.microsoft.com/office/drawing/2014/main" xmlns="" id="{6093AB2F-A9E2-4259-8D2A-0E33C88FF1BC}"/>
              </a:ext>
            </a:extLst>
          </p:cNvPr>
          <p:cNvSpPr>
            <a:spLocks noGrp="1"/>
          </p:cNvSpPr>
          <p:nvPr>
            <p:ph type="chart" sz="quarter" idx="10"/>
          </p:nvPr>
        </p:nvSpPr>
        <p:spPr>
          <a:xfrm>
            <a:off x="407988" y="1824707"/>
            <a:ext cx="5543550" cy="1963738"/>
          </a:xfrm>
          <a:prstGeom prst="rect">
            <a:avLst/>
          </a:prstGeom>
        </p:spPr>
        <p:txBody>
          <a:bodyPr anchor="ctr"/>
          <a:lstStyle>
            <a:lvl1pPr algn="ctr">
              <a:defRPr/>
            </a:lvl1pPr>
          </a:lstStyle>
          <a:p>
            <a:endParaRPr lang="pt-PT"/>
          </a:p>
        </p:txBody>
      </p:sp>
      <p:sp>
        <p:nvSpPr>
          <p:cNvPr id="18" name="Chart Placeholder 16">
            <a:extLst>
              <a:ext uri="{FF2B5EF4-FFF2-40B4-BE49-F238E27FC236}">
                <a16:creationId xmlns:a16="http://schemas.microsoft.com/office/drawing/2014/main" xmlns="" id="{FFC514B9-95FB-485B-B1AD-4193B2310907}"/>
              </a:ext>
            </a:extLst>
          </p:cNvPr>
          <p:cNvSpPr>
            <a:spLocks noGrp="1"/>
          </p:cNvSpPr>
          <p:nvPr>
            <p:ph type="chart" sz="quarter" idx="11"/>
          </p:nvPr>
        </p:nvSpPr>
        <p:spPr>
          <a:xfrm>
            <a:off x="6240463" y="1824707"/>
            <a:ext cx="5543550" cy="1963738"/>
          </a:xfrm>
          <a:prstGeom prst="rect">
            <a:avLst/>
          </a:prstGeom>
        </p:spPr>
        <p:txBody>
          <a:bodyPr anchor="ctr"/>
          <a:lstStyle>
            <a:lvl1pPr algn="ctr">
              <a:defRPr/>
            </a:lvl1pPr>
          </a:lstStyle>
          <a:p>
            <a:endParaRPr lang="pt-PT"/>
          </a:p>
        </p:txBody>
      </p:sp>
      <p:sp>
        <p:nvSpPr>
          <p:cNvPr id="22" name="Text Placeholder 4">
            <a:extLst>
              <a:ext uri="{FF2B5EF4-FFF2-40B4-BE49-F238E27FC236}">
                <a16:creationId xmlns:a16="http://schemas.microsoft.com/office/drawing/2014/main" xmlns="" id="{212267A8-F086-40EB-BC5F-D9FE81725052}"/>
              </a:ext>
            </a:extLst>
          </p:cNvPr>
          <p:cNvSpPr>
            <a:spLocks noGrp="1"/>
          </p:cNvSpPr>
          <p:nvPr>
            <p:ph type="body" sz="quarter" idx="15" hasCustomPrompt="1"/>
          </p:nvPr>
        </p:nvSpPr>
        <p:spPr>
          <a:xfrm>
            <a:off x="6240463" y="1412875"/>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12"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13"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4" name="Rectangle 27">
            <a:hlinkClick r:id="rId2"/>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6"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25" name="Text Placeholder 4">
            <a:extLst>
              <a:ext uri="{FF2B5EF4-FFF2-40B4-BE49-F238E27FC236}">
                <a16:creationId xmlns:a16="http://schemas.microsoft.com/office/drawing/2014/main" xmlns="" id="{7B710EB7-4E56-449A-B5D4-12A5A50A258D}"/>
              </a:ext>
            </a:extLst>
          </p:cNvPr>
          <p:cNvSpPr>
            <a:spLocks noGrp="1"/>
          </p:cNvSpPr>
          <p:nvPr>
            <p:ph type="body" sz="quarter" idx="16" hasCustomPrompt="1"/>
          </p:nvPr>
        </p:nvSpPr>
        <p:spPr>
          <a:xfrm>
            <a:off x="407988" y="4081447"/>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26" name="Chart Placeholder 16">
            <a:extLst>
              <a:ext uri="{FF2B5EF4-FFF2-40B4-BE49-F238E27FC236}">
                <a16:creationId xmlns:a16="http://schemas.microsoft.com/office/drawing/2014/main" xmlns="" id="{6093AB2F-A9E2-4259-8D2A-0E33C88FF1BC}"/>
              </a:ext>
            </a:extLst>
          </p:cNvPr>
          <p:cNvSpPr>
            <a:spLocks noGrp="1"/>
          </p:cNvSpPr>
          <p:nvPr>
            <p:ph type="chart" sz="quarter" idx="17"/>
          </p:nvPr>
        </p:nvSpPr>
        <p:spPr>
          <a:xfrm>
            <a:off x="407988" y="4478079"/>
            <a:ext cx="5543550" cy="1963738"/>
          </a:xfrm>
          <a:prstGeom prst="rect">
            <a:avLst/>
          </a:prstGeom>
        </p:spPr>
        <p:txBody>
          <a:bodyPr anchor="ctr"/>
          <a:lstStyle>
            <a:lvl1pPr algn="ctr">
              <a:defRPr/>
            </a:lvl1pPr>
          </a:lstStyle>
          <a:p>
            <a:endParaRPr lang="pt-PT"/>
          </a:p>
        </p:txBody>
      </p:sp>
      <p:sp>
        <p:nvSpPr>
          <p:cNvPr id="27" name="Chart Placeholder 16">
            <a:extLst>
              <a:ext uri="{FF2B5EF4-FFF2-40B4-BE49-F238E27FC236}">
                <a16:creationId xmlns:a16="http://schemas.microsoft.com/office/drawing/2014/main" xmlns="" id="{FFC514B9-95FB-485B-B1AD-4193B2310907}"/>
              </a:ext>
            </a:extLst>
          </p:cNvPr>
          <p:cNvSpPr>
            <a:spLocks noGrp="1"/>
          </p:cNvSpPr>
          <p:nvPr>
            <p:ph type="chart" sz="quarter" idx="18"/>
          </p:nvPr>
        </p:nvSpPr>
        <p:spPr>
          <a:xfrm>
            <a:off x="6240463" y="4478079"/>
            <a:ext cx="5543550" cy="1963738"/>
          </a:xfrm>
          <a:prstGeom prst="rect">
            <a:avLst/>
          </a:prstGeom>
        </p:spPr>
        <p:txBody>
          <a:bodyPr anchor="ctr"/>
          <a:lstStyle>
            <a:lvl1pPr algn="ctr">
              <a:defRPr/>
            </a:lvl1pPr>
          </a:lstStyle>
          <a:p>
            <a:endParaRPr lang="pt-PT"/>
          </a:p>
        </p:txBody>
      </p:sp>
      <p:sp>
        <p:nvSpPr>
          <p:cNvPr id="28" name="Text Placeholder 4">
            <a:extLst>
              <a:ext uri="{FF2B5EF4-FFF2-40B4-BE49-F238E27FC236}">
                <a16:creationId xmlns:a16="http://schemas.microsoft.com/office/drawing/2014/main" xmlns="" id="{212267A8-F086-40EB-BC5F-D9FE81725052}"/>
              </a:ext>
            </a:extLst>
          </p:cNvPr>
          <p:cNvSpPr>
            <a:spLocks noGrp="1"/>
          </p:cNvSpPr>
          <p:nvPr>
            <p:ph type="body" sz="quarter" idx="19" hasCustomPrompt="1"/>
          </p:nvPr>
        </p:nvSpPr>
        <p:spPr>
          <a:xfrm>
            <a:off x="6240463" y="4066247"/>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29" name="Retângulo 43">
            <a:extLst>
              <a:ext uri="{FF2B5EF4-FFF2-40B4-BE49-F238E27FC236}">
                <a16:creationId xmlns:a16="http://schemas.microsoft.com/office/drawing/2014/main" xmlns=""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2093753981"/>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4.xml"/><Relationship Id="rId4" Type="http://schemas.openxmlformats.org/officeDocument/2006/relationships/image" Target="../media/image4.sv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image" Target="../media/image4.svg"/><Relationship Id="rId5" Type="http://schemas.openxmlformats.org/officeDocument/2006/relationships/slideLayout" Target="../slideLayouts/slideLayout9.xml"/><Relationship Id="rId10" Type="http://schemas.openxmlformats.org/officeDocument/2006/relationships/image" Target="../media/image2.png"/><Relationship Id="rId4" Type="http://schemas.openxmlformats.org/officeDocument/2006/relationships/slideLayout" Target="../slideLayouts/slideLayout8.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a:extLst>
              <a:ext uri="{FF2B5EF4-FFF2-40B4-BE49-F238E27FC236}">
                <a16:creationId xmlns:a16="http://schemas.microsoft.com/office/drawing/2014/main" xmlns="" id="{509B218C-0963-489A-AA77-3748FFA421C5}"/>
              </a:ext>
            </a:extLst>
          </p:cNvPr>
          <p:cNvSpPr>
            <a:spLocks noGrp="1"/>
          </p:cNvSpPr>
          <p:nvPr>
            <p:ph type="title"/>
          </p:nvPr>
        </p:nvSpPr>
        <p:spPr>
          <a:xfrm>
            <a:off x="407987" y="413387"/>
            <a:ext cx="11376025" cy="855026"/>
          </a:xfrm>
          <a:prstGeom prst="rect">
            <a:avLst/>
          </a:prstGeom>
        </p:spPr>
        <p:txBody>
          <a:bodyPr vert="horz" lIns="0" tIns="0" rIns="0" bIns="0" rtlCol="0" anchor="t">
            <a:normAutofit/>
          </a:bodyPr>
          <a:lstStyle/>
          <a:p>
            <a:r>
              <a:rPr lang="fr-FR"/>
              <a:t>Modifiez le style du titre</a:t>
            </a:r>
            <a:endParaRPr lang="pt-PT" dirty="0"/>
          </a:p>
        </p:txBody>
      </p:sp>
      <p:sp>
        <p:nvSpPr>
          <p:cNvPr id="5" name="Text Placeholder 4">
            <a:extLst>
              <a:ext uri="{FF2B5EF4-FFF2-40B4-BE49-F238E27FC236}">
                <a16:creationId xmlns:a16="http://schemas.microsoft.com/office/drawing/2014/main" xmlns="" id="{A4D17236-A440-4453-A69C-BE3728C11608}"/>
              </a:ext>
            </a:extLst>
          </p:cNvPr>
          <p:cNvSpPr>
            <a:spLocks noGrp="1"/>
          </p:cNvSpPr>
          <p:nvPr>
            <p:ph type="body" idx="1"/>
          </p:nvPr>
        </p:nvSpPr>
        <p:spPr>
          <a:xfrm>
            <a:off x="407988" y="1412875"/>
            <a:ext cx="11376024"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Tree>
    <p:extLst>
      <p:ext uri="{BB962C8B-B14F-4D97-AF65-F5344CB8AC3E}">
        <p14:creationId xmlns:p14="http://schemas.microsoft.com/office/powerpoint/2010/main" val="3378625389"/>
      </p:ext>
    </p:extLst>
  </p:cSld>
  <p:clrMap bg1="lt1" tx1="dk1" bg2="lt2" tx2="dk2" accent1="accent1" accent2="accent2" accent3="accent3" accent4="accent4" accent5="accent5" accent6="accent6" hlink="hlink" folHlink="folHlink"/>
  <p:sldLayoutIdLst>
    <p:sldLayoutId id="2147483790" r:id="rId1"/>
    <p:sldLayoutId id="2147483721" r:id="rId2"/>
    <p:sldLayoutId id="2147483720" r:id="rId3"/>
  </p:sldLayoutIdLst>
  <p:hf sldNum="0" hdr="0" dt="0"/>
  <p:txStyles>
    <p:titleStyle>
      <a:lvl1pPr algn="l" defTabSz="914400" rtl="0" eaLnBrk="1" latinLnBrk="0" hangingPunct="1">
        <a:lnSpc>
          <a:spcPts val="3000"/>
        </a:lnSpc>
        <a:spcBef>
          <a:spcPct val="0"/>
        </a:spcBef>
        <a:buNone/>
        <a:defRPr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65" userDrawn="1">
          <p15:clr>
            <a:srgbClr val="F26B43"/>
          </p15:clr>
        </p15:guide>
        <p15:guide id="2" pos="257" userDrawn="1">
          <p15:clr>
            <a:srgbClr val="F26B43"/>
          </p15:clr>
        </p15:guide>
        <p15:guide id="3" pos="7423" userDrawn="1">
          <p15:clr>
            <a:srgbClr val="F26B43"/>
          </p15:clr>
        </p15:guide>
        <p15:guide id="4" orient="horz" pos="25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Placeholder 1">
            <a:extLst>
              <a:ext uri="{FF2B5EF4-FFF2-40B4-BE49-F238E27FC236}">
                <a16:creationId xmlns:a16="http://schemas.microsoft.com/office/drawing/2014/main" xmlns="" id="{366C6B93-5A4F-43B7-84C4-C42EC870AB53}"/>
              </a:ext>
            </a:extLst>
          </p:cNvPr>
          <p:cNvSpPr>
            <a:spLocks noGrp="1"/>
          </p:cNvSpPr>
          <p:nvPr>
            <p:ph type="title"/>
          </p:nvPr>
        </p:nvSpPr>
        <p:spPr>
          <a:xfrm>
            <a:off x="413068" y="418452"/>
            <a:ext cx="11083532" cy="859536"/>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sp>
        <p:nvSpPr>
          <p:cNvPr id="9"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413067" y="1412875"/>
            <a:ext cx="11370945"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3" cstate="print">
            <a:extLst>
              <a:ext uri="{96DAC541-7B7A-43D3-8B79-37D633B846F1}">
                <asvg:svgBlip xmlns:asvg="http://schemas.microsoft.com/office/drawing/2016/SVG/main" xmlns="" r:embed="rId4"/>
              </a:ext>
            </a:extLst>
          </a:blip>
          <a:srcRect l="81836" t="-4713" b="16530"/>
          <a:stretch/>
        </p:blipFill>
        <p:spPr>
          <a:xfrm>
            <a:off x="11547793" y="188640"/>
            <a:ext cx="424356" cy="459624"/>
          </a:xfrm>
          <a:prstGeom prst="rect">
            <a:avLst/>
          </a:prstGeom>
        </p:spPr>
      </p:pic>
    </p:spTree>
    <p:extLst>
      <p:ext uri="{BB962C8B-B14F-4D97-AF65-F5344CB8AC3E}">
        <p14:creationId xmlns:p14="http://schemas.microsoft.com/office/powerpoint/2010/main" val="3731682138"/>
      </p:ext>
    </p:extLst>
  </p:cSld>
  <p:clrMap bg1="lt1" tx1="dk1" bg2="lt2" tx2="dk2" accent1="accent1" accent2="accent2" accent3="accent3" accent4="accent4" accent5="accent5" accent6="accent6" hlink="hlink" folHlink="folHlink"/>
  <p:sldLayoutIdLst>
    <p:sldLayoutId id="2147483732" r:id="rId1"/>
  </p:sldLayoutIdLst>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18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8600"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ts val="14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userDrawn="1">
          <p15:clr>
            <a:srgbClr val="F26B43"/>
          </p15:clr>
        </p15:guide>
        <p15:guide id="3" pos="7423" userDrawn="1">
          <p15:clr>
            <a:srgbClr val="F26B43"/>
          </p15:clr>
        </p15:guide>
        <p15:guide id="4" pos="257" userDrawn="1">
          <p15:clr>
            <a:srgbClr val="F26B43"/>
          </p15:clr>
        </p15:guide>
        <p15:guide id="5" orient="horz" pos="4065" userDrawn="1">
          <p15:clr>
            <a:srgbClr val="F26B43"/>
          </p15:clr>
        </p15:guide>
        <p15:guide id="6" orient="horz" pos="799" userDrawn="1">
          <p15:clr>
            <a:srgbClr val="F26B43"/>
          </p15:clr>
        </p15:guide>
        <p15:guide id="7" orient="horz" pos="89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pic>
        <p:nvPicPr>
          <p:cNvPr id="9"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10" cstate="print">
            <a:extLst>
              <a:ext uri="{96DAC541-7B7A-43D3-8B79-37D633B846F1}">
                <asvg:svgBlip xmlns:asvg="http://schemas.microsoft.com/office/drawing/2016/SVG/main" xmlns="" r:embed="rId11"/>
              </a:ext>
            </a:extLst>
          </a:blip>
          <a:srcRect l="81836" t="-4713" b="16530"/>
          <a:stretch/>
        </p:blipFill>
        <p:spPr>
          <a:xfrm>
            <a:off x="11547793" y="188640"/>
            <a:ext cx="424356" cy="459624"/>
          </a:xfrm>
          <a:prstGeom prst="rect">
            <a:avLst/>
          </a:prstGeom>
        </p:spPr>
      </p:pic>
      <p:sp>
        <p:nvSpPr>
          <p:cNvPr id="13"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413067" y="1412875"/>
            <a:ext cx="11370945" cy="504031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5" name="Rectangle 4"/>
          <p:cNvSpPr/>
          <p:nvPr/>
        </p:nvSpPr>
        <p:spPr>
          <a:xfrm>
            <a:off x="12496801" y="1590548"/>
            <a:ext cx="595070" cy="62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Capgemini Blue</a:t>
            </a:r>
          </a:p>
          <a:p>
            <a:pPr marL="171450"/>
            <a:r>
              <a:rPr lang="en-US" sz="600" dirty="0"/>
              <a:t>R 0</a:t>
            </a:r>
          </a:p>
          <a:p>
            <a:pPr marL="171450"/>
            <a:r>
              <a:rPr lang="en-US" sz="600" dirty="0"/>
              <a:t>G 112</a:t>
            </a:r>
          </a:p>
          <a:p>
            <a:pPr marL="171450"/>
            <a:r>
              <a:rPr lang="en-US" sz="600" dirty="0"/>
              <a:t>B 173</a:t>
            </a:r>
          </a:p>
        </p:txBody>
      </p:sp>
      <p:sp>
        <p:nvSpPr>
          <p:cNvPr id="6" name="Rectangle 5"/>
          <p:cNvSpPr/>
          <p:nvPr/>
        </p:nvSpPr>
        <p:spPr>
          <a:xfrm>
            <a:off x="13091871" y="1590548"/>
            <a:ext cx="595070" cy="6213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Vibrant</a:t>
            </a:r>
            <a:br>
              <a:rPr lang="en-US" sz="600" b="1" dirty="0"/>
            </a:br>
            <a:r>
              <a:rPr lang="en-US" sz="600" b="1" dirty="0"/>
              <a:t>Blue</a:t>
            </a:r>
          </a:p>
          <a:p>
            <a:pPr marL="171450"/>
            <a:r>
              <a:rPr lang="en-US" sz="600" dirty="0"/>
              <a:t>R 18</a:t>
            </a:r>
          </a:p>
          <a:p>
            <a:pPr marL="171450"/>
            <a:r>
              <a:rPr lang="en-US" sz="600" dirty="0"/>
              <a:t>G 171</a:t>
            </a:r>
          </a:p>
          <a:p>
            <a:pPr marL="171450"/>
            <a:r>
              <a:rPr lang="en-US" sz="600" dirty="0"/>
              <a:t>B 219</a:t>
            </a:r>
          </a:p>
        </p:txBody>
      </p:sp>
      <p:sp>
        <p:nvSpPr>
          <p:cNvPr id="7" name="Rectangle 6"/>
          <p:cNvSpPr/>
          <p:nvPr/>
        </p:nvSpPr>
        <p:spPr>
          <a:xfrm>
            <a:off x="13686941" y="1590548"/>
            <a:ext cx="595070" cy="6213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Deep</a:t>
            </a:r>
            <a:br>
              <a:rPr lang="en-US" sz="600" b="1" dirty="0"/>
            </a:br>
            <a:r>
              <a:rPr lang="en-US" sz="600" b="1" dirty="0"/>
              <a:t>Purple</a:t>
            </a:r>
          </a:p>
          <a:p>
            <a:pPr marL="171450"/>
            <a:r>
              <a:rPr lang="en-US" sz="600" dirty="0"/>
              <a:t>R 43</a:t>
            </a:r>
          </a:p>
          <a:p>
            <a:pPr marL="171450"/>
            <a:r>
              <a:rPr lang="en-US" sz="600" dirty="0"/>
              <a:t>G 10</a:t>
            </a:r>
          </a:p>
          <a:p>
            <a:pPr marL="171450"/>
            <a:r>
              <a:rPr lang="en-US" sz="600" dirty="0"/>
              <a:t>B 61</a:t>
            </a:r>
          </a:p>
        </p:txBody>
      </p:sp>
      <p:sp>
        <p:nvSpPr>
          <p:cNvPr id="8" name="Rectangle 7"/>
          <p:cNvSpPr/>
          <p:nvPr/>
        </p:nvSpPr>
        <p:spPr>
          <a:xfrm>
            <a:off x="14282011" y="1590548"/>
            <a:ext cx="595070" cy="6213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Tech</a:t>
            </a:r>
            <a:br>
              <a:rPr lang="en-US" sz="600" b="1" dirty="0"/>
            </a:br>
            <a:r>
              <a:rPr lang="en-US" sz="600" b="1" dirty="0"/>
              <a:t>Red</a:t>
            </a:r>
          </a:p>
          <a:p>
            <a:pPr marL="171450"/>
            <a:r>
              <a:rPr lang="en-US" sz="600" dirty="0"/>
              <a:t>R 255</a:t>
            </a:r>
          </a:p>
          <a:p>
            <a:pPr marL="171450"/>
            <a:r>
              <a:rPr lang="en-US" sz="600" dirty="0"/>
              <a:t>G 48</a:t>
            </a:r>
          </a:p>
          <a:p>
            <a:pPr marL="171450"/>
            <a:r>
              <a:rPr lang="en-US" sz="600" dirty="0"/>
              <a:t>B 76</a:t>
            </a:r>
          </a:p>
        </p:txBody>
      </p:sp>
      <p:sp>
        <p:nvSpPr>
          <p:cNvPr id="10" name="Rectangle 9"/>
          <p:cNvSpPr/>
          <p:nvPr/>
        </p:nvSpPr>
        <p:spPr>
          <a:xfrm>
            <a:off x="14877081" y="1590548"/>
            <a:ext cx="595070" cy="6213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Zest</a:t>
            </a:r>
            <a:br>
              <a:rPr lang="en-US" sz="600" b="1" dirty="0"/>
            </a:br>
            <a:r>
              <a:rPr lang="en-US" sz="600" b="1" dirty="0"/>
              <a:t>Green</a:t>
            </a:r>
          </a:p>
          <a:p>
            <a:pPr marL="171450"/>
            <a:r>
              <a:rPr lang="en-US" sz="600" dirty="0"/>
              <a:t>R 149</a:t>
            </a:r>
          </a:p>
          <a:p>
            <a:pPr marL="171450"/>
            <a:r>
              <a:rPr lang="en-US" sz="600" dirty="0"/>
              <a:t>G 230</a:t>
            </a:r>
          </a:p>
          <a:p>
            <a:pPr marL="171450"/>
            <a:r>
              <a:rPr lang="en-US" sz="600" dirty="0"/>
              <a:t>B 22</a:t>
            </a:r>
          </a:p>
        </p:txBody>
      </p:sp>
      <p:sp>
        <p:nvSpPr>
          <p:cNvPr id="11" name="Rectangle 10"/>
          <p:cNvSpPr/>
          <p:nvPr/>
        </p:nvSpPr>
        <p:spPr>
          <a:xfrm>
            <a:off x="12496801" y="2468607"/>
            <a:ext cx="595070" cy="621323"/>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spcAft>
                <a:spcPts val="400"/>
              </a:spcAft>
            </a:pPr>
            <a:r>
              <a:rPr lang="en-US" sz="600" b="1" dirty="0"/>
              <a:t>Capgemini Blue</a:t>
            </a:r>
            <a:r>
              <a:rPr lang="en-US" sz="600" dirty="0"/>
              <a:t> (-50%)</a:t>
            </a:r>
          </a:p>
          <a:p>
            <a:pPr marL="171450"/>
            <a:r>
              <a:rPr lang="en-US" sz="600" dirty="0"/>
              <a:t>R 128</a:t>
            </a:r>
          </a:p>
          <a:p>
            <a:pPr marL="171450"/>
            <a:r>
              <a:rPr lang="en-US" sz="600" dirty="0"/>
              <a:t>G 184</a:t>
            </a:r>
          </a:p>
          <a:p>
            <a:pPr marL="171450"/>
            <a:r>
              <a:rPr lang="en-US" sz="600" dirty="0"/>
              <a:t>B 214</a:t>
            </a:r>
          </a:p>
        </p:txBody>
      </p:sp>
      <p:sp>
        <p:nvSpPr>
          <p:cNvPr id="12" name="Rectangle 11"/>
          <p:cNvSpPr/>
          <p:nvPr/>
        </p:nvSpPr>
        <p:spPr>
          <a:xfrm>
            <a:off x="13091871" y="2468607"/>
            <a:ext cx="595070" cy="621323"/>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spcAft>
                <a:spcPts val="400"/>
              </a:spcAft>
            </a:pPr>
            <a:r>
              <a:rPr lang="en-US" sz="600" b="1" dirty="0"/>
              <a:t>Vibrant</a:t>
            </a:r>
            <a:br>
              <a:rPr lang="en-US" sz="600" b="1" dirty="0"/>
            </a:br>
            <a:r>
              <a:rPr lang="en-US" sz="600" b="1" dirty="0"/>
              <a:t>Blue</a:t>
            </a:r>
            <a:r>
              <a:rPr lang="en-US" sz="600" dirty="0"/>
              <a:t> (-50%)</a:t>
            </a:r>
          </a:p>
          <a:p>
            <a:pPr marL="171450"/>
            <a:r>
              <a:rPr lang="en-US" sz="600" dirty="0"/>
              <a:t>R 136</a:t>
            </a:r>
          </a:p>
          <a:p>
            <a:pPr marL="171450"/>
            <a:r>
              <a:rPr lang="en-US" sz="600" dirty="0"/>
              <a:t>G 213</a:t>
            </a:r>
          </a:p>
          <a:p>
            <a:pPr marL="171450"/>
            <a:r>
              <a:rPr lang="en-US" sz="600" dirty="0"/>
              <a:t>B 237</a:t>
            </a:r>
          </a:p>
        </p:txBody>
      </p:sp>
      <p:sp>
        <p:nvSpPr>
          <p:cNvPr id="14" name="Rectangle 13"/>
          <p:cNvSpPr/>
          <p:nvPr/>
        </p:nvSpPr>
        <p:spPr>
          <a:xfrm>
            <a:off x="13686941" y="2468607"/>
            <a:ext cx="595070" cy="621323"/>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Purple</a:t>
            </a:r>
          </a:p>
          <a:p>
            <a:pPr marL="171450"/>
            <a:r>
              <a:rPr lang="en-US" sz="600" dirty="0"/>
              <a:t>R 109</a:t>
            </a:r>
          </a:p>
          <a:p>
            <a:pPr marL="171450"/>
            <a:r>
              <a:rPr lang="en-US" sz="600" dirty="0"/>
              <a:t>G 100</a:t>
            </a:r>
          </a:p>
          <a:p>
            <a:pPr marL="171450"/>
            <a:r>
              <a:rPr lang="en-US" sz="600" dirty="0"/>
              <a:t>B 204</a:t>
            </a:r>
          </a:p>
        </p:txBody>
      </p:sp>
      <p:sp>
        <p:nvSpPr>
          <p:cNvPr id="15" name="Rectangle 14"/>
          <p:cNvSpPr/>
          <p:nvPr/>
        </p:nvSpPr>
        <p:spPr>
          <a:xfrm>
            <a:off x="14282011" y="2468607"/>
            <a:ext cx="595070" cy="621323"/>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Orange</a:t>
            </a:r>
          </a:p>
          <a:p>
            <a:pPr marL="171450"/>
            <a:r>
              <a:rPr lang="en-US" sz="600" dirty="0"/>
              <a:t>R 255</a:t>
            </a:r>
          </a:p>
          <a:p>
            <a:pPr marL="171450"/>
            <a:r>
              <a:rPr lang="en-US" sz="600" dirty="0"/>
              <a:t>G 99</a:t>
            </a:r>
          </a:p>
          <a:p>
            <a:pPr marL="171450"/>
            <a:r>
              <a:rPr lang="en-US" sz="600" dirty="0"/>
              <a:t>B 39</a:t>
            </a:r>
          </a:p>
        </p:txBody>
      </p:sp>
      <p:sp>
        <p:nvSpPr>
          <p:cNvPr id="16" name="Rectangle 15"/>
          <p:cNvSpPr/>
          <p:nvPr/>
        </p:nvSpPr>
        <p:spPr>
          <a:xfrm>
            <a:off x="14877081" y="2468607"/>
            <a:ext cx="595070" cy="621323"/>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Green</a:t>
            </a:r>
          </a:p>
          <a:p>
            <a:pPr marL="171450"/>
            <a:r>
              <a:rPr lang="en-US" sz="600" dirty="0"/>
              <a:t>R 200</a:t>
            </a:r>
          </a:p>
          <a:p>
            <a:pPr marL="171450"/>
            <a:r>
              <a:rPr lang="en-US" sz="600" dirty="0"/>
              <a:t>G 255</a:t>
            </a:r>
          </a:p>
          <a:p>
            <a:pPr marL="171450"/>
            <a:r>
              <a:rPr lang="en-US" sz="600" dirty="0"/>
              <a:t>B 22</a:t>
            </a:r>
          </a:p>
        </p:txBody>
      </p:sp>
      <p:sp>
        <p:nvSpPr>
          <p:cNvPr id="17" name="Rectangle 16"/>
          <p:cNvSpPr/>
          <p:nvPr/>
        </p:nvSpPr>
        <p:spPr>
          <a:xfrm>
            <a:off x="13686941" y="3089930"/>
            <a:ext cx="595070" cy="621323"/>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Purple</a:t>
            </a:r>
          </a:p>
          <a:p>
            <a:pPr marL="171450"/>
            <a:r>
              <a:rPr lang="en-US" sz="600" dirty="0"/>
              <a:t>R 126</a:t>
            </a:r>
          </a:p>
          <a:p>
            <a:pPr marL="171450"/>
            <a:r>
              <a:rPr lang="en-US" sz="600" dirty="0"/>
              <a:t>G 57</a:t>
            </a:r>
          </a:p>
          <a:p>
            <a:pPr marL="171450"/>
            <a:r>
              <a:rPr lang="en-US" sz="600" dirty="0"/>
              <a:t>B 186</a:t>
            </a:r>
          </a:p>
        </p:txBody>
      </p:sp>
      <p:sp>
        <p:nvSpPr>
          <p:cNvPr id="18" name="Rectangle 17"/>
          <p:cNvSpPr/>
          <p:nvPr/>
        </p:nvSpPr>
        <p:spPr>
          <a:xfrm>
            <a:off x="14877081" y="3089930"/>
            <a:ext cx="595070" cy="621323"/>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Green</a:t>
            </a:r>
          </a:p>
          <a:p>
            <a:pPr marL="171450"/>
            <a:r>
              <a:rPr lang="en-US" sz="600" dirty="0"/>
              <a:t>R 0</a:t>
            </a:r>
          </a:p>
          <a:p>
            <a:pPr marL="171450"/>
            <a:r>
              <a:rPr lang="en-US" sz="600" dirty="0"/>
              <a:t>G 195</a:t>
            </a:r>
          </a:p>
          <a:p>
            <a:pPr marL="171450"/>
            <a:r>
              <a:rPr lang="en-US" sz="600" dirty="0"/>
              <a:t>B 123</a:t>
            </a:r>
          </a:p>
        </p:txBody>
      </p:sp>
      <p:sp>
        <p:nvSpPr>
          <p:cNvPr id="19" name="Rectangle 18"/>
          <p:cNvSpPr/>
          <p:nvPr/>
        </p:nvSpPr>
        <p:spPr>
          <a:xfrm>
            <a:off x="14877081" y="4948917"/>
            <a:ext cx="595070" cy="621323"/>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Dark</a:t>
            </a:r>
            <a:br>
              <a:rPr lang="en-US" sz="600" b="1" dirty="0"/>
            </a:br>
            <a:r>
              <a:rPr lang="en-US" sz="600" b="1" dirty="0"/>
              <a:t>Green</a:t>
            </a:r>
          </a:p>
          <a:p>
            <a:pPr marL="171450"/>
            <a:r>
              <a:rPr lang="en-US" sz="600" dirty="0"/>
              <a:t>R 21</a:t>
            </a:r>
          </a:p>
          <a:p>
            <a:pPr marL="171450"/>
            <a:r>
              <a:rPr lang="en-US" sz="600" dirty="0"/>
              <a:t>G 99</a:t>
            </a:r>
          </a:p>
          <a:p>
            <a:pPr marL="171450"/>
            <a:r>
              <a:rPr lang="en-US" sz="600" dirty="0"/>
              <a:t>B 107</a:t>
            </a:r>
          </a:p>
        </p:txBody>
      </p:sp>
      <p:sp>
        <p:nvSpPr>
          <p:cNvPr id="20" name="Rectangle 19"/>
          <p:cNvSpPr/>
          <p:nvPr/>
        </p:nvSpPr>
        <p:spPr>
          <a:xfrm>
            <a:off x="14877081" y="4330085"/>
            <a:ext cx="595070" cy="621323"/>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Aqua</a:t>
            </a:r>
          </a:p>
          <a:p>
            <a:pPr marL="171450"/>
            <a:r>
              <a:rPr lang="en-US" sz="600" dirty="0"/>
              <a:t>R 15</a:t>
            </a:r>
          </a:p>
          <a:p>
            <a:pPr marL="171450"/>
            <a:r>
              <a:rPr lang="en-US" sz="600" dirty="0"/>
              <a:t>G 153</a:t>
            </a:r>
          </a:p>
          <a:p>
            <a:pPr marL="171450"/>
            <a:r>
              <a:rPr lang="en-US" sz="600" dirty="0"/>
              <a:t>B 156</a:t>
            </a:r>
          </a:p>
        </p:txBody>
      </p:sp>
      <p:sp>
        <p:nvSpPr>
          <p:cNvPr id="21" name="Rectangle 20"/>
          <p:cNvSpPr/>
          <p:nvPr/>
        </p:nvSpPr>
        <p:spPr>
          <a:xfrm>
            <a:off x="14877081" y="3711253"/>
            <a:ext cx="595070" cy="621323"/>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Aqua</a:t>
            </a:r>
          </a:p>
          <a:p>
            <a:pPr marL="171450"/>
            <a:r>
              <a:rPr lang="en-US" sz="600" dirty="0"/>
              <a:t>R 1</a:t>
            </a:r>
          </a:p>
          <a:p>
            <a:pPr marL="171450"/>
            <a:r>
              <a:rPr lang="en-US" sz="600" dirty="0"/>
              <a:t>G 209</a:t>
            </a:r>
          </a:p>
          <a:p>
            <a:pPr marL="171450"/>
            <a:r>
              <a:rPr lang="en-US" sz="600" dirty="0"/>
              <a:t>B 208</a:t>
            </a:r>
          </a:p>
        </p:txBody>
      </p:sp>
      <p:sp>
        <p:nvSpPr>
          <p:cNvPr id="22" name="Rectangle 21"/>
          <p:cNvSpPr/>
          <p:nvPr/>
        </p:nvSpPr>
        <p:spPr>
          <a:xfrm>
            <a:off x="14282011" y="3089930"/>
            <a:ext cx="595070" cy="621323"/>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Peach</a:t>
            </a:r>
          </a:p>
          <a:p>
            <a:pPr marL="171450"/>
            <a:r>
              <a:rPr lang="en-US" sz="600" dirty="0"/>
              <a:t>R 255</a:t>
            </a:r>
          </a:p>
          <a:p>
            <a:pPr marL="171450"/>
            <a:r>
              <a:rPr lang="en-US" sz="600" dirty="0"/>
              <a:t>G 126</a:t>
            </a:r>
          </a:p>
          <a:p>
            <a:pPr marL="171450"/>
            <a:r>
              <a:rPr lang="en-US" sz="600" dirty="0"/>
              <a:t>B 131</a:t>
            </a:r>
          </a:p>
        </p:txBody>
      </p:sp>
      <p:sp>
        <p:nvSpPr>
          <p:cNvPr id="23" name="Rectangle 22"/>
          <p:cNvSpPr/>
          <p:nvPr/>
        </p:nvSpPr>
        <p:spPr>
          <a:xfrm>
            <a:off x="14282011" y="3711253"/>
            <a:ext cx="595070" cy="621323"/>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Light</a:t>
            </a:r>
            <a:br>
              <a:rPr lang="en-US" sz="600" b="1" dirty="0"/>
            </a:br>
            <a:r>
              <a:rPr lang="en-US" sz="600" b="1" dirty="0"/>
              <a:t>Claret</a:t>
            </a:r>
          </a:p>
          <a:p>
            <a:pPr marL="171450"/>
            <a:r>
              <a:rPr lang="en-US" sz="600" dirty="0"/>
              <a:t>R 203</a:t>
            </a:r>
          </a:p>
          <a:p>
            <a:pPr marL="171450"/>
            <a:r>
              <a:rPr lang="en-US" sz="600" dirty="0"/>
              <a:t>G 41</a:t>
            </a:r>
          </a:p>
          <a:p>
            <a:pPr marL="171450"/>
            <a:r>
              <a:rPr lang="en-US" sz="600" dirty="0"/>
              <a:t>B 128</a:t>
            </a:r>
          </a:p>
        </p:txBody>
      </p:sp>
      <p:sp>
        <p:nvSpPr>
          <p:cNvPr id="24" name="Rectangle 23"/>
          <p:cNvSpPr/>
          <p:nvPr/>
        </p:nvSpPr>
        <p:spPr>
          <a:xfrm>
            <a:off x="14282011" y="4330085"/>
            <a:ext cx="595070" cy="621323"/>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Claret</a:t>
            </a:r>
          </a:p>
          <a:p>
            <a:pPr marL="171450"/>
            <a:r>
              <a:rPr lang="en-US" sz="600" dirty="0"/>
              <a:t>R 134</a:t>
            </a:r>
          </a:p>
          <a:p>
            <a:pPr marL="171450"/>
            <a:r>
              <a:rPr lang="en-US" sz="600" dirty="0"/>
              <a:t>G 8</a:t>
            </a:r>
          </a:p>
          <a:p>
            <a:pPr marL="171450"/>
            <a:r>
              <a:rPr lang="en-US" sz="600" dirty="0"/>
              <a:t>B 100</a:t>
            </a:r>
          </a:p>
        </p:txBody>
      </p:sp>
      <p:sp>
        <p:nvSpPr>
          <p:cNvPr id="25" name="Rectangle 24"/>
          <p:cNvSpPr/>
          <p:nvPr/>
        </p:nvSpPr>
        <p:spPr>
          <a:xfrm>
            <a:off x="12496801" y="1405970"/>
            <a:ext cx="570669"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Primary</a:t>
            </a:r>
          </a:p>
        </p:txBody>
      </p:sp>
      <p:sp>
        <p:nvSpPr>
          <p:cNvPr id="26" name="Rectangle 25"/>
          <p:cNvSpPr/>
          <p:nvPr/>
        </p:nvSpPr>
        <p:spPr>
          <a:xfrm>
            <a:off x="12496801" y="2285400"/>
            <a:ext cx="843180"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Infographic</a:t>
            </a:r>
          </a:p>
        </p:txBody>
      </p:sp>
      <p:sp>
        <p:nvSpPr>
          <p:cNvPr id="27" name="Rectangle 26"/>
          <p:cNvSpPr/>
          <p:nvPr/>
        </p:nvSpPr>
        <p:spPr>
          <a:xfrm>
            <a:off x="13686941" y="1405970"/>
            <a:ext cx="753411"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Secondary</a:t>
            </a:r>
          </a:p>
        </p:txBody>
      </p:sp>
      <p:sp>
        <p:nvSpPr>
          <p:cNvPr id="28" name="Rectangle 27"/>
          <p:cNvSpPr/>
          <p:nvPr/>
        </p:nvSpPr>
        <p:spPr>
          <a:xfrm>
            <a:off x="13686941" y="3711253"/>
            <a:ext cx="595070" cy="621323"/>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Dark</a:t>
            </a:r>
            <a:br>
              <a:rPr lang="en-US" sz="600" b="1" dirty="0"/>
            </a:br>
            <a:r>
              <a:rPr lang="en-US" sz="600" b="1" dirty="0"/>
              <a:t>Purple</a:t>
            </a:r>
          </a:p>
          <a:p>
            <a:pPr marL="171450"/>
            <a:r>
              <a:rPr lang="en-US" sz="600" dirty="0"/>
              <a:t>R 71</a:t>
            </a:r>
          </a:p>
          <a:p>
            <a:pPr marL="171450"/>
            <a:r>
              <a:rPr lang="en-US" sz="600" dirty="0"/>
              <a:t>G 1</a:t>
            </a:r>
          </a:p>
          <a:p>
            <a:pPr marL="171450"/>
            <a:r>
              <a:rPr lang="en-US" sz="600" dirty="0"/>
              <a:t>B 167</a:t>
            </a:r>
          </a:p>
        </p:txBody>
      </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786" r:id="rId1"/>
    <p:sldLayoutId id="2147483722" r:id="rId2"/>
    <p:sldLayoutId id="2147483672" r:id="rId3"/>
    <p:sldLayoutId id="2147483811" r:id="rId4"/>
    <p:sldLayoutId id="2147483781" r:id="rId5"/>
    <p:sldLayoutId id="2147483780" r:id="rId6"/>
    <p:sldLayoutId id="2147483734" r:id="rId7"/>
    <p:sldLayoutId id="2147483735" r:id="rId8"/>
  </p:sldLayoutIdLst>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userDrawn="1">
          <p15:clr>
            <a:srgbClr val="F26B43"/>
          </p15:clr>
        </p15:guide>
        <p15:guide id="2" pos="7423" userDrawn="1">
          <p15:clr>
            <a:srgbClr val="F26B43"/>
          </p15:clr>
        </p15:guide>
        <p15:guide id="3" pos="257" userDrawn="1">
          <p15:clr>
            <a:srgbClr val="F26B43"/>
          </p15:clr>
        </p15:guide>
        <p15:guide id="4" orient="horz" pos="406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2" cstate="print">
            <a:extLst>
              <a:ext uri="{96DAC541-7B7A-43D3-8B79-37D633B846F1}">
                <asvg:svgBlip xmlns:asvg="http://schemas.microsoft.com/office/drawing/2016/SVG/main" xmlns="" r:embed="rId3"/>
              </a:ext>
            </a:extLst>
          </a:blip>
          <a:srcRect l="81836" t="-4713" b="16530"/>
          <a:stretch/>
        </p:blipFill>
        <p:spPr>
          <a:xfrm>
            <a:off x="11547793" y="188640"/>
            <a:ext cx="424356" cy="459624"/>
          </a:xfrm>
          <a:prstGeom prst="rect">
            <a:avLst/>
          </a:prstGeom>
        </p:spPr>
      </p:pic>
      <p:sp>
        <p:nvSpPr>
          <p:cNvPr id="14" name="Title Placeholder 1">
            <a:extLst>
              <a:ext uri="{FF2B5EF4-FFF2-40B4-BE49-F238E27FC236}">
                <a16:creationId xmlns:a16="http://schemas.microsoft.com/office/drawing/2014/main" xmlns=""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sp>
        <p:nvSpPr>
          <p:cNvPr id="15"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413067" y="1412875"/>
            <a:ext cx="11370945" cy="504031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6" name="Rectangle 5"/>
          <p:cNvSpPr/>
          <p:nvPr/>
        </p:nvSpPr>
        <p:spPr>
          <a:xfrm>
            <a:off x="12496801" y="1590548"/>
            <a:ext cx="595070" cy="62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Capgemini Blue</a:t>
            </a:r>
          </a:p>
          <a:p>
            <a:pPr marL="171450"/>
            <a:r>
              <a:rPr lang="en-US" sz="600" dirty="0"/>
              <a:t>R 0</a:t>
            </a:r>
          </a:p>
          <a:p>
            <a:pPr marL="171450"/>
            <a:r>
              <a:rPr lang="en-US" sz="600" dirty="0"/>
              <a:t>G 112</a:t>
            </a:r>
          </a:p>
          <a:p>
            <a:pPr marL="171450"/>
            <a:r>
              <a:rPr lang="en-US" sz="600" dirty="0"/>
              <a:t>B 173</a:t>
            </a:r>
          </a:p>
        </p:txBody>
      </p:sp>
      <p:sp>
        <p:nvSpPr>
          <p:cNvPr id="7" name="Rectangle 6"/>
          <p:cNvSpPr/>
          <p:nvPr/>
        </p:nvSpPr>
        <p:spPr>
          <a:xfrm>
            <a:off x="13091871" y="1590548"/>
            <a:ext cx="595070" cy="6213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Vibrant</a:t>
            </a:r>
            <a:br>
              <a:rPr lang="en-US" sz="600" b="1" dirty="0"/>
            </a:br>
            <a:r>
              <a:rPr lang="en-US" sz="600" b="1" dirty="0"/>
              <a:t>Blue</a:t>
            </a:r>
          </a:p>
          <a:p>
            <a:pPr marL="171450"/>
            <a:r>
              <a:rPr lang="en-US" sz="600" dirty="0"/>
              <a:t>R 18</a:t>
            </a:r>
          </a:p>
          <a:p>
            <a:pPr marL="171450"/>
            <a:r>
              <a:rPr lang="en-US" sz="600" dirty="0"/>
              <a:t>G 171</a:t>
            </a:r>
          </a:p>
          <a:p>
            <a:pPr marL="171450"/>
            <a:r>
              <a:rPr lang="en-US" sz="600" dirty="0"/>
              <a:t>B 219</a:t>
            </a:r>
          </a:p>
        </p:txBody>
      </p:sp>
      <p:sp>
        <p:nvSpPr>
          <p:cNvPr id="8" name="Rectangle 7"/>
          <p:cNvSpPr/>
          <p:nvPr/>
        </p:nvSpPr>
        <p:spPr>
          <a:xfrm>
            <a:off x="13686941" y="1590548"/>
            <a:ext cx="595070" cy="6213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Deep</a:t>
            </a:r>
            <a:br>
              <a:rPr lang="en-US" sz="600" b="1" dirty="0"/>
            </a:br>
            <a:r>
              <a:rPr lang="en-US" sz="600" b="1" dirty="0"/>
              <a:t>Purple</a:t>
            </a:r>
          </a:p>
          <a:p>
            <a:pPr marL="171450"/>
            <a:r>
              <a:rPr lang="en-US" sz="600" dirty="0"/>
              <a:t>R 43</a:t>
            </a:r>
          </a:p>
          <a:p>
            <a:pPr marL="171450"/>
            <a:r>
              <a:rPr lang="en-US" sz="600" dirty="0"/>
              <a:t>G 10</a:t>
            </a:r>
          </a:p>
          <a:p>
            <a:pPr marL="171450"/>
            <a:r>
              <a:rPr lang="en-US" sz="600" dirty="0"/>
              <a:t>B 61</a:t>
            </a:r>
          </a:p>
        </p:txBody>
      </p:sp>
      <p:sp>
        <p:nvSpPr>
          <p:cNvPr id="9" name="Rectangle 8"/>
          <p:cNvSpPr/>
          <p:nvPr/>
        </p:nvSpPr>
        <p:spPr>
          <a:xfrm>
            <a:off x="14282011" y="1590548"/>
            <a:ext cx="595070" cy="6213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Tech</a:t>
            </a:r>
            <a:br>
              <a:rPr lang="en-US" sz="600" b="1" dirty="0"/>
            </a:br>
            <a:r>
              <a:rPr lang="en-US" sz="600" b="1" dirty="0"/>
              <a:t>Red</a:t>
            </a:r>
          </a:p>
          <a:p>
            <a:pPr marL="171450"/>
            <a:r>
              <a:rPr lang="en-US" sz="600" dirty="0"/>
              <a:t>R 255</a:t>
            </a:r>
          </a:p>
          <a:p>
            <a:pPr marL="171450"/>
            <a:r>
              <a:rPr lang="en-US" sz="600" dirty="0"/>
              <a:t>G 48</a:t>
            </a:r>
          </a:p>
          <a:p>
            <a:pPr marL="171450"/>
            <a:r>
              <a:rPr lang="en-US" sz="600" dirty="0"/>
              <a:t>B 76</a:t>
            </a:r>
          </a:p>
        </p:txBody>
      </p:sp>
      <p:sp>
        <p:nvSpPr>
          <p:cNvPr id="10" name="Rectangle 9"/>
          <p:cNvSpPr/>
          <p:nvPr/>
        </p:nvSpPr>
        <p:spPr>
          <a:xfrm>
            <a:off x="14877081" y="1590548"/>
            <a:ext cx="595070" cy="6213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Zest</a:t>
            </a:r>
            <a:br>
              <a:rPr lang="en-US" sz="600" b="1" dirty="0"/>
            </a:br>
            <a:r>
              <a:rPr lang="en-US" sz="600" b="1" dirty="0"/>
              <a:t>Green</a:t>
            </a:r>
          </a:p>
          <a:p>
            <a:pPr marL="171450"/>
            <a:r>
              <a:rPr lang="en-US" sz="600" dirty="0"/>
              <a:t>R 149</a:t>
            </a:r>
          </a:p>
          <a:p>
            <a:pPr marL="171450"/>
            <a:r>
              <a:rPr lang="en-US" sz="600" dirty="0"/>
              <a:t>G 230</a:t>
            </a:r>
          </a:p>
          <a:p>
            <a:pPr marL="171450"/>
            <a:r>
              <a:rPr lang="en-US" sz="600" dirty="0"/>
              <a:t>B 22</a:t>
            </a:r>
          </a:p>
        </p:txBody>
      </p:sp>
      <p:sp>
        <p:nvSpPr>
          <p:cNvPr id="11" name="Rectangle 10"/>
          <p:cNvSpPr/>
          <p:nvPr/>
        </p:nvSpPr>
        <p:spPr>
          <a:xfrm>
            <a:off x="12496801" y="2468607"/>
            <a:ext cx="595070" cy="621323"/>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spcAft>
                <a:spcPts val="400"/>
              </a:spcAft>
            </a:pPr>
            <a:r>
              <a:rPr lang="en-US" sz="600" b="1" dirty="0"/>
              <a:t>Capgemini Blue</a:t>
            </a:r>
            <a:r>
              <a:rPr lang="en-US" sz="600" dirty="0"/>
              <a:t> (-50%)</a:t>
            </a:r>
          </a:p>
          <a:p>
            <a:pPr marL="171450"/>
            <a:r>
              <a:rPr lang="en-US" sz="600" dirty="0"/>
              <a:t>R 128</a:t>
            </a:r>
          </a:p>
          <a:p>
            <a:pPr marL="171450"/>
            <a:r>
              <a:rPr lang="en-US" sz="600" dirty="0"/>
              <a:t>G 184</a:t>
            </a:r>
          </a:p>
          <a:p>
            <a:pPr marL="171450"/>
            <a:r>
              <a:rPr lang="en-US" sz="600" dirty="0"/>
              <a:t>B 214</a:t>
            </a:r>
          </a:p>
        </p:txBody>
      </p:sp>
      <p:sp>
        <p:nvSpPr>
          <p:cNvPr id="12" name="Rectangle 11"/>
          <p:cNvSpPr/>
          <p:nvPr/>
        </p:nvSpPr>
        <p:spPr>
          <a:xfrm>
            <a:off x="13091871" y="2468607"/>
            <a:ext cx="595070" cy="621323"/>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spcAft>
                <a:spcPts val="400"/>
              </a:spcAft>
            </a:pPr>
            <a:r>
              <a:rPr lang="en-US" sz="600" b="1" dirty="0"/>
              <a:t>Vibrant</a:t>
            </a:r>
            <a:br>
              <a:rPr lang="en-US" sz="600" b="1" dirty="0"/>
            </a:br>
            <a:r>
              <a:rPr lang="en-US" sz="600" b="1" dirty="0"/>
              <a:t>Blue</a:t>
            </a:r>
            <a:r>
              <a:rPr lang="en-US" sz="600" dirty="0"/>
              <a:t> (-50%)</a:t>
            </a:r>
          </a:p>
          <a:p>
            <a:pPr marL="171450"/>
            <a:r>
              <a:rPr lang="en-US" sz="600" dirty="0"/>
              <a:t>R 136</a:t>
            </a:r>
          </a:p>
          <a:p>
            <a:pPr marL="171450"/>
            <a:r>
              <a:rPr lang="en-US" sz="600" dirty="0"/>
              <a:t>G 213</a:t>
            </a:r>
          </a:p>
          <a:p>
            <a:pPr marL="171450"/>
            <a:r>
              <a:rPr lang="en-US" sz="600" dirty="0"/>
              <a:t>B 237</a:t>
            </a:r>
          </a:p>
        </p:txBody>
      </p:sp>
      <p:sp>
        <p:nvSpPr>
          <p:cNvPr id="17" name="Rectangle 16"/>
          <p:cNvSpPr/>
          <p:nvPr/>
        </p:nvSpPr>
        <p:spPr>
          <a:xfrm>
            <a:off x="13686941" y="2468607"/>
            <a:ext cx="595070" cy="621323"/>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Purple</a:t>
            </a:r>
          </a:p>
          <a:p>
            <a:pPr marL="171450"/>
            <a:r>
              <a:rPr lang="en-US" sz="600" dirty="0"/>
              <a:t>R 109</a:t>
            </a:r>
          </a:p>
          <a:p>
            <a:pPr marL="171450"/>
            <a:r>
              <a:rPr lang="en-US" sz="600" dirty="0"/>
              <a:t>G 100</a:t>
            </a:r>
          </a:p>
          <a:p>
            <a:pPr marL="171450"/>
            <a:r>
              <a:rPr lang="en-US" sz="600" dirty="0"/>
              <a:t>B 204</a:t>
            </a:r>
          </a:p>
        </p:txBody>
      </p:sp>
      <p:sp>
        <p:nvSpPr>
          <p:cNvPr id="18" name="Rectangle 17"/>
          <p:cNvSpPr/>
          <p:nvPr/>
        </p:nvSpPr>
        <p:spPr>
          <a:xfrm>
            <a:off x="14282011" y="2468607"/>
            <a:ext cx="595070" cy="621323"/>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Orange</a:t>
            </a:r>
          </a:p>
          <a:p>
            <a:pPr marL="171450"/>
            <a:r>
              <a:rPr lang="en-US" sz="600" dirty="0"/>
              <a:t>R 255</a:t>
            </a:r>
          </a:p>
          <a:p>
            <a:pPr marL="171450"/>
            <a:r>
              <a:rPr lang="en-US" sz="600" dirty="0"/>
              <a:t>G 99</a:t>
            </a:r>
          </a:p>
          <a:p>
            <a:pPr marL="171450"/>
            <a:r>
              <a:rPr lang="en-US" sz="600" dirty="0"/>
              <a:t>B 39</a:t>
            </a:r>
          </a:p>
        </p:txBody>
      </p:sp>
      <p:sp>
        <p:nvSpPr>
          <p:cNvPr id="19" name="Rectangle 18"/>
          <p:cNvSpPr/>
          <p:nvPr/>
        </p:nvSpPr>
        <p:spPr>
          <a:xfrm>
            <a:off x="14877081" y="2468607"/>
            <a:ext cx="595070" cy="621323"/>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Green</a:t>
            </a:r>
          </a:p>
          <a:p>
            <a:pPr marL="171450"/>
            <a:r>
              <a:rPr lang="en-US" sz="600" dirty="0"/>
              <a:t>R 200</a:t>
            </a:r>
          </a:p>
          <a:p>
            <a:pPr marL="171450"/>
            <a:r>
              <a:rPr lang="en-US" sz="600" dirty="0"/>
              <a:t>G 255</a:t>
            </a:r>
          </a:p>
          <a:p>
            <a:pPr marL="171450"/>
            <a:r>
              <a:rPr lang="en-US" sz="600" dirty="0"/>
              <a:t>B 22</a:t>
            </a:r>
          </a:p>
        </p:txBody>
      </p:sp>
      <p:sp>
        <p:nvSpPr>
          <p:cNvPr id="20" name="Rectangle 19"/>
          <p:cNvSpPr/>
          <p:nvPr/>
        </p:nvSpPr>
        <p:spPr>
          <a:xfrm>
            <a:off x="13686941" y="3089930"/>
            <a:ext cx="595070" cy="621323"/>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Purple</a:t>
            </a:r>
          </a:p>
          <a:p>
            <a:pPr marL="171450"/>
            <a:r>
              <a:rPr lang="en-US" sz="600" dirty="0"/>
              <a:t>R 126</a:t>
            </a:r>
          </a:p>
          <a:p>
            <a:pPr marL="171450"/>
            <a:r>
              <a:rPr lang="en-US" sz="600" dirty="0"/>
              <a:t>G 57</a:t>
            </a:r>
          </a:p>
          <a:p>
            <a:pPr marL="171450"/>
            <a:r>
              <a:rPr lang="en-US" sz="600" dirty="0"/>
              <a:t>B 186</a:t>
            </a:r>
          </a:p>
        </p:txBody>
      </p:sp>
      <p:sp>
        <p:nvSpPr>
          <p:cNvPr id="21" name="Rectangle 20"/>
          <p:cNvSpPr/>
          <p:nvPr/>
        </p:nvSpPr>
        <p:spPr>
          <a:xfrm>
            <a:off x="14877081" y="3089930"/>
            <a:ext cx="595070" cy="621323"/>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Green</a:t>
            </a:r>
          </a:p>
          <a:p>
            <a:pPr marL="171450"/>
            <a:r>
              <a:rPr lang="en-US" sz="600" dirty="0"/>
              <a:t>R 0</a:t>
            </a:r>
          </a:p>
          <a:p>
            <a:pPr marL="171450"/>
            <a:r>
              <a:rPr lang="en-US" sz="600" dirty="0"/>
              <a:t>G 195</a:t>
            </a:r>
          </a:p>
          <a:p>
            <a:pPr marL="171450"/>
            <a:r>
              <a:rPr lang="en-US" sz="600" dirty="0"/>
              <a:t>B 123</a:t>
            </a:r>
          </a:p>
        </p:txBody>
      </p:sp>
      <p:sp>
        <p:nvSpPr>
          <p:cNvPr id="22" name="Rectangle 21"/>
          <p:cNvSpPr/>
          <p:nvPr/>
        </p:nvSpPr>
        <p:spPr>
          <a:xfrm>
            <a:off x="14877081" y="4948917"/>
            <a:ext cx="595070" cy="621323"/>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Dark</a:t>
            </a:r>
            <a:br>
              <a:rPr lang="en-US" sz="600" b="1" dirty="0"/>
            </a:br>
            <a:r>
              <a:rPr lang="en-US" sz="600" b="1" dirty="0"/>
              <a:t>Green</a:t>
            </a:r>
          </a:p>
          <a:p>
            <a:pPr marL="171450"/>
            <a:r>
              <a:rPr lang="en-US" sz="600" dirty="0"/>
              <a:t>R 21</a:t>
            </a:r>
          </a:p>
          <a:p>
            <a:pPr marL="171450"/>
            <a:r>
              <a:rPr lang="en-US" sz="600" dirty="0"/>
              <a:t>G 99</a:t>
            </a:r>
          </a:p>
          <a:p>
            <a:pPr marL="171450"/>
            <a:r>
              <a:rPr lang="en-US" sz="600" dirty="0"/>
              <a:t>B 107</a:t>
            </a:r>
          </a:p>
        </p:txBody>
      </p:sp>
      <p:sp>
        <p:nvSpPr>
          <p:cNvPr id="23" name="Rectangle 22"/>
          <p:cNvSpPr/>
          <p:nvPr/>
        </p:nvSpPr>
        <p:spPr>
          <a:xfrm>
            <a:off x="14877081" y="4330085"/>
            <a:ext cx="595070" cy="621323"/>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Aqua</a:t>
            </a:r>
          </a:p>
          <a:p>
            <a:pPr marL="171450"/>
            <a:r>
              <a:rPr lang="en-US" sz="600" dirty="0"/>
              <a:t>R 15</a:t>
            </a:r>
          </a:p>
          <a:p>
            <a:pPr marL="171450"/>
            <a:r>
              <a:rPr lang="en-US" sz="600" dirty="0"/>
              <a:t>G 153</a:t>
            </a:r>
          </a:p>
          <a:p>
            <a:pPr marL="171450"/>
            <a:r>
              <a:rPr lang="en-US" sz="600" dirty="0"/>
              <a:t>B 156</a:t>
            </a:r>
          </a:p>
        </p:txBody>
      </p:sp>
      <p:sp>
        <p:nvSpPr>
          <p:cNvPr id="24" name="Rectangle 23"/>
          <p:cNvSpPr/>
          <p:nvPr/>
        </p:nvSpPr>
        <p:spPr>
          <a:xfrm>
            <a:off x="14877081" y="3711253"/>
            <a:ext cx="595070" cy="621323"/>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Aqua</a:t>
            </a:r>
          </a:p>
          <a:p>
            <a:pPr marL="171450"/>
            <a:r>
              <a:rPr lang="en-US" sz="600" dirty="0"/>
              <a:t>R 1</a:t>
            </a:r>
          </a:p>
          <a:p>
            <a:pPr marL="171450"/>
            <a:r>
              <a:rPr lang="en-US" sz="600" dirty="0"/>
              <a:t>G 209</a:t>
            </a:r>
          </a:p>
          <a:p>
            <a:pPr marL="171450"/>
            <a:r>
              <a:rPr lang="en-US" sz="600" dirty="0"/>
              <a:t>B 208</a:t>
            </a:r>
          </a:p>
        </p:txBody>
      </p:sp>
      <p:sp>
        <p:nvSpPr>
          <p:cNvPr id="25" name="Rectangle 24"/>
          <p:cNvSpPr/>
          <p:nvPr/>
        </p:nvSpPr>
        <p:spPr>
          <a:xfrm>
            <a:off x="14282011" y="3089930"/>
            <a:ext cx="595070" cy="621323"/>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Peach</a:t>
            </a:r>
          </a:p>
          <a:p>
            <a:pPr marL="171450"/>
            <a:r>
              <a:rPr lang="en-US" sz="600" dirty="0"/>
              <a:t>R 255</a:t>
            </a:r>
          </a:p>
          <a:p>
            <a:pPr marL="171450"/>
            <a:r>
              <a:rPr lang="en-US" sz="600" dirty="0"/>
              <a:t>G 126</a:t>
            </a:r>
          </a:p>
          <a:p>
            <a:pPr marL="171450"/>
            <a:r>
              <a:rPr lang="en-US" sz="600" dirty="0"/>
              <a:t>B 131</a:t>
            </a:r>
          </a:p>
        </p:txBody>
      </p:sp>
      <p:sp>
        <p:nvSpPr>
          <p:cNvPr id="26" name="Rectangle 25"/>
          <p:cNvSpPr/>
          <p:nvPr/>
        </p:nvSpPr>
        <p:spPr>
          <a:xfrm>
            <a:off x="14282011" y="3711253"/>
            <a:ext cx="595070" cy="621323"/>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Light</a:t>
            </a:r>
            <a:br>
              <a:rPr lang="en-US" sz="600" b="1" dirty="0"/>
            </a:br>
            <a:r>
              <a:rPr lang="en-US" sz="600" b="1" dirty="0"/>
              <a:t>Claret</a:t>
            </a:r>
          </a:p>
          <a:p>
            <a:pPr marL="171450"/>
            <a:r>
              <a:rPr lang="en-US" sz="600" dirty="0"/>
              <a:t>R 203</a:t>
            </a:r>
          </a:p>
          <a:p>
            <a:pPr marL="171450"/>
            <a:r>
              <a:rPr lang="en-US" sz="600" dirty="0"/>
              <a:t>G 41</a:t>
            </a:r>
          </a:p>
          <a:p>
            <a:pPr marL="171450"/>
            <a:r>
              <a:rPr lang="en-US" sz="600" dirty="0"/>
              <a:t>B 128</a:t>
            </a:r>
          </a:p>
        </p:txBody>
      </p:sp>
      <p:sp>
        <p:nvSpPr>
          <p:cNvPr id="27" name="Rectangle 26"/>
          <p:cNvSpPr/>
          <p:nvPr/>
        </p:nvSpPr>
        <p:spPr>
          <a:xfrm>
            <a:off x="14282011" y="4330085"/>
            <a:ext cx="595070" cy="621323"/>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Claret</a:t>
            </a:r>
          </a:p>
          <a:p>
            <a:pPr marL="171450"/>
            <a:r>
              <a:rPr lang="en-US" sz="600" dirty="0"/>
              <a:t>R 134</a:t>
            </a:r>
          </a:p>
          <a:p>
            <a:pPr marL="171450"/>
            <a:r>
              <a:rPr lang="en-US" sz="600" dirty="0"/>
              <a:t>G 8</a:t>
            </a:r>
          </a:p>
          <a:p>
            <a:pPr marL="171450"/>
            <a:r>
              <a:rPr lang="en-US" sz="600" dirty="0"/>
              <a:t>B 100</a:t>
            </a:r>
          </a:p>
        </p:txBody>
      </p:sp>
      <p:sp>
        <p:nvSpPr>
          <p:cNvPr id="28" name="Rectangle 27"/>
          <p:cNvSpPr/>
          <p:nvPr/>
        </p:nvSpPr>
        <p:spPr>
          <a:xfrm>
            <a:off x="12496801" y="1405970"/>
            <a:ext cx="570669"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Primary</a:t>
            </a:r>
          </a:p>
        </p:txBody>
      </p:sp>
      <p:sp>
        <p:nvSpPr>
          <p:cNvPr id="29" name="Rectangle 28"/>
          <p:cNvSpPr/>
          <p:nvPr/>
        </p:nvSpPr>
        <p:spPr>
          <a:xfrm>
            <a:off x="12496801" y="2285400"/>
            <a:ext cx="843180"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Infographic</a:t>
            </a:r>
          </a:p>
        </p:txBody>
      </p:sp>
      <p:sp>
        <p:nvSpPr>
          <p:cNvPr id="30" name="Rectangle 29"/>
          <p:cNvSpPr/>
          <p:nvPr/>
        </p:nvSpPr>
        <p:spPr>
          <a:xfrm>
            <a:off x="13686941" y="1405970"/>
            <a:ext cx="753411"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Secondary</a:t>
            </a:r>
          </a:p>
        </p:txBody>
      </p:sp>
      <p:sp>
        <p:nvSpPr>
          <p:cNvPr id="31" name="Rectangle 30"/>
          <p:cNvSpPr/>
          <p:nvPr/>
        </p:nvSpPr>
        <p:spPr>
          <a:xfrm>
            <a:off x="13686941" y="3711253"/>
            <a:ext cx="595070" cy="621323"/>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Dark</a:t>
            </a:r>
            <a:br>
              <a:rPr lang="en-US" sz="600" b="1" dirty="0"/>
            </a:br>
            <a:r>
              <a:rPr lang="en-US" sz="600" b="1" dirty="0"/>
              <a:t>Purple</a:t>
            </a:r>
          </a:p>
          <a:p>
            <a:pPr marL="171450"/>
            <a:r>
              <a:rPr lang="en-US" sz="600" dirty="0"/>
              <a:t>R 71</a:t>
            </a:r>
          </a:p>
          <a:p>
            <a:pPr marL="171450"/>
            <a:r>
              <a:rPr lang="en-US" sz="600" dirty="0"/>
              <a:t>G 1</a:t>
            </a:r>
          </a:p>
          <a:p>
            <a:pPr marL="171450"/>
            <a:r>
              <a:rPr lang="en-US" sz="600" dirty="0"/>
              <a:t>B 167</a:t>
            </a:r>
          </a:p>
        </p:txBody>
      </p:sp>
    </p:spTree>
    <p:extLst>
      <p:ext uri="{BB962C8B-B14F-4D97-AF65-F5344CB8AC3E}">
        <p14:creationId xmlns:p14="http://schemas.microsoft.com/office/powerpoint/2010/main" val="321207809"/>
      </p:ext>
    </p:extLst>
  </p:cSld>
  <p:clrMap bg1="lt1" tx1="dk1" bg2="lt2" tx2="dk2" accent1="accent1" accent2="accent2" accent3="accent3" accent4="accent4" accent5="accent5" accent6="accent6" hlink="hlink" folHlink="folHlink"/>
  <p:txStyles>
    <p:titleStyle>
      <a:lvl1pPr algn="l" defTabSz="914400" rtl="0" eaLnBrk="1" latinLnBrk="0" hangingPunct="1">
        <a:lnSpc>
          <a:spcPct val="90000"/>
        </a:lnSpc>
        <a:spcBef>
          <a:spcPct val="0"/>
        </a:spcBef>
        <a:buNone/>
        <a:defRPr sz="2600" kern="1200">
          <a:solidFill>
            <a:schemeClr val="tx2"/>
          </a:solidFill>
          <a:latin typeface="+mj-lt"/>
          <a:ea typeface="+mj-ea"/>
          <a:cs typeface="+mj-cs"/>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1775" indent="-228600" algn="l" defTabSz="914400" rtl="0" eaLnBrk="1" latinLnBrk="0" hangingPunct="1">
        <a:lnSpc>
          <a:spcPts val="18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63550" indent="-231775"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82625" indent="-219075" algn="l" defTabSz="914400" rtl="0" eaLnBrk="1" latinLnBrk="0" hangingPunct="1">
        <a:lnSpc>
          <a:spcPts val="14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userDrawn="1">
          <p15:clr>
            <a:srgbClr val="F26B43"/>
          </p15:clr>
        </p15:guide>
        <p15:guide id="2" pos="257" userDrawn="1">
          <p15:clr>
            <a:srgbClr val="F26B43"/>
          </p15:clr>
        </p15:guide>
        <p15:guide id="3" pos="7423" userDrawn="1">
          <p15:clr>
            <a:srgbClr val="F26B43"/>
          </p15:clr>
        </p15:guide>
        <p15:guide id="4" orient="horz" pos="406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4079776" y="404664"/>
            <a:ext cx="4823916" cy="864095"/>
          </a:xfrm>
        </p:spPr>
        <p:txBody>
          <a:bodyPr/>
          <a:lstStyle/>
          <a:p>
            <a:endParaRPr lang="en-US" b="1" dirty="0" smtClean="0">
              <a:solidFill>
                <a:schemeClr val="tx1"/>
              </a:solidFill>
            </a:endParaRPr>
          </a:p>
          <a:p>
            <a:endParaRPr lang="en-US" b="1" dirty="0" smtClean="0">
              <a:solidFill>
                <a:schemeClr val="tx1"/>
              </a:solidFill>
            </a:endParaRPr>
          </a:p>
          <a:p>
            <a:endParaRPr lang="en-US" b="1" dirty="0">
              <a:solidFill>
                <a:schemeClr val="tx1"/>
              </a:solidFill>
            </a:endParaRPr>
          </a:p>
          <a:p>
            <a:endParaRPr lang="en-US" b="1" dirty="0" smtClean="0">
              <a:solidFill>
                <a:schemeClr val="tx1"/>
              </a:solidFill>
            </a:endParaRPr>
          </a:p>
          <a:p>
            <a:endParaRPr lang="en-US" b="1" dirty="0">
              <a:solidFill>
                <a:schemeClr val="tx1"/>
              </a:solidFill>
            </a:endParaRPr>
          </a:p>
          <a:p>
            <a:r>
              <a:rPr lang="en-US" b="1" dirty="0" smtClean="0">
                <a:solidFill>
                  <a:schemeClr val="tx1"/>
                </a:solidFill>
              </a:rPr>
              <a:t>Linux Booting </a:t>
            </a:r>
            <a:r>
              <a:rPr lang="en-US" b="1" dirty="0">
                <a:solidFill>
                  <a:schemeClr val="tx1"/>
                </a:solidFill>
              </a:rPr>
              <a:t>Process </a:t>
            </a:r>
            <a:r>
              <a:rPr lang="en-US" dirty="0"/>
              <a:t>	</a:t>
            </a:r>
          </a:p>
          <a:p>
            <a:endParaRPr lang="en-US" dirty="0"/>
          </a:p>
        </p:txBody>
      </p:sp>
      <p:sp>
        <p:nvSpPr>
          <p:cNvPr id="5" name="Rectangle 4"/>
          <p:cNvSpPr/>
          <p:nvPr/>
        </p:nvSpPr>
        <p:spPr>
          <a:xfrm>
            <a:off x="479376" y="1628800"/>
            <a:ext cx="6192688" cy="3693319"/>
          </a:xfrm>
          <a:prstGeom prst="rect">
            <a:avLst/>
          </a:prstGeom>
        </p:spPr>
        <p:txBody>
          <a:bodyPr wrap="square">
            <a:spAutoFit/>
          </a:bodyPr>
          <a:lstStyle/>
          <a:p>
            <a:pPr marL="285750" indent="-285750">
              <a:buFont typeface="Wingdings" panose="05000000000000000000" pitchFamily="2" charset="2"/>
              <a:buChar char="ü"/>
            </a:pPr>
            <a:endParaRPr lang="en-US" b="1" dirty="0" smtClean="0">
              <a:latin typeface="Arial" panose="020B0604020202020204" pitchFamily="34" charset="0"/>
            </a:endParaRPr>
          </a:p>
          <a:p>
            <a:r>
              <a:rPr lang="en-US" dirty="0"/>
              <a:t>A Linux boot process is the initialization of the Linux </a:t>
            </a:r>
            <a:r>
              <a:rPr lang="en-US" dirty="0" smtClean="0"/>
              <a:t>open source operating </a:t>
            </a:r>
            <a:r>
              <a:rPr lang="en-US" dirty="0"/>
              <a:t>system on a computer. Also known as the Linux startup process, a Linux boot process covers a number of steps from the initial bootstrap to the launch of the initial user-space application.</a:t>
            </a:r>
            <a:endParaRPr lang="en-US" b="1" dirty="0">
              <a:latin typeface="Arial" panose="020B0604020202020204" pitchFamily="34" charset="0"/>
            </a:endParaRPr>
          </a:p>
          <a:p>
            <a:endParaRPr lang="en-US" b="1" dirty="0" smtClean="0">
              <a:latin typeface="Arial" panose="020B0604020202020204" pitchFamily="34" charset="0"/>
            </a:endParaRPr>
          </a:p>
          <a:p>
            <a:pPr marL="285750" indent="-285750">
              <a:buFont typeface="Wingdings" panose="05000000000000000000" pitchFamily="2" charset="2"/>
              <a:buChar char="ü"/>
            </a:pPr>
            <a:r>
              <a:rPr lang="en-US" b="1" dirty="0">
                <a:latin typeface="Arial" panose="020B0604020202020204" pitchFamily="34" charset="0"/>
              </a:rPr>
              <a:t> </a:t>
            </a:r>
            <a:r>
              <a:rPr lang="en-US" b="1" dirty="0" smtClean="0">
                <a:latin typeface="Arial" panose="020B0604020202020204" pitchFamily="34" charset="0"/>
              </a:rPr>
              <a:t>BIOS </a:t>
            </a:r>
          </a:p>
          <a:p>
            <a:pPr marL="285750" indent="-285750">
              <a:buFont typeface="Wingdings" panose="05000000000000000000" pitchFamily="2" charset="2"/>
              <a:buChar char="ü"/>
            </a:pPr>
            <a:r>
              <a:rPr lang="en-US" b="1" dirty="0" smtClean="0">
                <a:latin typeface="Arial" panose="020B0604020202020204" pitchFamily="34" charset="0"/>
              </a:rPr>
              <a:t> Boot loader</a:t>
            </a:r>
          </a:p>
          <a:p>
            <a:pPr marL="285750" indent="-285750">
              <a:buFont typeface="Wingdings" panose="05000000000000000000" pitchFamily="2" charset="2"/>
              <a:buChar char="ü"/>
            </a:pPr>
            <a:r>
              <a:rPr lang="en-US" b="1" dirty="0" smtClean="0">
                <a:latin typeface="Arial" panose="020B0604020202020204" pitchFamily="34" charset="0"/>
              </a:rPr>
              <a:t> Kernel</a:t>
            </a:r>
          </a:p>
          <a:p>
            <a:pPr marL="285750" indent="-285750">
              <a:buFont typeface="Wingdings" panose="05000000000000000000" pitchFamily="2" charset="2"/>
              <a:buChar char="ü"/>
            </a:pPr>
            <a:r>
              <a:rPr lang="en-US" b="1" dirty="0" smtClean="0">
                <a:latin typeface="Arial" panose="020B0604020202020204" pitchFamily="34" charset="0"/>
              </a:rPr>
              <a:t> Scheduler</a:t>
            </a:r>
          </a:p>
          <a:p>
            <a:pPr marL="285750" indent="-285750">
              <a:buFont typeface="Wingdings" panose="05000000000000000000" pitchFamily="2" charset="2"/>
              <a:buChar char="ü"/>
            </a:pPr>
            <a:r>
              <a:rPr lang="en-US" b="1" dirty="0" smtClean="0">
                <a:latin typeface="Arial" panose="020B0604020202020204" pitchFamily="34" charset="0"/>
              </a:rPr>
              <a:t> </a:t>
            </a:r>
            <a:r>
              <a:rPr lang="en-US" b="1" dirty="0" err="1">
                <a:latin typeface="Arial" panose="020B0604020202020204" pitchFamily="34" charset="0"/>
              </a:rPr>
              <a:t>I</a:t>
            </a:r>
            <a:r>
              <a:rPr lang="en-US" b="1" dirty="0" err="1" smtClean="0">
                <a:latin typeface="Arial" panose="020B0604020202020204" pitchFamily="34" charset="0"/>
              </a:rPr>
              <a:t>nit</a:t>
            </a:r>
            <a:endParaRPr lang="en-US" b="1" dirty="0"/>
          </a:p>
        </p:txBody>
      </p:sp>
      <p:pic>
        <p:nvPicPr>
          <p:cNvPr id="6" name="Picture 5"/>
          <p:cNvPicPr>
            <a:picLocks noChangeAspect="1"/>
          </p:cNvPicPr>
          <p:nvPr/>
        </p:nvPicPr>
        <p:blipFill>
          <a:blip r:embed="rId2"/>
          <a:stretch>
            <a:fillRect/>
          </a:stretch>
        </p:blipFill>
        <p:spPr>
          <a:xfrm>
            <a:off x="7464152" y="1916832"/>
            <a:ext cx="4536504" cy="3600400"/>
          </a:xfrm>
          <a:prstGeom prst="rect">
            <a:avLst/>
          </a:prstGeom>
        </p:spPr>
      </p:pic>
    </p:spTree>
    <p:extLst>
      <p:ext uri="{BB962C8B-B14F-4D97-AF65-F5344CB8AC3E}">
        <p14:creationId xmlns:p14="http://schemas.microsoft.com/office/powerpoint/2010/main" val="612661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2783632" y="548680"/>
            <a:ext cx="7920880" cy="864095"/>
          </a:xfrm>
        </p:spPr>
        <p:txBody>
          <a:bodyPr/>
          <a:lstStyle/>
          <a:p>
            <a:r>
              <a:rPr lang="en-US" b="1" dirty="0" smtClean="0">
                <a:solidFill>
                  <a:schemeClr val="tx1"/>
                </a:solidFill>
              </a:rPr>
              <a:t>BIOS (</a:t>
            </a:r>
            <a:r>
              <a:rPr lang="en-US" b="1" dirty="0" smtClean="0">
                <a:solidFill>
                  <a:schemeClr val="tx1"/>
                </a:solidFill>
                <a:latin typeface="NeueHaasGroteskText W01"/>
              </a:rPr>
              <a:t>Basic Input / Output System)</a:t>
            </a:r>
            <a:endParaRPr lang="en-US" b="1" dirty="0">
              <a:solidFill>
                <a:schemeClr val="tx1"/>
              </a:solidFill>
            </a:endParaRPr>
          </a:p>
          <a:p>
            <a:endParaRPr lang="en-US" dirty="0"/>
          </a:p>
        </p:txBody>
      </p:sp>
      <p:sp>
        <p:nvSpPr>
          <p:cNvPr id="4" name="Rectangle 3"/>
          <p:cNvSpPr/>
          <p:nvPr/>
        </p:nvSpPr>
        <p:spPr>
          <a:xfrm>
            <a:off x="-96688" y="1124744"/>
            <a:ext cx="6096000" cy="5355312"/>
          </a:xfrm>
          <a:prstGeom prst="rect">
            <a:avLst/>
          </a:prstGeom>
        </p:spPr>
        <p:txBody>
          <a:bodyPr wrap="square">
            <a:spAutoFit/>
          </a:bodyPr>
          <a:lstStyle/>
          <a:p>
            <a:r>
              <a:rPr lang="en-US" dirty="0"/>
              <a:t>The computer begins the boot sequence by resetting the CPU. This sets several registers to fixed values and then executes the code found at a specific address. This address is mapped in hardware to a ROM chip that contains the BIOS. This ROM chip is usually an EEPROM, which allows it to be electrically erased and reprogrammed, like when you upgrade or "flash", your BIOS</a:t>
            </a:r>
            <a:r>
              <a:rPr lang="en-US" dirty="0" smtClean="0"/>
              <a:t>.</a:t>
            </a:r>
          </a:p>
          <a:p>
            <a:endParaRPr lang="en-US" dirty="0"/>
          </a:p>
          <a:p>
            <a:r>
              <a:rPr lang="en-US" dirty="0"/>
              <a:t>The Power On Self Test, or POST routine runs to find certain hardware and to test that the hardware is working at a basic level. - Hardware devices are initialized. PCI devices need to be given IRQs, input/output addresses and a table of these devices is then displayed on-screen. - The BIOS must search for an operating system on the various media that is supported. This usually occurs by searching for a boot sector on the devices that are specified in the CMOS. </a:t>
            </a:r>
          </a:p>
        </p:txBody>
      </p:sp>
      <p:pic>
        <p:nvPicPr>
          <p:cNvPr id="6" name="Picture 5"/>
          <p:cNvPicPr>
            <a:picLocks noChangeAspect="1"/>
          </p:cNvPicPr>
          <p:nvPr/>
        </p:nvPicPr>
        <p:blipFill>
          <a:blip r:embed="rId2"/>
          <a:stretch>
            <a:fillRect/>
          </a:stretch>
        </p:blipFill>
        <p:spPr>
          <a:xfrm>
            <a:off x="7608168" y="1412774"/>
            <a:ext cx="4589336" cy="5445225"/>
          </a:xfrm>
          <a:prstGeom prst="rect">
            <a:avLst/>
          </a:prstGeom>
        </p:spPr>
      </p:pic>
    </p:spTree>
    <p:extLst>
      <p:ext uri="{BB962C8B-B14F-4D97-AF65-F5344CB8AC3E}">
        <p14:creationId xmlns:p14="http://schemas.microsoft.com/office/powerpoint/2010/main" val="2858032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295800" y="908720"/>
            <a:ext cx="5471988" cy="474207"/>
          </a:xfrm>
        </p:spPr>
        <p:txBody>
          <a:bodyPr/>
          <a:lstStyle/>
          <a:p>
            <a:endParaRPr lang="en-US" b="1" dirty="0" smtClean="0">
              <a:solidFill>
                <a:schemeClr val="tx1"/>
              </a:solidFill>
            </a:endParaRPr>
          </a:p>
          <a:p>
            <a:r>
              <a:rPr lang="en-US" b="1" dirty="0" smtClean="0">
                <a:solidFill>
                  <a:schemeClr val="tx1"/>
                </a:solidFill>
              </a:rPr>
              <a:t>Bootstrap </a:t>
            </a:r>
            <a:r>
              <a:rPr lang="en-US" b="1" dirty="0">
                <a:solidFill>
                  <a:schemeClr val="tx1"/>
                </a:solidFill>
              </a:rPr>
              <a:t>Loader</a:t>
            </a:r>
          </a:p>
        </p:txBody>
      </p:sp>
      <p:sp>
        <p:nvSpPr>
          <p:cNvPr id="3" name="Rectangle 2"/>
          <p:cNvSpPr/>
          <p:nvPr/>
        </p:nvSpPr>
        <p:spPr>
          <a:xfrm>
            <a:off x="9409" y="2322008"/>
            <a:ext cx="6096000" cy="3693319"/>
          </a:xfrm>
          <a:prstGeom prst="rect">
            <a:avLst/>
          </a:prstGeom>
        </p:spPr>
        <p:txBody>
          <a:bodyPr>
            <a:spAutoFit/>
          </a:bodyPr>
          <a:lstStyle/>
          <a:p>
            <a:pPr marL="285750" indent="-285750">
              <a:buFont typeface="Wingdings" panose="05000000000000000000" pitchFamily="2" charset="2"/>
              <a:buChar char="ü"/>
            </a:pPr>
            <a:r>
              <a:rPr lang="en-US" dirty="0"/>
              <a:t>A bootstrap is the program that initializes the operating system (OS) during </a:t>
            </a:r>
            <a:r>
              <a:rPr lang="en-US" dirty="0" smtClean="0"/>
              <a:t>startup.</a:t>
            </a:r>
          </a:p>
          <a:p>
            <a:pPr marL="285750" indent="-285750">
              <a:buFont typeface="Wingdings" panose="05000000000000000000" pitchFamily="2" charset="2"/>
              <a:buChar char="ü"/>
            </a:pPr>
            <a:r>
              <a:rPr lang="en-US" dirty="0" smtClean="0"/>
              <a:t>Bootstrapping </a:t>
            </a:r>
            <a:r>
              <a:rPr lang="en-US" dirty="0"/>
              <a:t>a computer is said to start with a blank main </a:t>
            </a:r>
            <a:r>
              <a:rPr lang="en-US" dirty="0" smtClean="0"/>
              <a:t>memory.</a:t>
            </a:r>
          </a:p>
          <a:p>
            <a:pPr marL="285750" indent="-285750">
              <a:buFont typeface="Wingdings" panose="05000000000000000000" pitchFamily="2" charset="2"/>
              <a:buChar char="ü"/>
            </a:pPr>
            <a:r>
              <a:rPr lang="en-US" dirty="0" smtClean="0"/>
              <a:t>Bootstrap </a:t>
            </a:r>
            <a:r>
              <a:rPr lang="en-US" dirty="0"/>
              <a:t>loaders perform checksum verification of the kernel image, and most perform decompression and relocation of the kernel image</a:t>
            </a:r>
            <a:r>
              <a:rPr lang="en-US" dirty="0" smtClean="0"/>
              <a:t>.</a:t>
            </a:r>
          </a:p>
          <a:p>
            <a:pPr marL="285750" indent="-285750">
              <a:buFont typeface="Wingdings" panose="05000000000000000000" pitchFamily="2" charset="2"/>
              <a:buChar char="ü"/>
            </a:pPr>
            <a:r>
              <a:rPr lang="en-US" dirty="0"/>
              <a:t>Bootloader is a piece of code that runs before any operating system is running. </a:t>
            </a:r>
            <a:endParaRPr lang="en-US" dirty="0" smtClean="0"/>
          </a:p>
          <a:p>
            <a:pPr marL="285750" indent="-285750">
              <a:buFont typeface="Wingdings" panose="05000000000000000000" pitchFamily="2" charset="2"/>
              <a:buChar char="ü"/>
            </a:pPr>
            <a:r>
              <a:rPr lang="en-US" dirty="0" smtClean="0"/>
              <a:t>Bootloader </a:t>
            </a:r>
            <a:r>
              <a:rPr lang="en-US" dirty="0"/>
              <a:t>are used to boot other operating systems, usually each operating system has a set of bootloaders specific for it.</a:t>
            </a:r>
            <a:endParaRPr lang="en-US" dirty="0"/>
          </a:p>
        </p:txBody>
      </p:sp>
      <p:pic>
        <p:nvPicPr>
          <p:cNvPr id="4" name="Picture 3"/>
          <p:cNvPicPr>
            <a:picLocks noChangeAspect="1"/>
          </p:cNvPicPr>
          <p:nvPr/>
        </p:nvPicPr>
        <p:blipFill rotWithShape="1">
          <a:blip r:embed="rId2"/>
          <a:srcRect l="3116" t="13769" r="1038" b="6906"/>
          <a:stretch/>
        </p:blipFill>
        <p:spPr>
          <a:xfrm>
            <a:off x="6550696" y="2322008"/>
            <a:ext cx="5641304" cy="446449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826904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431704" y="404664"/>
            <a:ext cx="7200180" cy="978263"/>
          </a:xfrm>
        </p:spPr>
        <p:txBody>
          <a:bodyPr/>
          <a:lstStyle/>
          <a:p>
            <a:r>
              <a:rPr lang="en-US" b="1" dirty="0">
                <a:solidFill>
                  <a:schemeClr val="tx1"/>
                </a:solidFill>
              </a:rPr>
              <a:t>B</a:t>
            </a:r>
            <a:r>
              <a:rPr lang="en-US" b="1" dirty="0" smtClean="0">
                <a:solidFill>
                  <a:schemeClr val="tx1"/>
                </a:solidFill>
              </a:rPr>
              <a:t>oot </a:t>
            </a:r>
            <a:r>
              <a:rPr lang="en-US" b="1" dirty="0">
                <a:solidFill>
                  <a:schemeClr val="tx1"/>
                </a:solidFill>
              </a:rPr>
              <a:t>L</a:t>
            </a:r>
            <a:r>
              <a:rPr lang="en-US" b="1" dirty="0" smtClean="0">
                <a:solidFill>
                  <a:schemeClr val="tx1"/>
                </a:solidFill>
              </a:rPr>
              <a:t>oader (Boot </a:t>
            </a:r>
            <a:r>
              <a:rPr lang="en-US" b="1" dirty="0">
                <a:solidFill>
                  <a:schemeClr val="tx1"/>
                </a:solidFill>
              </a:rPr>
              <a:t>M</a:t>
            </a:r>
            <a:r>
              <a:rPr lang="en-US" b="1" dirty="0" smtClean="0">
                <a:solidFill>
                  <a:schemeClr val="tx1"/>
                </a:solidFill>
              </a:rPr>
              <a:t>anager</a:t>
            </a:r>
            <a:r>
              <a:rPr lang="en-US" b="1" dirty="0">
                <a:solidFill>
                  <a:schemeClr val="tx1"/>
                </a:solidFill>
              </a:rPr>
              <a:t>)</a:t>
            </a:r>
          </a:p>
          <a:p>
            <a:endParaRPr lang="en-US" b="1" dirty="0">
              <a:solidFill>
                <a:schemeClr val="tx1"/>
              </a:solidFill>
            </a:endParaRPr>
          </a:p>
        </p:txBody>
      </p:sp>
      <p:sp>
        <p:nvSpPr>
          <p:cNvPr id="3" name="Rectangle 2"/>
          <p:cNvSpPr/>
          <p:nvPr/>
        </p:nvSpPr>
        <p:spPr>
          <a:xfrm>
            <a:off x="383704" y="1395466"/>
            <a:ext cx="6096000" cy="5355312"/>
          </a:xfrm>
          <a:prstGeom prst="rect">
            <a:avLst/>
          </a:prstGeom>
        </p:spPr>
        <p:txBody>
          <a:bodyPr>
            <a:spAutoFit/>
          </a:bodyPr>
          <a:lstStyle/>
          <a:p>
            <a:r>
              <a:rPr lang="en-US" dirty="0">
                <a:latin typeface="NeueHaasGroteskText W01"/>
              </a:rPr>
              <a:t>A boot loader, also called a boot manager, is a small program that places the operating </a:t>
            </a:r>
            <a:r>
              <a:rPr lang="en-US" dirty="0" smtClean="0">
                <a:latin typeface="NeueHaasGroteskText W01"/>
              </a:rPr>
              <a:t>system</a:t>
            </a:r>
            <a:r>
              <a:rPr lang="en-US" dirty="0">
                <a:latin typeface="NeueHaasGroteskText W01"/>
              </a:rPr>
              <a:t> (OS) of a computer into memory. When a computer is powered-up or restarted, the basic input/output system (BIOS) performs some initial tests, and then transfers control to the master boot record (MBR) where the boot loader resides</a:t>
            </a:r>
            <a:r>
              <a:rPr lang="en-US" dirty="0" smtClean="0">
                <a:latin typeface="NeueHaasGroteskText W01"/>
              </a:rPr>
              <a:t>.</a:t>
            </a:r>
          </a:p>
          <a:p>
            <a:endParaRPr lang="en-US" dirty="0">
              <a:latin typeface="NeueHaasGroteskText W01"/>
            </a:endParaRPr>
          </a:p>
          <a:p>
            <a:pPr marL="285750" indent="-285750">
              <a:buFont typeface="Wingdings" panose="05000000000000000000" pitchFamily="2" charset="2"/>
              <a:buChar char="ü"/>
            </a:pPr>
            <a:r>
              <a:rPr lang="en-US" dirty="0"/>
              <a:t>GNU GRUB</a:t>
            </a:r>
          </a:p>
          <a:p>
            <a:pPr marL="285750" indent="-285750">
              <a:buFont typeface="Wingdings" panose="05000000000000000000" pitchFamily="2" charset="2"/>
              <a:buChar char="ü"/>
            </a:pPr>
            <a:r>
              <a:rPr lang="en-US" dirty="0"/>
              <a:t>LILO (Linux Loader)</a:t>
            </a:r>
          </a:p>
          <a:p>
            <a:pPr marL="285750" indent="-285750">
              <a:buFont typeface="Wingdings" panose="05000000000000000000" pitchFamily="2" charset="2"/>
              <a:buChar char="ü"/>
            </a:pPr>
            <a:r>
              <a:rPr lang="en-US" dirty="0" smtClean="0"/>
              <a:t>BURG </a:t>
            </a:r>
            <a:r>
              <a:rPr lang="en-US" dirty="0"/>
              <a:t>– New Boot Loader</a:t>
            </a:r>
          </a:p>
          <a:p>
            <a:pPr marL="285750" indent="-285750">
              <a:buFont typeface="Wingdings" panose="05000000000000000000" pitchFamily="2" charset="2"/>
              <a:buChar char="ü"/>
            </a:pPr>
            <a:r>
              <a:rPr lang="en-US" dirty="0" err="1" smtClean="0"/>
              <a:t>Syslinux</a:t>
            </a:r>
            <a:endParaRPr lang="en-US" dirty="0"/>
          </a:p>
          <a:p>
            <a:pPr marL="285750" indent="-285750">
              <a:buFont typeface="Wingdings" panose="05000000000000000000" pitchFamily="2" charset="2"/>
              <a:buChar char="ü"/>
            </a:pPr>
            <a:r>
              <a:rPr lang="en-US" dirty="0" err="1" smtClean="0"/>
              <a:t>NeoGRUB</a:t>
            </a:r>
            <a:endParaRPr lang="en-US" dirty="0" smtClean="0"/>
          </a:p>
          <a:p>
            <a:pPr marL="285750" indent="-285750">
              <a:buFont typeface="Wingdings" panose="05000000000000000000" pitchFamily="2" charset="2"/>
              <a:buChar char="ü"/>
            </a:pPr>
            <a:r>
              <a:rPr lang="en-US" dirty="0"/>
              <a:t>Clover</a:t>
            </a:r>
          </a:p>
          <a:p>
            <a:pPr marL="285750" indent="-285750">
              <a:buFont typeface="Wingdings" panose="05000000000000000000" pitchFamily="2" charset="2"/>
              <a:buChar char="ü"/>
            </a:pPr>
            <a:r>
              <a:rPr lang="en-US" dirty="0" err="1" smtClean="0"/>
              <a:t>rEFInd</a:t>
            </a:r>
            <a:endParaRPr lang="en-US" dirty="0"/>
          </a:p>
          <a:p>
            <a:pPr marL="285750" indent="-285750">
              <a:buFont typeface="Wingdings" panose="05000000000000000000" pitchFamily="2" charset="2"/>
              <a:buChar char="ü"/>
            </a:pPr>
            <a:r>
              <a:rPr lang="en-US" dirty="0" smtClean="0"/>
              <a:t>EFISTUB</a:t>
            </a:r>
            <a:endParaRPr lang="en-US" dirty="0"/>
          </a:p>
          <a:p>
            <a:r>
              <a:rPr lang="en-US" dirty="0"/>
              <a:t/>
            </a:r>
            <a:br>
              <a:rPr lang="en-US" dirty="0"/>
            </a:br>
            <a:endParaRPr lang="en-US" dirty="0"/>
          </a:p>
          <a:p>
            <a:pPr marL="285750" indent="-285750">
              <a:buFont typeface="Wingdings" panose="05000000000000000000" pitchFamily="2" charset="2"/>
              <a:buChar char="ü"/>
            </a:pPr>
            <a:endParaRPr lang="en-US" dirty="0"/>
          </a:p>
        </p:txBody>
      </p:sp>
      <p:pic>
        <p:nvPicPr>
          <p:cNvPr id="4" name="Picture 3"/>
          <p:cNvPicPr>
            <a:picLocks noChangeAspect="1"/>
          </p:cNvPicPr>
          <p:nvPr/>
        </p:nvPicPr>
        <p:blipFill>
          <a:blip r:embed="rId2"/>
          <a:stretch>
            <a:fillRect/>
          </a:stretch>
        </p:blipFill>
        <p:spPr>
          <a:xfrm>
            <a:off x="7034337" y="1413800"/>
            <a:ext cx="5157663" cy="5444200"/>
          </a:xfrm>
          <a:prstGeom prst="rect">
            <a:avLst/>
          </a:prstGeom>
        </p:spPr>
      </p:pic>
    </p:spTree>
    <p:extLst>
      <p:ext uri="{BB962C8B-B14F-4D97-AF65-F5344CB8AC3E}">
        <p14:creationId xmlns:p14="http://schemas.microsoft.com/office/powerpoint/2010/main" val="454188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799856" y="332656"/>
            <a:ext cx="5471988" cy="834247"/>
          </a:xfrm>
        </p:spPr>
        <p:txBody>
          <a:bodyPr/>
          <a:lstStyle/>
          <a:p>
            <a:r>
              <a:rPr lang="en-US" dirty="0" smtClean="0"/>
              <a:t> </a:t>
            </a:r>
            <a:r>
              <a:rPr lang="en-US" b="1" dirty="0" smtClean="0">
                <a:solidFill>
                  <a:schemeClr val="tx1"/>
                </a:solidFill>
              </a:rPr>
              <a:t>Linux Boot </a:t>
            </a:r>
            <a:r>
              <a:rPr lang="en-US" b="1" dirty="0">
                <a:solidFill>
                  <a:schemeClr val="tx1"/>
                </a:solidFill>
              </a:rPr>
              <a:t>Loader 	</a:t>
            </a:r>
          </a:p>
          <a:p>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351937474"/>
              </p:ext>
            </p:extLst>
          </p:nvPr>
        </p:nvGraphicFramePr>
        <p:xfrm>
          <a:off x="623392" y="1166903"/>
          <a:ext cx="10513170" cy="5967307"/>
        </p:xfrm>
        <a:graphic>
          <a:graphicData uri="http://schemas.openxmlformats.org/drawingml/2006/table">
            <a:tbl>
              <a:tblPr firstRow="1" bandRow="1">
                <a:tableStyleId>{5C22544A-7EE6-4342-B048-85BDC9FD1C3A}</a:tableStyleId>
              </a:tblPr>
              <a:tblGrid>
                <a:gridCol w="5256585"/>
                <a:gridCol w="5256585"/>
              </a:tblGrid>
              <a:tr h="663787">
                <a:tc>
                  <a:txBody>
                    <a:bodyPr/>
                    <a:lstStyle/>
                    <a:p>
                      <a:endParaRPr lang="en-US" dirty="0" smtClean="0"/>
                    </a:p>
                    <a:p>
                      <a:r>
                        <a:rPr lang="en-US" dirty="0" smtClean="0"/>
                        <a:t>                   LILO(Linux Loader)</a:t>
                      </a:r>
                      <a:endParaRPr lang="en-US" dirty="0"/>
                    </a:p>
                  </a:txBody>
                  <a:tcPr/>
                </a:tc>
                <a:tc>
                  <a:txBody>
                    <a:bodyPr/>
                    <a:lstStyle/>
                    <a:p>
                      <a:r>
                        <a:rPr lang="en-US" dirty="0" smtClean="0"/>
                        <a:t> </a:t>
                      </a:r>
                    </a:p>
                    <a:p>
                      <a:r>
                        <a:rPr lang="en-US" dirty="0" smtClean="0"/>
                        <a:t>      </a:t>
                      </a:r>
                      <a:r>
                        <a:rPr lang="en-US" sz="1800" b="1" i="0" kern="1200" dirty="0" smtClean="0">
                          <a:solidFill>
                            <a:schemeClr val="lt1"/>
                          </a:solidFill>
                          <a:effectLst/>
                          <a:latin typeface="+mn-lt"/>
                          <a:ea typeface="+mn-ea"/>
                          <a:cs typeface="+mn-cs"/>
                        </a:rPr>
                        <a:t>GRUB</a:t>
                      </a:r>
                      <a:r>
                        <a:rPr lang="en-US" sz="1800" b="0" i="0" kern="1200" dirty="0" smtClean="0">
                          <a:solidFill>
                            <a:schemeClr val="lt1"/>
                          </a:solidFill>
                          <a:effectLst/>
                          <a:latin typeface="+mn-lt"/>
                          <a:ea typeface="+mn-ea"/>
                          <a:cs typeface="+mn-cs"/>
                        </a:rPr>
                        <a:t> </a:t>
                      </a:r>
                      <a:r>
                        <a:rPr lang="en-US" sz="1800" b="1" i="0" kern="1200" dirty="0" smtClean="0">
                          <a:solidFill>
                            <a:schemeClr val="lt1"/>
                          </a:solidFill>
                          <a:effectLst/>
                          <a:latin typeface="+mn-lt"/>
                          <a:ea typeface="+mn-ea"/>
                          <a:cs typeface="+mn-cs"/>
                        </a:rPr>
                        <a:t>(</a:t>
                      </a:r>
                      <a:r>
                        <a:rPr lang="en-US" sz="1800" b="1" i="0" kern="1200" dirty="0" err="1" smtClean="0">
                          <a:solidFill>
                            <a:schemeClr val="lt1"/>
                          </a:solidFill>
                          <a:effectLst/>
                          <a:latin typeface="+mn-lt"/>
                          <a:ea typeface="+mn-ea"/>
                          <a:cs typeface="+mn-cs"/>
                        </a:rPr>
                        <a:t>GRand</a:t>
                      </a:r>
                      <a:r>
                        <a:rPr lang="en-US" sz="1800" b="1" i="0" kern="1200" dirty="0" smtClean="0">
                          <a:solidFill>
                            <a:schemeClr val="lt1"/>
                          </a:solidFill>
                          <a:effectLst/>
                          <a:latin typeface="+mn-lt"/>
                          <a:ea typeface="+mn-ea"/>
                          <a:cs typeface="+mn-cs"/>
                        </a:rPr>
                        <a:t> Unified Bootloader)</a:t>
                      </a:r>
                      <a:endParaRPr lang="en-US" b="1" dirty="0"/>
                    </a:p>
                  </a:txBody>
                  <a:tcPr/>
                </a:tc>
              </a:tr>
              <a:tr h="4520789">
                <a:tc>
                  <a:txBody>
                    <a:bodyPr/>
                    <a:lstStyle/>
                    <a:p>
                      <a:pPr marL="342900" indent="-342900">
                        <a:buFont typeface="+mj-lt"/>
                        <a:buAutoNum type="arabicPeriod"/>
                      </a:pPr>
                      <a:r>
                        <a:rPr lang="en-US" sz="1800" b="0" i="0" kern="1200" dirty="0" smtClean="0">
                          <a:solidFill>
                            <a:schemeClr val="dk1"/>
                          </a:solidFill>
                          <a:effectLst/>
                          <a:latin typeface="+mn-lt"/>
                          <a:ea typeface="+mn-ea"/>
                          <a:cs typeface="+mn-cs"/>
                        </a:rPr>
                        <a:t>LILO does not depend on a specific file system.</a:t>
                      </a:r>
                    </a:p>
                    <a:p>
                      <a:pPr marL="342900" indent="-342900">
                        <a:buFont typeface="+mj-lt"/>
                        <a:buAutoNum type="arabicPeriod"/>
                      </a:pPr>
                      <a:endParaRPr lang="en-US" sz="1800" b="0" i="0" kern="1200" dirty="0" smtClean="0">
                        <a:solidFill>
                          <a:schemeClr val="dk1"/>
                        </a:solidFill>
                        <a:effectLst/>
                        <a:latin typeface="+mn-lt"/>
                        <a:ea typeface="+mn-ea"/>
                        <a:cs typeface="+mn-cs"/>
                      </a:endParaRPr>
                    </a:p>
                    <a:p>
                      <a:pPr marL="342900" indent="-342900">
                        <a:buFont typeface="+mj-lt"/>
                        <a:buAutoNum type="arabicPeriod"/>
                      </a:pPr>
                      <a:r>
                        <a:rPr lang="en-US" sz="1800" b="0" i="0" kern="1200" dirty="0" smtClean="0">
                          <a:solidFill>
                            <a:schemeClr val="dk1"/>
                          </a:solidFill>
                          <a:effectLst/>
                          <a:latin typeface="+mn-lt"/>
                          <a:ea typeface="+mn-ea"/>
                          <a:cs typeface="+mn-cs"/>
                        </a:rPr>
                        <a:t>LILO</a:t>
                      </a:r>
                      <a:r>
                        <a:rPr lang="en-US" sz="1800" b="0" i="0" kern="1200" baseline="0" dirty="0" smtClean="0">
                          <a:solidFill>
                            <a:schemeClr val="dk1"/>
                          </a:solidFill>
                          <a:effectLst/>
                          <a:latin typeface="+mn-lt"/>
                          <a:ea typeface="+mn-ea"/>
                          <a:cs typeface="+mn-cs"/>
                        </a:rPr>
                        <a:t> </a:t>
                      </a:r>
                      <a:r>
                        <a:rPr lang="en-US" sz="1800" b="0" i="0" kern="1200" dirty="0" smtClean="0">
                          <a:solidFill>
                            <a:schemeClr val="dk1"/>
                          </a:solidFill>
                          <a:effectLst/>
                          <a:latin typeface="+mn-lt"/>
                          <a:ea typeface="+mn-ea"/>
                          <a:cs typeface="+mn-cs"/>
                        </a:rPr>
                        <a:t> can boot an operating system (e.g., Linux kernel images) from floppy disks and hard disks.</a:t>
                      </a:r>
                    </a:p>
                    <a:p>
                      <a:pPr marL="342900" indent="-342900">
                        <a:buFont typeface="+mj-lt"/>
                        <a:buAutoNum type="arabicPeriod"/>
                      </a:pPr>
                      <a:endParaRPr lang="en-US" sz="1800" b="0" i="0" kern="1200" dirty="0" smtClean="0">
                        <a:solidFill>
                          <a:schemeClr val="dk1"/>
                        </a:solidFill>
                        <a:effectLst/>
                        <a:latin typeface="+mn-lt"/>
                        <a:ea typeface="+mn-ea"/>
                        <a:cs typeface="+mn-cs"/>
                      </a:endParaRPr>
                    </a:p>
                    <a:p>
                      <a:pPr marL="342900" indent="-342900">
                        <a:buFont typeface="+mj-lt"/>
                        <a:buAutoNum type="arabicPeriod"/>
                      </a:pPr>
                      <a:r>
                        <a:rPr lang="en-US" dirty="0" smtClean="0"/>
                        <a:t>LILO is the only boot loader that supports booting from a RAID system.</a:t>
                      </a:r>
                    </a:p>
                    <a:p>
                      <a:pPr marL="342900" indent="-342900">
                        <a:buFont typeface="+mj-lt"/>
                        <a:buAutoNum type="arabicPeriod"/>
                      </a:pPr>
                      <a:endParaRPr lang="en-US" dirty="0" smtClean="0"/>
                    </a:p>
                    <a:p>
                      <a:pPr marL="342900" indent="-342900">
                        <a:buFont typeface="+mj-lt"/>
                        <a:buAutoNum type="arabicPeriod"/>
                      </a:pPr>
                      <a:r>
                        <a:rPr lang="en-US" sz="1800" b="0" i="0" kern="1200" dirty="0" smtClean="0">
                          <a:solidFill>
                            <a:schemeClr val="dk1"/>
                          </a:solidFill>
                          <a:effectLst/>
                          <a:latin typeface="+mn-lt"/>
                          <a:ea typeface="+mn-ea"/>
                          <a:cs typeface="+mn-cs"/>
                        </a:rPr>
                        <a:t>LILO has no interactive command interface.</a:t>
                      </a:r>
                    </a:p>
                    <a:p>
                      <a:pPr marL="342900" indent="-342900">
                        <a:buFont typeface="+mj-lt"/>
                        <a:buAutoNum type="arabicPeriod"/>
                      </a:pPr>
                      <a:endParaRPr lang="en-US" sz="1800" b="0" i="0" kern="1200" dirty="0" smtClean="0">
                        <a:solidFill>
                          <a:schemeClr val="dk1"/>
                        </a:solidFill>
                        <a:effectLst/>
                        <a:latin typeface="+mn-lt"/>
                        <a:ea typeface="+mn-ea"/>
                        <a:cs typeface="+mn-cs"/>
                      </a:endParaRPr>
                    </a:p>
                    <a:p>
                      <a:pPr marL="342900" indent="-342900">
                        <a:buFont typeface="+mj-lt"/>
                        <a:buAutoNum type="arabicPeriod"/>
                      </a:pPr>
                      <a:r>
                        <a:rPr lang="en-US" sz="1800" b="0" i="0" kern="1200" dirty="0" smtClean="0">
                          <a:solidFill>
                            <a:schemeClr val="dk1"/>
                          </a:solidFill>
                          <a:effectLst/>
                          <a:latin typeface="+mn-lt"/>
                          <a:ea typeface="+mn-ea"/>
                          <a:cs typeface="+mn-cs"/>
                        </a:rPr>
                        <a:t>LILO is simpler and easier to use.</a:t>
                      </a:r>
                    </a:p>
                    <a:p>
                      <a:pPr marL="342900" indent="-342900">
                        <a:buFont typeface="+mj-lt"/>
                        <a:buAutoNum type="arabicPeriod"/>
                      </a:pPr>
                      <a:endParaRPr lang="en-US" sz="1800" b="0" i="0" kern="1200" dirty="0" smtClean="0">
                        <a:solidFill>
                          <a:schemeClr val="dk1"/>
                        </a:solidFill>
                        <a:effectLst/>
                        <a:latin typeface="+mn-lt"/>
                        <a:ea typeface="+mn-ea"/>
                        <a:cs typeface="+mn-cs"/>
                      </a:endParaRPr>
                    </a:p>
                    <a:p>
                      <a:pPr marL="342900" indent="-342900">
                        <a:buFont typeface="+mj-lt"/>
                        <a:buAutoNum type="arabicPeriod"/>
                      </a:pPr>
                      <a:endParaRPr lang="en-US" sz="1800" b="0" i="0" kern="1200" dirty="0" smtClean="0">
                        <a:solidFill>
                          <a:schemeClr val="dk1"/>
                        </a:solidFill>
                        <a:effectLst/>
                        <a:latin typeface="+mn-lt"/>
                        <a:ea typeface="+mn-ea"/>
                        <a:cs typeface="+mn-cs"/>
                      </a:endParaRPr>
                    </a:p>
                    <a:p>
                      <a:pPr marL="342900" indent="-342900">
                        <a:buFont typeface="+mj-lt"/>
                        <a:buAutoNum type="arabicPeriod"/>
                      </a:pPr>
                      <a:endParaRPr lang="en-US" sz="1800" b="0" i="0" kern="1200" dirty="0" smtClean="0">
                        <a:solidFill>
                          <a:schemeClr val="dk1"/>
                        </a:solidFill>
                        <a:effectLst/>
                        <a:latin typeface="+mn-lt"/>
                        <a:ea typeface="+mn-ea"/>
                        <a:cs typeface="+mn-cs"/>
                      </a:endParaRPr>
                    </a:p>
                    <a:p>
                      <a:pPr marL="342900" indent="-342900">
                        <a:buFont typeface="+mj-lt"/>
                        <a:buAutoNum type="arabicPeriod"/>
                      </a:pPr>
                      <a:endParaRPr lang="en-US" sz="1800" b="0" i="0" kern="1200" dirty="0" smtClean="0">
                        <a:solidFill>
                          <a:schemeClr val="dk1"/>
                        </a:solidFill>
                        <a:effectLst/>
                        <a:latin typeface="+mn-lt"/>
                        <a:ea typeface="+mn-ea"/>
                        <a:cs typeface="+mn-cs"/>
                      </a:endParaRPr>
                    </a:p>
                    <a:p>
                      <a:pPr marL="342900" indent="-342900">
                        <a:buFont typeface="+mj-lt"/>
                        <a:buAutoNum type="arabicPeriod"/>
                      </a:pPr>
                      <a:endParaRPr lang="en-US" dirty="0"/>
                    </a:p>
                  </a:txBody>
                  <a:tcPr/>
                </a:tc>
                <a:tc>
                  <a:txBody>
                    <a:bodyPr/>
                    <a:lstStyle/>
                    <a:p>
                      <a:r>
                        <a:rPr lang="en-US" sz="1800" b="0" i="0" kern="1200" dirty="0" smtClean="0">
                          <a:solidFill>
                            <a:schemeClr val="dk1"/>
                          </a:solidFill>
                          <a:effectLst/>
                          <a:latin typeface="+mn-lt"/>
                          <a:ea typeface="+mn-ea"/>
                          <a:cs typeface="+mn-cs"/>
                        </a:rPr>
                        <a:t>GRUB loads a large number of Operating System.</a:t>
                      </a:r>
                    </a:p>
                    <a:p>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GRUB can boot operating systems from external devices such as floppy disks and hard drives.</a:t>
                      </a:r>
                      <a:br>
                        <a:rPr lang="en-US" sz="1800" b="0" i="0" kern="1200" dirty="0" smtClean="0">
                          <a:solidFill>
                            <a:schemeClr val="dk1"/>
                          </a:solidFill>
                          <a:effectLst/>
                          <a:latin typeface="+mn-lt"/>
                          <a:ea typeface="+mn-ea"/>
                          <a:cs typeface="+mn-cs"/>
                        </a:rPr>
                      </a:b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GRUB support booting from a network.</a:t>
                      </a:r>
                    </a:p>
                    <a:p>
                      <a:endParaRPr lang="en-US" sz="1800" b="0" i="0" kern="1200" dirty="0" smtClean="0">
                        <a:solidFill>
                          <a:schemeClr val="dk1"/>
                        </a:solidFill>
                        <a:effectLst/>
                        <a:latin typeface="+mn-lt"/>
                        <a:ea typeface="+mn-ea"/>
                        <a:cs typeface="+mn-cs"/>
                      </a:endParaRPr>
                    </a:p>
                    <a:p>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GRUB has interactive command interface.</a:t>
                      </a:r>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i="0" kern="1200" dirty="0" smtClean="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GRUB is more complicated to use. </a:t>
                      </a:r>
                    </a:p>
                    <a:p>
                      <a:endParaRPr lang="en-US" dirty="0"/>
                    </a:p>
                  </a:txBody>
                  <a:tcPr/>
                </a:tc>
              </a:tr>
            </a:tbl>
          </a:graphicData>
        </a:graphic>
      </p:graphicFrame>
    </p:spTree>
    <p:extLst>
      <p:ext uri="{BB962C8B-B14F-4D97-AF65-F5344CB8AC3E}">
        <p14:creationId xmlns:p14="http://schemas.microsoft.com/office/powerpoint/2010/main" val="396901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5303912" y="476672"/>
            <a:ext cx="5471988" cy="576063"/>
          </a:xfrm>
        </p:spPr>
        <p:txBody>
          <a:bodyPr/>
          <a:lstStyle/>
          <a:p>
            <a:r>
              <a:rPr lang="en-US" b="1" dirty="0" smtClean="0">
                <a:solidFill>
                  <a:schemeClr val="tx1"/>
                </a:solidFill>
              </a:rPr>
              <a:t>Linux Kernel</a:t>
            </a:r>
            <a:endParaRPr lang="en-US" b="1" dirty="0">
              <a:solidFill>
                <a:schemeClr val="tx1"/>
              </a:solidFill>
            </a:endParaRPr>
          </a:p>
        </p:txBody>
      </p:sp>
      <p:sp>
        <p:nvSpPr>
          <p:cNvPr id="3" name="Rectangle 2"/>
          <p:cNvSpPr/>
          <p:nvPr/>
        </p:nvSpPr>
        <p:spPr>
          <a:xfrm>
            <a:off x="2783632" y="1700808"/>
            <a:ext cx="5976664" cy="4524315"/>
          </a:xfrm>
          <a:prstGeom prst="rect">
            <a:avLst/>
          </a:prstGeom>
        </p:spPr>
        <p:txBody>
          <a:bodyPr wrap="square">
            <a:spAutoFit/>
          </a:bodyPr>
          <a:lstStyle/>
          <a:p>
            <a:pPr marL="285750" indent="-285750">
              <a:buFont typeface="Wingdings" panose="05000000000000000000" pitchFamily="2" charset="2"/>
              <a:buChar char="ü"/>
            </a:pPr>
            <a:r>
              <a:rPr lang="en-US" dirty="0">
                <a:solidFill>
                  <a:srgbClr val="111111"/>
                </a:solidFill>
                <a:latin typeface="Georgia" panose="02040502050405020303" pitchFamily="18" charset="0"/>
              </a:rPr>
              <a:t>Mounts the root file system as specified in the “root=” in </a:t>
            </a:r>
            <a:r>
              <a:rPr lang="en-US" dirty="0" err="1" smtClean="0">
                <a:solidFill>
                  <a:srgbClr val="111111"/>
                </a:solidFill>
                <a:latin typeface="Georgia" panose="02040502050405020303" pitchFamily="18" charset="0"/>
              </a:rPr>
              <a:t>grub.conf</a:t>
            </a:r>
            <a:endParaRPr lang="en-US" dirty="0" smtClean="0">
              <a:solidFill>
                <a:srgbClr val="111111"/>
              </a:solidFill>
              <a:latin typeface="Georgia" panose="02040502050405020303" pitchFamily="18" charset="0"/>
            </a:endParaRPr>
          </a:p>
          <a:p>
            <a:endParaRPr lang="en-US" dirty="0">
              <a:solidFill>
                <a:srgbClr val="111111"/>
              </a:solidFill>
              <a:latin typeface="Georgia" panose="02040502050405020303" pitchFamily="18" charset="0"/>
            </a:endParaRPr>
          </a:p>
          <a:p>
            <a:pPr marL="285750" indent="-285750">
              <a:buFont typeface="Wingdings" panose="05000000000000000000" pitchFamily="2" charset="2"/>
              <a:buChar char="ü"/>
            </a:pPr>
            <a:r>
              <a:rPr lang="en-US" dirty="0">
                <a:solidFill>
                  <a:srgbClr val="111111"/>
                </a:solidFill>
                <a:latin typeface="Georgia" panose="02040502050405020303" pitchFamily="18" charset="0"/>
              </a:rPr>
              <a:t>Kernel executes the /</a:t>
            </a:r>
            <a:r>
              <a:rPr lang="en-US" dirty="0" err="1">
                <a:solidFill>
                  <a:srgbClr val="111111"/>
                </a:solidFill>
                <a:latin typeface="Georgia" panose="02040502050405020303" pitchFamily="18" charset="0"/>
              </a:rPr>
              <a:t>sbin</a:t>
            </a:r>
            <a:r>
              <a:rPr lang="en-US" dirty="0">
                <a:solidFill>
                  <a:srgbClr val="111111"/>
                </a:solidFill>
                <a:latin typeface="Georgia" panose="02040502050405020303" pitchFamily="18" charset="0"/>
              </a:rPr>
              <a:t>/</a:t>
            </a:r>
            <a:r>
              <a:rPr lang="en-US" dirty="0" err="1">
                <a:solidFill>
                  <a:srgbClr val="111111"/>
                </a:solidFill>
                <a:latin typeface="Georgia" panose="02040502050405020303" pitchFamily="18" charset="0"/>
              </a:rPr>
              <a:t>init</a:t>
            </a:r>
            <a:r>
              <a:rPr lang="en-US" dirty="0">
                <a:solidFill>
                  <a:srgbClr val="111111"/>
                </a:solidFill>
                <a:latin typeface="Georgia" panose="02040502050405020303" pitchFamily="18" charset="0"/>
              </a:rPr>
              <a:t> </a:t>
            </a:r>
            <a:r>
              <a:rPr lang="en-US" dirty="0" smtClean="0">
                <a:solidFill>
                  <a:srgbClr val="111111"/>
                </a:solidFill>
                <a:latin typeface="Georgia" panose="02040502050405020303" pitchFamily="18" charset="0"/>
              </a:rPr>
              <a:t>program</a:t>
            </a:r>
          </a:p>
          <a:p>
            <a:endParaRPr lang="en-US" dirty="0">
              <a:solidFill>
                <a:srgbClr val="111111"/>
              </a:solidFill>
              <a:latin typeface="Georgia" panose="02040502050405020303" pitchFamily="18" charset="0"/>
            </a:endParaRPr>
          </a:p>
          <a:p>
            <a:pPr marL="285750" indent="-285750">
              <a:buFont typeface="Wingdings" panose="05000000000000000000" pitchFamily="2" charset="2"/>
              <a:buChar char="ü"/>
            </a:pPr>
            <a:r>
              <a:rPr lang="en-US" dirty="0">
                <a:solidFill>
                  <a:srgbClr val="111111"/>
                </a:solidFill>
                <a:latin typeface="Georgia" panose="02040502050405020303" pitchFamily="18" charset="0"/>
              </a:rPr>
              <a:t>Since </a:t>
            </a:r>
            <a:r>
              <a:rPr lang="en-US" dirty="0" err="1">
                <a:solidFill>
                  <a:srgbClr val="111111"/>
                </a:solidFill>
                <a:latin typeface="Georgia" panose="02040502050405020303" pitchFamily="18" charset="0"/>
              </a:rPr>
              <a:t>init</a:t>
            </a:r>
            <a:r>
              <a:rPr lang="en-US" dirty="0">
                <a:solidFill>
                  <a:srgbClr val="111111"/>
                </a:solidFill>
                <a:latin typeface="Georgia" panose="02040502050405020303" pitchFamily="18" charset="0"/>
              </a:rPr>
              <a:t> was the 1st program to be executed by Linux Kernel, it has the process id (PID) of 1. Do a ‘</a:t>
            </a:r>
            <a:r>
              <a:rPr lang="en-US" dirty="0" err="1">
                <a:solidFill>
                  <a:srgbClr val="111111"/>
                </a:solidFill>
                <a:latin typeface="Georgia" panose="02040502050405020303" pitchFamily="18" charset="0"/>
              </a:rPr>
              <a:t>ps</a:t>
            </a:r>
            <a:r>
              <a:rPr lang="en-US" dirty="0">
                <a:solidFill>
                  <a:srgbClr val="111111"/>
                </a:solidFill>
                <a:latin typeface="Georgia" panose="02040502050405020303" pitchFamily="18" charset="0"/>
              </a:rPr>
              <a:t> -</a:t>
            </a:r>
            <a:r>
              <a:rPr lang="en-US" dirty="0" err="1">
                <a:solidFill>
                  <a:srgbClr val="111111"/>
                </a:solidFill>
                <a:latin typeface="Georgia" panose="02040502050405020303" pitchFamily="18" charset="0"/>
              </a:rPr>
              <a:t>ef</a:t>
            </a:r>
            <a:r>
              <a:rPr lang="en-US" dirty="0">
                <a:solidFill>
                  <a:srgbClr val="111111"/>
                </a:solidFill>
                <a:latin typeface="Georgia" panose="02040502050405020303" pitchFamily="18" charset="0"/>
              </a:rPr>
              <a:t> | grep </a:t>
            </a:r>
            <a:r>
              <a:rPr lang="en-US" dirty="0" err="1">
                <a:solidFill>
                  <a:srgbClr val="111111"/>
                </a:solidFill>
                <a:latin typeface="Georgia" panose="02040502050405020303" pitchFamily="18" charset="0"/>
              </a:rPr>
              <a:t>init</a:t>
            </a:r>
            <a:r>
              <a:rPr lang="en-US" dirty="0">
                <a:solidFill>
                  <a:srgbClr val="111111"/>
                </a:solidFill>
                <a:latin typeface="Georgia" panose="02040502050405020303" pitchFamily="18" charset="0"/>
              </a:rPr>
              <a:t>’ and check the </a:t>
            </a:r>
            <a:r>
              <a:rPr lang="en-US" dirty="0" err="1">
                <a:solidFill>
                  <a:srgbClr val="111111"/>
                </a:solidFill>
                <a:latin typeface="Georgia" panose="02040502050405020303" pitchFamily="18" charset="0"/>
              </a:rPr>
              <a:t>pid</a:t>
            </a:r>
            <a:r>
              <a:rPr lang="en-US" dirty="0" smtClean="0">
                <a:solidFill>
                  <a:srgbClr val="111111"/>
                </a:solidFill>
                <a:latin typeface="Georgia" panose="02040502050405020303" pitchFamily="18" charset="0"/>
              </a:rPr>
              <a:t>.</a:t>
            </a:r>
          </a:p>
          <a:p>
            <a:endParaRPr lang="en-US" dirty="0">
              <a:solidFill>
                <a:srgbClr val="111111"/>
              </a:solidFill>
              <a:latin typeface="Georgia" panose="02040502050405020303" pitchFamily="18" charset="0"/>
            </a:endParaRPr>
          </a:p>
          <a:p>
            <a:pPr marL="285750" indent="-285750">
              <a:buFont typeface="Wingdings" panose="05000000000000000000" pitchFamily="2" charset="2"/>
              <a:buChar char="ü"/>
            </a:pPr>
            <a:r>
              <a:rPr lang="en-US" dirty="0" err="1">
                <a:solidFill>
                  <a:srgbClr val="111111"/>
                </a:solidFill>
                <a:latin typeface="Georgia" panose="02040502050405020303" pitchFamily="18" charset="0"/>
              </a:rPr>
              <a:t>initrd</a:t>
            </a:r>
            <a:r>
              <a:rPr lang="en-US" dirty="0">
                <a:solidFill>
                  <a:srgbClr val="111111"/>
                </a:solidFill>
                <a:latin typeface="Georgia" panose="02040502050405020303" pitchFamily="18" charset="0"/>
              </a:rPr>
              <a:t> stands for Initial RAM Disk</a:t>
            </a:r>
            <a:r>
              <a:rPr lang="en-US" dirty="0" smtClean="0">
                <a:solidFill>
                  <a:srgbClr val="111111"/>
                </a:solidFill>
                <a:latin typeface="Georgia" panose="02040502050405020303" pitchFamily="18" charset="0"/>
              </a:rPr>
              <a:t>.</a:t>
            </a:r>
          </a:p>
          <a:p>
            <a:endParaRPr lang="en-US" dirty="0">
              <a:solidFill>
                <a:srgbClr val="111111"/>
              </a:solidFill>
              <a:latin typeface="Georgia" panose="02040502050405020303" pitchFamily="18" charset="0"/>
            </a:endParaRPr>
          </a:p>
          <a:p>
            <a:pPr marL="285750" indent="-285750">
              <a:buFont typeface="Wingdings" panose="05000000000000000000" pitchFamily="2" charset="2"/>
              <a:buChar char="ü"/>
            </a:pPr>
            <a:r>
              <a:rPr lang="en-US" dirty="0" err="1">
                <a:solidFill>
                  <a:srgbClr val="111111"/>
                </a:solidFill>
                <a:latin typeface="Georgia" panose="02040502050405020303" pitchFamily="18" charset="0"/>
              </a:rPr>
              <a:t>initrd</a:t>
            </a:r>
            <a:r>
              <a:rPr lang="en-US" dirty="0">
                <a:solidFill>
                  <a:srgbClr val="111111"/>
                </a:solidFill>
                <a:latin typeface="Georgia" panose="02040502050405020303" pitchFamily="18" charset="0"/>
              </a:rPr>
              <a:t> is used by kernel as temporary root file system until kernel is booted and the real root file system is mounted. It also contains necessary drivers compiled inside, which helps it to access the hard drive partitions, and other hardware.</a:t>
            </a:r>
            <a:endParaRPr lang="en-US" b="0" i="0" dirty="0">
              <a:solidFill>
                <a:srgbClr val="111111"/>
              </a:solidFill>
              <a:effectLst/>
              <a:latin typeface="Georgia" panose="02040502050405020303" pitchFamily="18" charset="0"/>
            </a:endParaRPr>
          </a:p>
        </p:txBody>
      </p:sp>
    </p:spTree>
    <p:extLst>
      <p:ext uri="{BB962C8B-B14F-4D97-AF65-F5344CB8AC3E}">
        <p14:creationId xmlns:p14="http://schemas.microsoft.com/office/powerpoint/2010/main" val="2668961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55840" y="188640"/>
            <a:ext cx="5471988" cy="762239"/>
          </a:xfrm>
        </p:spPr>
        <p:txBody>
          <a:bodyPr/>
          <a:lstStyle/>
          <a:p>
            <a:r>
              <a:rPr lang="en-US" b="1" dirty="0" smtClean="0">
                <a:solidFill>
                  <a:schemeClr val="tx1"/>
                </a:solidFill>
              </a:rPr>
              <a:t>         </a:t>
            </a:r>
            <a:r>
              <a:rPr lang="en-US" b="1" dirty="0" err="1" smtClean="0">
                <a:solidFill>
                  <a:schemeClr val="tx1"/>
                </a:solidFill>
              </a:rPr>
              <a:t>Init</a:t>
            </a:r>
            <a:endParaRPr lang="en-US" b="1" dirty="0">
              <a:solidFill>
                <a:schemeClr val="tx1"/>
              </a:solidFill>
            </a:endParaRPr>
          </a:p>
        </p:txBody>
      </p:sp>
      <p:sp>
        <p:nvSpPr>
          <p:cNvPr id="5" name="Rectangle 4"/>
          <p:cNvSpPr/>
          <p:nvPr/>
        </p:nvSpPr>
        <p:spPr>
          <a:xfrm>
            <a:off x="2135560" y="1412776"/>
            <a:ext cx="7248128" cy="5078313"/>
          </a:xfrm>
          <a:prstGeom prst="rect">
            <a:avLst/>
          </a:prstGeom>
        </p:spPr>
        <p:txBody>
          <a:bodyPr wrap="square">
            <a:spAutoFit/>
          </a:bodyPr>
          <a:lstStyle/>
          <a:p>
            <a:pPr marL="285750" indent="-285750">
              <a:buFont typeface="Wingdings" panose="05000000000000000000" pitchFamily="2" charset="2"/>
              <a:buChar char="ü"/>
            </a:pPr>
            <a:r>
              <a:rPr lang="en-US" dirty="0"/>
              <a:t>After the kernel is booted and initialized, the kernel starts the first user-space application. </a:t>
            </a:r>
            <a:endParaRPr lang="en-US" dirty="0" smtClean="0"/>
          </a:p>
          <a:p>
            <a:pPr marL="285750" indent="-285750">
              <a:buFont typeface="Wingdings" panose="05000000000000000000" pitchFamily="2" charset="2"/>
              <a:buChar char="ü"/>
            </a:pPr>
            <a:endParaRPr lang="en-US" dirty="0" smtClean="0"/>
          </a:p>
          <a:p>
            <a:pPr marL="285750" indent="-285750">
              <a:buFont typeface="Wingdings" panose="05000000000000000000" pitchFamily="2" charset="2"/>
              <a:buChar char="ü"/>
            </a:pPr>
            <a:r>
              <a:rPr lang="en-US" dirty="0" smtClean="0"/>
              <a:t>This </a:t>
            </a:r>
            <a:r>
              <a:rPr lang="en-US" dirty="0"/>
              <a:t>is the first program invoked that is compiled with the standard C library. </a:t>
            </a:r>
            <a:endParaRPr lang="en-US" dirty="0" smtClean="0"/>
          </a:p>
          <a:p>
            <a:pPr marL="285750" indent="-285750">
              <a:buFont typeface="Wingdings" panose="05000000000000000000" pitchFamily="2" charset="2"/>
              <a:buChar char="ü"/>
            </a:pPr>
            <a:endParaRPr lang="en-US" dirty="0" smtClean="0"/>
          </a:p>
          <a:p>
            <a:pPr marL="285750" indent="-285750">
              <a:buFont typeface="Wingdings" panose="05000000000000000000" pitchFamily="2" charset="2"/>
              <a:buChar char="ü"/>
            </a:pPr>
            <a:r>
              <a:rPr lang="en-US" dirty="0" smtClean="0"/>
              <a:t>Prior </a:t>
            </a:r>
            <a:r>
              <a:rPr lang="en-US" dirty="0"/>
              <a:t>to this point in the process, no standard C applications have been executed.</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dirty="0"/>
              <a:t>In a desktop Linux system, the first application started is commonly /</a:t>
            </a:r>
            <a:r>
              <a:rPr lang="en-US" dirty="0" err="1"/>
              <a:t>sbin</a:t>
            </a:r>
            <a:r>
              <a:rPr lang="en-US" dirty="0"/>
              <a:t>/</a:t>
            </a:r>
            <a:r>
              <a:rPr lang="en-US" dirty="0" err="1"/>
              <a:t>init.</a:t>
            </a:r>
            <a:r>
              <a:rPr lang="en-US" dirty="0"/>
              <a:t> But it need not be. </a:t>
            </a:r>
            <a:endParaRPr lang="en-US" dirty="0" smtClean="0"/>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dirty="0" smtClean="0"/>
              <a:t>Rarely </a:t>
            </a:r>
            <a:r>
              <a:rPr lang="en-US" dirty="0"/>
              <a:t>do embedded systems require the extensive initialization provided by </a:t>
            </a:r>
            <a:r>
              <a:rPr lang="en-US" dirty="0" err="1"/>
              <a:t>init</a:t>
            </a:r>
            <a:r>
              <a:rPr lang="en-US" dirty="0"/>
              <a:t> (as configured through /</a:t>
            </a:r>
            <a:r>
              <a:rPr lang="en-US" dirty="0" err="1"/>
              <a:t>etc</a:t>
            </a:r>
            <a:r>
              <a:rPr lang="en-US" dirty="0"/>
              <a:t>/</a:t>
            </a:r>
            <a:r>
              <a:rPr lang="en-US" dirty="0" err="1"/>
              <a:t>inittab</a:t>
            </a:r>
            <a:r>
              <a:rPr lang="en-US" dirty="0"/>
              <a:t>). </a:t>
            </a:r>
            <a:endParaRPr lang="en-US" dirty="0" smtClean="0"/>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dirty="0" smtClean="0"/>
              <a:t>In </a:t>
            </a:r>
            <a:r>
              <a:rPr lang="en-US" dirty="0"/>
              <a:t>many cases, you can invoke a simple shell script that starts the necessary embedded applications.</a:t>
            </a:r>
          </a:p>
        </p:txBody>
      </p:sp>
    </p:spTree>
    <p:extLst>
      <p:ext uri="{BB962C8B-B14F-4D97-AF65-F5344CB8AC3E}">
        <p14:creationId xmlns:p14="http://schemas.microsoft.com/office/powerpoint/2010/main" val="2088134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5663952" y="404664"/>
            <a:ext cx="5471988" cy="504056"/>
          </a:xfrm>
        </p:spPr>
        <p:txBody>
          <a:bodyPr/>
          <a:lstStyle/>
          <a:p>
            <a:r>
              <a:rPr lang="en-US" b="1" dirty="0" err="1" smtClean="0">
                <a:solidFill>
                  <a:schemeClr val="tx1"/>
                </a:solidFill>
              </a:rPr>
              <a:t>Runlevels</a:t>
            </a:r>
            <a:endParaRPr lang="en-US" b="1" dirty="0">
              <a:solidFill>
                <a:schemeClr val="tx1"/>
              </a:solidFill>
            </a:endParaRPr>
          </a:p>
        </p:txBody>
      </p:sp>
      <p:sp>
        <p:nvSpPr>
          <p:cNvPr id="3" name="Rectangle 2"/>
          <p:cNvSpPr/>
          <p:nvPr/>
        </p:nvSpPr>
        <p:spPr>
          <a:xfrm>
            <a:off x="1703512" y="1268760"/>
            <a:ext cx="9577064" cy="5355312"/>
          </a:xfrm>
          <a:prstGeom prst="rect">
            <a:avLst/>
          </a:prstGeom>
        </p:spPr>
        <p:txBody>
          <a:bodyPr wrap="square">
            <a:spAutoFit/>
          </a:bodyPr>
          <a:lstStyle/>
          <a:p>
            <a:r>
              <a:rPr lang="en-US" dirty="0" err="1"/>
              <a:t>Runlevel</a:t>
            </a:r>
            <a:r>
              <a:rPr lang="en-US" dirty="0"/>
              <a:t> defines the state of the machine after boot. It has a certain number of services stopped or started, giving the user control over the behavior of the machine. Only one </a:t>
            </a:r>
            <a:r>
              <a:rPr lang="en-US" dirty="0" err="1"/>
              <a:t>runlevel</a:t>
            </a:r>
            <a:r>
              <a:rPr lang="en-US" dirty="0"/>
              <a:t> is executed on start up. It is numbered from zero to six</a:t>
            </a:r>
            <a:r>
              <a:rPr lang="en-US" dirty="0" smtClean="0"/>
              <a:t>.</a:t>
            </a:r>
          </a:p>
          <a:p>
            <a:endParaRPr lang="en-US" dirty="0"/>
          </a:p>
          <a:p>
            <a:pPr marL="285750" indent="-285750">
              <a:buFont typeface="Wingdings" panose="05000000000000000000" pitchFamily="2" charset="2"/>
              <a:buChar char="ü"/>
            </a:pPr>
            <a:r>
              <a:rPr lang="en-US" dirty="0"/>
              <a:t>0 - Halt the system</a:t>
            </a:r>
            <a:r>
              <a:rPr lang="en-US" dirty="0" smtClean="0"/>
              <a:t>.</a:t>
            </a:r>
          </a:p>
          <a:p>
            <a:endParaRPr lang="en-US" dirty="0"/>
          </a:p>
          <a:p>
            <a:pPr marL="285750" indent="-285750">
              <a:buFont typeface="Wingdings" panose="05000000000000000000" pitchFamily="2" charset="2"/>
              <a:buChar char="ü"/>
            </a:pPr>
            <a:r>
              <a:rPr lang="en-US" dirty="0"/>
              <a:t>1 - Single-user mode (for special administration</a:t>
            </a:r>
            <a:r>
              <a:rPr lang="en-US" dirty="0" smtClean="0"/>
              <a:t>).</a:t>
            </a:r>
          </a:p>
          <a:p>
            <a:endParaRPr lang="en-US" dirty="0"/>
          </a:p>
          <a:p>
            <a:pPr marL="285750" indent="-285750">
              <a:buFont typeface="Wingdings" panose="05000000000000000000" pitchFamily="2" charset="2"/>
              <a:buChar char="ü"/>
            </a:pPr>
            <a:r>
              <a:rPr lang="en-US" dirty="0"/>
              <a:t>2 - Local Multiuser without network service (like NFS</a:t>
            </a:r>
            <a:r>
              <a:rPr lang="en-US" dirty="0" smtClean="0"/>
              <a:t>)</a:t>
            </a:r>
          </a:p>
          <a:p>
            <a:endParaRPr lang="en-US" dirty="0"/>
          </a:p>
          <a:p>
            <a:pPr marL="285750" indent="-285750">
              <a:buFont typeface="Wingdings" panose="05000000000000000000" pitchFamily="2" charset="2"/>
              <a:buChar char="ü"/>
            </a:pPr>
            <a:r>
              <a:rPr lang="en-US" dirty="0"/>
              <a:t>3 - Full Multiuser with </a:t>
            </a:r>
            <a:r>
              <a:rPr lang="en-US" dirty="0" smtClean="0"/>
              <a:t>Networking</a:t>
            </a:r>
          </a:p>
          <a:p>
            <a:endParaRPr lang="en-US" dirty="0"/>
          </a:p>
          <a:p>
            <a:pPr marL="285750" indent="-285750">
              <a:buFont typeface="Wingdings" panose="05000000000000000000" pitchFamily="2" charset="2"/>
              <a:buChar char="ü"/>
            </a:pPr>
            <a:r>
              <a:rPr lang="en-US" dirty="0"/>
              <a:t>4 - Not </a:t>
            </a:r>
            <a:r>
              <a:rPr lang="en-US" dirty="0" smtClean="0"/>
              <a:t>Used</a:t>
            </a:r>
          </a:p>
          <a:p>
            <a:endParaRPr lang="en-US" dirty="0"/>
          </a:p>
          <a:p>
            <a:pPr marL="285750" indent="-285750">
              <a:buFont typeface="Wingdings" panose="05000000000000000000" pitchFamily="2" charset="2"/>
              <a:buChar char="ü"/>
            </a:pPr>
            <a:r>
              <a:rPr lang="en-US" dirty="0"/>
              <a:t>5 - Full Multiuser with Networking and X Windows (GUI) or X11 </a:t>
            </a:r>
            <a:r>
              <a:rPr lang="en-US" dirty="0" smtClean="0"/>
              <a:t>mode</a:t>
            </a:r>
          </a:p>
          <a:p>
            <a:endParaRPr lang="en-US" dirty="0"/>
          </a:p>
          <a:p>
            <a:pPr marL="285750" indent="-285750">
              <a:buFont typeface="Wingdings" panose="05000000000000000000" pitchFamily="2" charset="2"/>
              <a:buChar char="ü"/>
            </a:pPr>
            <a:r>
              <a:rPr lang="en-US" dirty="0"/>
              <a:t>6 - Reboot.</a:t>
            </a:r>
          </a:p>
          <a:p>
            <a:pPr marL="285750" indent="-285750">
              <a:buFont typeface="Wingdings" panose="05000000000000000000" pitchFamily="2" charset="2"/>
              <a:buChar char="ü"/>
            </a:pPr>
            <a:endParaRPr lang="en-US" dirty="0"/>
          </a:p>
        </p:txBody>
      </p:sp>
    </p:spTree>
    <p:extLst>
      <p:ext uri="{BB962C8B-B14F-4D97-AF65-F5344CB8AC3E}">
        <p14:creationId xmlns:p14="http://schemas.microsoft.com/office/powerpoint/2010/main" val="4221989661"/>
      </p:ext>
    </p:extLst>
  </p:cSld>
  <p:clrMapOvr>
    <a:masterClrMapping/>
  </p:clrMapOvr>
</p:sld>
</file>

<file path=ppt/theme/theme1.xml><?xml version="1.0" encoding="utf-8"?>
<a:theme xmlns:a="http://schemas.openxmlformats.org/drawingml/2006/main" name="Capgemini_Template">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D76BB8BF-901C-4709-A70B-B9D859909653}"/>
    </a:ext>
  </a:extLst>
</a:theme>
</file>

<file path=ppt/theme/theme2.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B504A320-BF0C-4A8E-8664-9644A9AF95DC}"/>
    </a:ext>
  </a:extLst>
</a:theme>
</file>

<file path=ppt/theme/theme3.xml><?xml version="1.0" encoding="utf-8"?>
<a:theme xmlns:a="http://schemas.openxmlformats.org/drawingml/2006/main" name="Content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14D83F11-89F6-4441-B5DC-94FD0DFB8031}"/>
    </a:ext>
  </a:extLst>
</a:theme>
</file>

<file path=ppt/theme/theme4.xml><?xml version="1.0" encoding="utf-8"?>
<a:theme xmlns:a="http://schemas.openxmlformats.org/drawingml/2006/main" name="Content and Image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B065CD12-128C-4DBC-873E-82FC4B88A761}"/>
    </a:ext>
  </a:extLst>
</a:theme>
</file>

<file path=ppt/theme/theme5.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Capgemini_Template</Template>
  <TotalTime>22044</TotalTime>
  <Words>714</Words>
  <Application>Microsoft Office PowerPoint</Application>
  <PresentationFormat>Widescreen</PresentationFormat>
  <Paragraphs>102</Paragraphs>
  <Slides>8</Slides>
  <Notes>0</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8</vt:i4>
      </vt:variant>
    </vt:vector>
  </HeadingPairs>
  <TitlesOfParts>
    <vt:vector size="18" baseType="lpstr">
      <vt:lpstr>Arial</vt:lpstr>
      <vt:lpstr>Calibri</vt:lpstr>
      <vt:lpstr>Georgia</vt:lpstr>
      <vt:lpstr>NeueHaasGroteskText W01</vt:lpstr>
      <vt:lpstr>Verdana</vt:lpstr>
      <vt:lpstr>Wingdings</vt:lpstr>
      <vt:lpstr>Capgemini_Template</vt:lpstr>
      <vt:lpstr>Section slides</vt:lpstr>
      <vt:lpstr>Content Layouts</vt:lpstr>
      <vt:lpstr>Content and Image Layouts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Click to insert title title</dc:title>
  <dc:creator>Tomasz Cwiklinski</dc:creator>
  <cp:lastModifiedBy>Administrator</cp:lastModifiedBy>
  <cp:revision>192</cp:revision>
  <dcterms:created xsi:type="dcterms:W3CDTF">2017-10-18T07:07:16Z</dcterms:created>
  <dcterms:modified xsi:type="dcterms:W3CDTF">2018-03-23T12:41:23Z</dcterms:modified>
</cp:coreProperties>
</file>