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3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56"/>
            <p14:sldId id="257"/>
            <p14:sldId id="258"/>
            <p14:sldId id="263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8535" autoAdjust="0"/>
  </p:normalViewPr>
  <p:slideViewPr>
    <p:cSldViewPr>
      <p:cViewPr varScale="1">
        <p:scale>
          <a:sx n="74" d="100"/>
          <a:sy n="74" d="100"/>
        </p:scale>
        <p:origin x="672" y="-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23/03/2018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23/03/2018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=""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359696" y="476672"/>
            <a:ext cx="5471988" cy="792088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    Operating </a:t>
            </a:r>
            <a:r>
              <a:rPr lang="en-US" sz="2800" b="1" dirty="0">
                <a:solidFill>
                  <a:schemeClr val="tx1"/>
                </a:solidFill>
              </a:rPr>
              <a:t>System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-312712" y="1556792"/>
            <a:ext cx="12504712" cy="619268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           An </a:t>
            </a:r>
            <a:r>
              <a:rPr lang="en-US" sz="2000" dirty="0">
                <a:solidFill>
                  <a:schemeClr val="tx1"/>
                </a:solidFill>
              </a:rPr>
              <a:t>operating system, or "OS," is software that communicates with the hardware and allows other application of the computer to run.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tx1"/>
                </a:solidFill>
              </a:rPr>
              <a:t>Single- and multi-tasking</a:t>
            </a:r>
            <a:endParaRPr lang="en-IN" sz="20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tx1"/>
                </a:solidFill>
              </a:rPr>
              <a:t>Single- </a:t>
            </a:r>
            <a:r>
              <a:rPr lang="en-IN" sz="2000" dirty="0">
                <a:solidFill>
                  <a:schemeClr val="tx1"/>
                </a:solidFill>
              </a:rPr>
              <a:t>and </a:t>
            </a:r>
            <a:r>
              <a:rPr lang="en-IN" sz="2000" dirty="0" smtClean="0">
                <a:solidFill>
                  <a:schemeClr val="tx1"/>
                </a:solidFill>
              </a:rPr>
              <a:t>multi-user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tx1"/>
                </a:solidFill>
              </a:rPr>
              <a:t>Distributed</a:t>
            </a:r>
            <a:endParaRPr lang="en-IN" sz="20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tx1"/>
                </a:solidFill>
              </a:rPr>
              <a:t>Embedded</a:t>
            </a:r>
            <a:endParaRPr lang="en-IN" sz="20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tx1"/>
                </a:solidFill>
              </a:rPr>
              <a:t>Real-time</a:t>
            </a:r>
            <a:endParaRPr lang="en-IN" sz="20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tx1"/>
                </a:solidFill>
              </a:rPr>
              <a:t>Library</a:t>
            </a:r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2636912"/>
            <a:ext cx="4176464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6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855640" y="188640"/>
            <a:ext cx="5471988" cy="1266295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Windows Operating System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96688" y="2101885"/>
            <a:ext cx="119533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Microsoft Windows is a group of several graphical operating system families, all of which are developed, marketed, and sold by Microsoft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900663"/>
              </p:ext>
            </p:extLst>
          </p:nvPr>
        </p:nvGraphicFramePr>
        <p:xfrm>
          <a:off x="119336" y="2996952"/>
          <a:ext cx="8128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Comparison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Linux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SECURITY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r>
                        <a:rPr lang="en-IN" baseline="0" dirty="0" smtClean="0"/>
                        <a:t> Virus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Many</a:t>
                      </a:r>
                      <a:r>
                        <a:rPr lang="en-IN" baseline="0" dirty="0" smtClean="0"/>
                        <a:t> types Virus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Less Virus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Too expensive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Less than MAC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Open Source free software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COMPATIBILITY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Only with MAC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All</a:t>
                      </a:r>
                      <a:r>
                        <a:rPr lang="en-IN" baseline="0" dirty="0" smtClean="0"/>
                        <a:t> type of software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We</a:t>
                      </a:r>
                      <a:r>
                        <a:rPr lang="en-IN" baseline="0" dirty="0" smtClean="0"/>
                        <a:t> can program the software that how we want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RELIABLE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Reliable</a:t>
                      </a:r>
                      <a:r>
                        <a:rPr lang="en-IN" baseline="0" dirty="0" smtClean="0"/>
                        <a:t> &amp; smooth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Reliable &amp;</a:t>
                      </a:r>
                    </a:p>
                    <a:p>
                      <a:r>
                        <a:rPr lang="en-IN" dirty="0" err="1" smtClean="0"/>
                        <a:t>Strucks</a:t>
                      </a: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completely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43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07988" y="434513"/>
            <a:ext cx="10944596" cy="978263"/>
          </a:xfrm>
        </p:spPr>
        <p:txBody>
          <a:bodyPr/>
          <a:lstStyle/>
          <a:p>
            <a:r>
              <a:rPr lang="en-IN" dirty="0" smtClean="0"/>
              <a:t>          </a:t>
            </a:r>
            <a:r>
              <a:rPr lang="en-IN" b="1" dirty="0" smtClean="0">
                <a:solidFill>
                  <a:schemeClr val="tx1"/>
                </a:solidFill>
              </a:rPr>
              <a:t>Advantage &amp; Disadvantage of Windows OS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060787"/>
              </p:ext>
            </p:extLst>
          </p:nvPr>
        </p:nvGraphicFramePr>
        <p:xfrm>
          <a:off x="263352" y="1772816"/>
          <a:ext cx="11161240" cy="443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94"/>
                <a:gridCol w="5623946"/>
              </a:tblGrid>
              <a:tr h="744083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sz="2400" b="1" dirty="0" smtClean="0"/>
                        <a:t>                   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 smtClean="0"/>
                    </a:p>
                    <a:p>
                      <a:pPr algn="ctr"/>
                      <a:r>
                        <a:rPr lang="en-IN" sz="2400" dirty="0" smtClean="0"/>
                        <a:t>   DISADVANTAGES</a:t>
                      </a:r>
                      <a:endParaRPr lang="en-IN" sz="2400" dirty="0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Ease of use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High resource requirements</a:t>
                      </a:r>
                      <a:endParaRPr lang="en-IN" b="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Backwards compatibility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Closed Source</a:t>
                      </a:r>
                      <a:endParaRPr lang="en-IN" b="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IN" dirty="0" smtClean="0"/>
                        <a:t>3.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for new hardware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Poor security &amp; Poor support for older hardware</a:t>
                      </a:r>
                      <a:endParaRPr lang="en-IN" b="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IN" dirty="0" smtClean="0"/>
                        <a:t>4. Better Stability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Extortionist prices</a:t>
                      </a:r>
                      <a:endParaRPr lang="en-IN" b="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IN" dirty="0" smtClean="0"/>
                        <a:t>5.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en-I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 secure boot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   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Poor remote access</a:t>
                      </a:r>
                      <a:endParaRPr lang="en-IN" b="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IN" dirty="0" smtClean="0"/>
                        <a:t>6.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allows many programs to operate at the same time</a:t>
                      </a:r>
                      <a:r>
                        <a:rPr lang="en-IN" dirty="0" smtClean="0"/>
                        <a:t/>
                      </a:r>
                      <a:br>
                        <a:rPr lang="en-IN" dirty="0" smtClean="0"/>
                      </a:b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Backwards incompatible file formats</a:t>
                      </a:r>
                      <a:endParaRPr lang="en-IN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51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5840" y="476672"/>
            <a:ext cx="5471988" cy="47420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Workstation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352" y="1412776"/>
            <a:ext cx="79928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222222"/>
              </a:solidFill>
            </a:endParaRPr>
          </a:p>
          <a:p>
            <a:r>
              <a:rPr lang="en-US" dirty="0" smtClean="0">
                <a:solidFill>
                  <a:srgbClr val="222222"/>
                </a:solidFill>
              </a:rPr>
              <a:t>A </a:t>
            </a:r>
            <a:r>
              <a:rPr lang="en-US" dirty="0">
                <a:solidFill>
                  <a:srgbClr val="222222"/>
                </a:solidFill>
              </a:rPr>
              <a:t>significant segment of the desktop market are computers expected to perform as workstations, but using PC operating systems and components</a:t>
            </a:r>
            <a:r>
              <a:rPr lang="en-US" dirty="0" smtClean="0">
                <a:solidFill>
                  <a:srgbClr val="222222"/>
                </a:solidFill>
              </a:rPr>
              <a:t>.</a:t>
            </a:r>
          </a:p>
          <a:p>
            <a:endParaRPr lang="en-US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Support for ECC </a:t>
            </a:r>
            <a:r>
              <a:rPr lang="en-US" dirty="0" smtClean="0"/>
              <a:t>memory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Larger </a:t>
            </a:r>
            <a:r>
              <a:rPr lang="en-US" dirty="0"/>
              <a:t>number of memory sockets which use registered (buffered) </a:t>
            </a:r>
            <a:r>
              <a:rPr lang="en-US" dirty="0" smtClean="0"/>
              <a:t>modules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Multiple </a:t>
            </a:r>
            <a:r>
              <a:rPr lang="en-US" dirty="0"/>
              <a:t>processor sockets, powerful </a:t>
            </a:r>
            <a:r>
              <a:rPr lang="en-US" dirty="0" smtClean="0"/>
              <a:t>CPUs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Multiple displays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Run </a:t>
            </a:r>
            <a:r>
              <a:rPr lang="en-US" dirty="0"/>
              <a:t>reliable operating system with advanced </a:t>
            </a:r>
            <a:r>
              <a:rPr lang="en-US" dirty="0" smtClean="0"/>
              <a:t>features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High </a:t>
            </a:r>
            <a:r>
              <a:rPr lang="en-US" dirty="0"/>
              <a:t>performance, reliable graphics card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68" y="1700808"/>
            <a:ext cx="446449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1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423592" y="476672"/>
            <a:ext cx="7128172" cy="432048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Windows workstation and Server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760920"/>
              </p:ext>
            </p:extLst>
          </p:nvPr>
        </p:nvGraphicFramePr>
        <p:xfrm>
          <a:off x="-312712" y="1268760"/>
          <a:ext cx="12504712" cy="604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56"/>
                <a:gridCol w="6252356"/>
              </a:tblGrid>
              <a:tr h="604867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Windows  Workstation </a:t>
                      </a:r>
                    </a:p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Platform support for the PowerPC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Improved PCMCIA support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Common controls and dialogs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16 bit Delrina WinFax support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NTFS per File and per Directory Compression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Customizable </a:t>
                      </a:r>
                      <a:r>
                        <a:rPr lang="en-US" dirty="0" err="1" smtClean="0"/>
                        <a:t>WinLogon</a:t>
                      </a:r>
                      <a:r>
                        <a:rPr lang="en-US" dirty="0" smtClean="0"/>
                        <a:t> Sequence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Integrated NetWare connectivity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 smtClean="0"/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Windows Server</a:t>
                      </a:r>
                    </a:p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New Server Manager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PowerShell Capabilities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cluster scalability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sz="180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64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711624" y="260648"/>
            <a:ext cx="5471988" cy="432048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Windows client and server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71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775520" y="188640"/>
            <a:ext cx="8352928" cy="504057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Features of Windows 7 and Server 2008 R2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5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51384" y="116632"/>
            <a:ext cx="9360420" cy="546215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Features of Windows 8 and Server 2012 R2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40345"/>
      </p:ext>
    </p:extLst>
  </p:cSld>
  <p:clrMapOvr>
    <a:masterClrMapping/>
  </p:clrMapOvr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22233</TotalTime>
  <Words>251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Administrator</cp:lastModifiedBy>
  <cp:revision>185</cp:revision>
  <dcterms:created xsi:type="dcterms:W3CDTF">2017-10-18T07:07:16Z</dcterms:created>
  <dcterms:modified xsi:type="dcterms:W3CDTF">2018-03-23T12:49:34Z</dcterms:modified>
</cp:coreProperties>
</file>