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852FA99-9AC7-4ED6-B8DD-2EA544F6CCA4}"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10369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52FA99-9AC7-4ED6-B8DD-2EA544F6CCA4}"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15295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52FA99-9AC7-4ED6-B8DD-2EA544F6CCA4}"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57919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52FA99-9AC7-4ED6-B8DD-2EA544F6CCA4}"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373689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2FA99-9AC7-4ED6-B8DD-2EA544F6CCA4}" type="datetimeFigureOut">
              <a:rPr lang="en-IN" smtClean="0"/>
              <a:t>28/03/2018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137774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852FA99-9AC7-4ED6-B8DD-2EA544F6CCA4}" type="datetimeFigureOut">
              <a:rPr lang="en-IN" smtClean="0"/>
              <a:t>28/03/2018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242721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852FA99-9AC7-4ED6-B8DD-2EA544F6CCA4}" type="datetimeFigureOut">
              <a:rPr lang="en-IN" smtClean="0"/>
              <a:t>28/03/2018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247774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852FA99-9AC7-4ED6-B8DD-2EA544F6CCA4}" type="datetimeFigureOut">
              <a:rPr lang="en-IN" smtClean="0"/>
              <a:t>28/03/2018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21895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2FA99-9AC7-4ED6-B8DD-2EA544F6CCA4}" type="datetimeFigureOut">
              <a:rPr lang="en-IN" smtClean="0"/>
              <a:t>28/03/2018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348756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2FA99-9AC7-4ED6-B8DD-2EA544F6CCA4}" type="datetimeFigureOut">
              <a:rPr lang="en-IN" smtClean="0"/>
              <a:t>28/03/2018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225070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2FA99-9AC7-4ED6-B8DD-2EA544F6CCA4}" type="datetimeFigureOut">
              <a:rPr lang="en-IN" smtClean="0"/>
              <a:t>28/03/2018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8459D7-0377-4683-A6F6-3E897CA191B3}" type="slidenum">
              <a:rPr lang="en-IN" smtClean="0"/>
              <a:t>‹#›</a:t>
            </a:fld>
            <a:endParaRPr lang="en-IN"/>
          </a:p>
        </p:txBody>
      </p:sp>
    </p:spTree>
    <p:extLst>
      <p:ext uri="{BB962C8B-B14F-4D97-AF65-F5344CB8AC3E}">
        <p14:creationId xmlns:p14="http://schemas.microsoft.com/office/powerpoint/2010/main" val="35462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2FA99-9AC7-4ED6-B8DD-2EA544F6CCA4}" type="datetimeFigureOut">
              <a:rPr lang="en-IN" smtClean="0"/>
              <a:t>28/03/2018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8459D7-0377-4683-A6F6-3E897CA191B3}" type="slidenum">
              <a:rPr lang="en-IN" smtClean="0"/>
              <a:t>‹#›</a:t>
            </a:fld>
            <a:endParaRPr lang="en-IN"/>
          </a:p>
        </p:txBody>
      </p:sp>
    </p:spTree>
    <p:extLst>
      <p:ext uri="{BB962C8B-B14F-4D97-AF65-F5344CB8AC3E}">
        <p14:creationId xmlns:p14="http://schemas.microsoft.com/office/powerpoint/2010/main" val="274351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Encoding and </a:t>
            </a:r>
            <a:r>
              <a:rPr lang="en-IN" dirty="0" err="1" smtClean="0"/>
              <a:t>Signaling</a:t>
            </a:r>
            <a:r>
              <a:rPr lang="en-IN" dirty="0" smtClean="0"/>
              <a:t> </a:t>
            </a:r>
            <a:endParaRPr lang="en-IN" dirty="0"/>
          </a:p>
        </p:txBody>
      </p:sp>
      <p:sp>
        <p:nvSpPr>
          <p:cNvPr id="5" name="Content Placeholder 4"/>
          <p:cNvSpPr>
            <a:spLocks noGrp="1"/>
          </p:cNvSpPr>
          <p:nvPr>
            <p:ph sz="half" idx="1"/>
          </p:nvPr>
        </p:nvSpPr>
        <p:spPr>
          <a:xfrm>
            <a:off x="457200" y="1600200"/>
            <a:ext cx="4402832" cy="4525963"/>
          </a:xfrm>
        </p:spPr>
        <p:txBody>
          <a:bodyPr>
            <a:normAutofit/>
          </a:bodyPr>
          <a:lstStyle/>
          <a:p>
            <a:pPr marL="0" indent="0">
              <a:buNone/>
            </a:pPr>
            <a:r>
              <a:rPr lang="en-IN" sz="1800" b="1" dirty="0"/>
              <a:t>Encoding: </a:t>
            </a:r>
            <a:r>
              <a:rPr lang="en-IN" sz="1800" dirty="0"/>
              <a:t>Encoding is a method of converting a stream of data bits into a predefined code. Codes are groupings of bits used to provide a predictable pattern that can be recognized by both the sender and the received. Using predictable patterns helps to distinguish data bits from control bits and provide better media error </a:t>
            </a:r>
            <a:r>
              <a:rPr lang="en-IN" sz="1800" dirty="0" smtClean="0"/>
              <a:t>detection.</a:t>
            </a:r>
          </a:p>
          <a:p>
            <a:pPr marL="0" indent="0">
              <a:buNone/>
            </a:pPr>
            <a:endParaRPr lang="en-IN" sz="1800" b="1" dirty="0" smtClean="0"/>
          </a:p>
          <a:p>
            <a:pPr marL="0" indent="0">
              <a:buNone/>
            </a:pPr>
            <a:r>
              <a:rPr lang="en-IN" sz="1800" b="1" dirty="0" err="1" smtClean="0"/>
              <a:t>Signaling</a:t>
            </a:r>
            <a:r>
              <a:rPr lang="en-IN" sz="1800" dirty="0"/>
              <a:t>: The method of representing the bits is called the </a:t>
            </a:r>
            <a:r>
              <a:rPr lang="en-IN" sz="1800" dirty="0" err="1"/>
              <a:t>signaling</a:t>
            </a:r>
            <a:r>
              <a:rPr lang="en-IN" sz="1800" dirty="0"/>
              <a:t> </a:t>
            </a:r>
            <a:r>
              <a:rPr lang="en-IN" sz="1800" dirty="0" smtClean="0"/>
              <a:t>method, </a:t>
            </a:r>
            <a:r>
              <a:rPr lang="en-IN" sz="1800" dirty="0"/>
              <a:t>The Physical layer must generate the electrical, optical, or wireless signals that represent the “1” and “0” on the media. </a:t>
            </a:r>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04048" y="1700808"/>
            <a:ext cx="403860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00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Transmission and Reception</a:t>
            </a:r>
            <a:endParaRPr lang="en-IN" dirty="0"/>
          </a:p>
        </p:txBody>
      </p:sp>
      <p:sp>
        <p:nvSpPr>
          <p:cNvPr id="3" name="Content Placeholder 2"/>
          <p:cNvSpPr>
            <a:spLocks noGrp="1"/>
          </p:cNvSpPr>
          <p:nvPr>
            <p:ph sz="half" idx="1"/>
          </p:nvPr>
        </p:nvSpPr>
        <p:spPr/>
        <p:txBody>
          <a:bodyPr>
            <a:normAutofit/>
          </a:bodyPr>
          <a:lstStyle/>
          <a:p>
            <a:pPr marL="0" indent="0">
              <a:buNone/>
            </a:pPr>
            <a:r>
              <a:rPr lang="en-IN" sz="2400" dirty="0"/>
              <a:t>The transfer of each bit of data is the responsibility of this layer. This layer assures the </a:t>
            </a:r>
            <a:r>
              <a:rPr lang="en-IN" sz="2400" dirty="0" smtClean="0"/>
              <a:t>transmission </a:t>
            </a:r>
            <a:r>
              <a:rPr lang="en-IN" sz="2400" dirty="0"/>
              <a:t>of each bit with a </a:t>
            </a:r>
            <a:r>
              <a:rPr lang="en-IN" sz="2400" i="1" dirty="0"/>
              <a:t>high probability</a:t>
            </a:r>
            <a:r>
              <a:rPr lang="en-IN" sz="2400" dirty="0"/>
              <a:t>. The transmission of the bits is not completely reliable as their is no error correction in this </a:t>
            </a:r>
            <a:r>
              <a:rPr lang="en-IN" sz="2400" dirty="0" smtClean="0"/>
              <a:t>layer.</a:t>
            </a:r>
            <a:endParaRPr lang="en-IN" sz="2400"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988840"/>
            <a:ext cx="4100264" cy="338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39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Topology and Network Design</a:t>
            </a:r>
            <a:endParaRPr lang="en-IN" dirty="0"/>
          </a:p>
        </p:txBody>
      </p:sp>
      <p:sp>
        <p:nvSpPr>
          <p:cNvPr id="3" name="Content Placeholder 2"/>
          <p:cNvSpPr>
            <a:spLocks noGrp="1"/>
          </p:cNvSpPr>
          <p:nvPr>
            <p:ph sz="half" idx="1"/>
          </p:nvPr>
        </p:nvSpPr>
        <p:spPr/>
        <p:txBody>
          <a:bodyPr>
            <a:normAutofit fontScale="77500" lnSpcReduction="20000"/>
          </a:bodyPr>
          <a:lstStyle/>
          <a:p>
            <a:pPr marL="0" indent="0">
              <a:buNone/>
            </a:pPr>
            <a:r>
              <a:rPr lang="en-IN" dirty="0"/>
              <a:t>The network design is the integral part of the physical layer. Which part of the network is the router going to be placed, where the switches will be used, where we will put the hubs, how many machines is each switch going to handle, what server is going to be placed where, and many such concerns are to be taken care of by the physical layer. The </a:t>
            </a:r>
            <a:r>
              <a:rPr lang="en-IN" dirty="0" smtClean="0"/>
              <a:t>various kinds </a:t>
            </a:r>
            <a:r>
              <a:rPr lang="en-IN" dirty="0"/>
              <a:t>of </a:t>
            </a:r>
            <a:r>
              <a:rPr lang="en-IN" dirty="0" err="1"/>
              <a:t>netopologies</a:t>
            </a:r>
            <a:r>
              <a:rPr lang="en-IN" dirty="0"/>
              <a:t> that we decide to use may be ring, bus, star or a hybrid of these topologies depending on our requirements.</a:t>
            </a:r>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99992" y="1628800"/>
            <a:ext cx="446449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8505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197</Words>
  <Application>Microsoft Office PowerPoint</Application>
  <PresentationFormat>On-screen Show (4:3)</PresentationFormat>
  <Paragraphs>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Encoding and Signaling </vt:lpstr>
      <vt:lpstr>Data Transmission and Reception</vt:lpstr>
      <vt:lpstr>Topology and Network Design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Encoding and Signaling</dc:title>
  <dc:creator>Admin</dc:creator>
  <cp:lastModifiedBy>Admin</cp:lastModifiedBy>
  <cp:revision>10</cp:revision>
  <dcterms:created xsi:type="dcterms:W3CDTF">2018-03-28T17:19:47Z</dcterms:created>
  <dcterms:modified xsi:type="dcterms:W3CDTF">2018-03-29T01:41:22Z</dcterms:modified>
</cp:coreProperties>
</file>