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E13B-E4B0-49C7-B035-68682C34749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AFFA-0915-4A0C-B185-F4697F4C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datacenter.techtarget.com/definition/kernel" TargetMode="External"/><Relationship Id="rId2" Type="http://schemas.openxmlformats.org/officeDocument/2006/relationships/hyperlink" Target="http://searchenterprisedesktop.techtarget.com/definition/Windows-2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enterprisedesktop.techtarget.com/definition/device-driv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INTRODUCTION TO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7589"/>
            <a:ext cx="10515600" cy="4219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operating system (OS) is system software that manages computer hardware and software resources and provides common services for computer programs.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also allows you to communicate with the computer without knowing how to speak the computer's language.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8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4"/>
            <a:ext cx="10515600" cy="793974"/>
          </a:xfrm>
        </p:spPr>
        <p:txBody>
          <a:bodyPr/>
          <a:lstStyle/>
          <a:p>
            <a:pPr algn="ctr"/>
            <a:r>
              <a:rPr lang="en-IN" u="sng" dirty="0"/>
              <a:t>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4"/>
            <a:ext cx="10515600" cy="55250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 kernel is a central component of an operating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It acts as an interface between the user applications and the hardware.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sole aim of the kernel is to manage the communication between the software (user level applications) and the hardware (CPU, disk memory etc).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main tasks of the kernel are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Process management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Device management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Memory management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Interrupt handling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I/O communication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/>
              <a:t>File system</a:t>
            </a:r>
          </a:p>
          <a:p>
            <a:pPr>
              <a:buFont typeface="Wingdings" pitchFamily="2" charset="2"/>
              <a:buChar char="§"/>
            </a:pPr>
            <a:endParaRPr lang="en-IN" sz="2400" dirty="0"/>
          </a:p>
          <a:p>
            <a:pPr>
              <a:buFont typeface="Wingdings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162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Kernels may be classified mainly in two categories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Monolithic</a:t>
            </a:r>
          </a:p>
          <a:p>
            <a:r>
              <a:rPr lang="en-US" dirty="0"/>
              <a:t>Micro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8D6-3946-4702-9F37-4F1B61E1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8937"/>
            <a:ext cx="10515600" cy="1989626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+mn-lt"/>
              </a:rPr>
              <a:t>MODES OF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C5B4-9EA4-4EE6-92A5-81A883D3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977"/>
            <a:ext cx="10515600" cy="4778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User mode: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3400" dirty="0"/>
              <a:t>The executing code has no ability to directly access hardware or reference memory.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Code running in user mode must delegate to system APIs to access hardware or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 Crashes in user mode are always recoverable.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400" dirty="0"/>
              <a:t> Most of the code running on your computer will execute in user mode.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49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1326-D2DA-468B-8C9E-44FADF08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dirty="0"/>
              <a:t>Kernel mode</a:t>
            </a:r>
            <a:r>
              <a:rPr lang="en-IN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executing code has complete and unrestricted access to the underlying hardware.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can execute any CPU instruction and reference any memory address.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Kernel mode is generally reserved for the lowest-level, most trusted functions of the operating system.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Crashes in kernel mode are catastrophic; they will halt the entire PC.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7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52CE-FAE6-41F0-984F-4F1483CD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09"/>
            <a:ext cx="10515600" cy="1470880"/>
          </a:xfrm>
        </p:spPr>
        <p:txBody>
          <a:bodyPr/>
          <a:lstStyle/>
          <a:p>
            <a:pPr algn="ctr"/>
            <a:r>
              <a:rPr lang="en-IN" b="1" u="sng" dirty="0">
                <a:latin typeface="+mn-lt"/>
              </a:rPr>
              <a:t>COMPONENTS OF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E257-7AD9-4C0C-B0EC-4394F82D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256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HAL:</a:t>
            </a:r>
          </a:p>
          <a:p>
            <a:r>
              <a:rPr lang="en-IN" dirty="0"/>
              <a:t> a layer of programming that allows a computer operating system to interact with a hardware device at a general or abstract level rather than at a detailed hardware level. </a:t>
            </a:r>
            <a:r>
              <a:rPr lang="en-IN" u="sng" dirty="0">
                <a:hlinkClick r:id="rId2"/>
              </a:rPr>
              <a:t>Windows 2000</a:t>
            </a:r>
            <a:r>
              <a:rPr lang="en-IN" dirty="0"/>
              <a:t> is one of several operating systems that include a hardware abstraction layer. The hardware abstraction layer can be called from either the operating system's </a:t>
            </a:r>
            <a:r>
              <a:rPr lang="en-IN" u="sng" dirty="0">
                <a:hlinkClick r:id="rId3"/>
              </a:rPr>
              <a:t>kernel</a:t>
            </a:r>
            <a:r>
              <a:rPr lang="en-IN" dirty="0"/>
              <a:t> or from a </a:t>
            </a:r>
            <a:r>
              <a:rPr lang="en-IN" u="sng" dirty="0">
                <a:hlinkClick r:id="rId4"/>
              </a:rPr>
              <a:t>device driver</a:t>
            </a:r>
            <a:r>
              <a:rPr lang="en-IN" dirty="0"/>
              <a:t>. In either case, the calling program can interact with the device in a more general way than it would otherwise.</a:t>
            </a:r>
          </a:p>
        </p:txBody>
      </p:sp>
    </p:spTree>
    <p:extLst>
      <p:ext uri="{BB962C8B-B14F-4D97-AF65-F5344CB8AC3E}">
        <p14:creationId xmlns:p14="http://schemas.microsoft.com/office/powerpoint/2010/main" val="421421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3B78-0235-400E-9A97-143555DC9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269"/>
            <a:ext cx="10515600" cy="5341694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/>
              <a:t>Executive services: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executive services in the windows kernel are: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Object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Memory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Process and thread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Input/output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Configuration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62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63F3-C3F2-486E-B6D4-9FB88314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F54C-5025-40A5-8C66-C76BEE1D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3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b="1" u="sng" dirty="0"/>
              <a:t>NEED OF OPERATING SYSTEM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3245"/>
            <a:ext cx="10515600" cy="39437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 which performs all the basic tasks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Handles input and output.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controls peripheral devices such as disk drives and printers.</a:t>
            </a:r>
          </a:p>
        </p:txBody>
      </p:sp>
    </p:spTree>
    <p:extLst>
      <p:ext uri="{BB962C8B-B14F-4D97-AF65-F5344CB8AC3E}">
        <p14:creationId xmlns:p14="http://schemas.microsoft.com/office/powerpoint/2010/main" val="25796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+mn-lt"/>
              </a:rPr>
              <a:t>TYPES OF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Time-sharing operating systems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Network operating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Distributed operating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 Time operating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WINDOWS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application programs must be written to run on top of a particular operating system.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Your choice of operating system determines to a great extent the applications you can run.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For PCs, the most popular operating systems are DOS, OS/2, and Windows, but others are available, such as Linux.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38"/>
            <a:ext cx="10515600" cy="59542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3200" u="sng" dirty="0"/>
              <a:t>WINDOWS WORKSTATION</a:t>
            </a:r>
            <a:r>
              <a:rPr lang="en-IN" dirty="0"/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Any PC running Windows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Using a Windows server as a client PC.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The server versions of Windows are occasionally used as desktop computers to take advantage of the additional robustness and features built into server products.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3200" u="sng" dirty="0"/>
              <a:t>WINDOWS SERVER OS: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It is a series of enterprise-class server operating systems designed to share services with multiple users and provide extensive administrative control of data storage, applications and corporate networks.</a:t>
            </a:r>
          </a:p>
        </p:txBody>
      </p:sp>
    </p:spTree>
    <p:extLst>
      <p:ext uri="{BB962C8B-B14F-4D97-AF65-F5344CB8AC3E}">
        <p14:creationId xmlns:p14="http://schemas.microsoft.com/office/powerpoint/2010/main" val="379154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7"/>
            <a:ext cx="10515600" cy="60362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600" b="1" u="sng" dirty="0"/>
              <a:t>WINDOWS WORKSTATION -VERSION NUMBERS: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Operating System				     Version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1.0	                               			1.04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NT 3.1	                               			3.10.528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NT Workstation 3.5          			3.5.807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NT Workstation 3.51        			3.51.1057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NT Workstation 4.0	         			4.0.1381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98	                                			4.1.1998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98 Second Edition	          			4.1.2222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Windows 7	                                 			6.1.7600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Windows 10	                                			10.0.10240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012840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b="1" u="sng" dirty="0"/>
              <a:t>Windows Server –versions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Name	                           Release date	      Release version 									number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Windows Server 2016	           2016	                          	NT 10.0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Windows Server 2012 R2	           2013	                          	NT 6.3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Windows Server 2012	           2012	                          	NT 6.2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Windows Server 2008 R2	           2009	                          	NT 6.1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15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231"/>
            <a:ext cx="10515600" cy="6059732"/>
          </a:xfrm>
        </p:spPr>
        <p:txBody>
          <a:bodyPr/>
          <a:lstStyle/>
          <a:p>
            <a:pPr marL="0" indent="0">
              <a:buNone/>
            </a:pPr>
            <a:r>
              <a:rPr lang="en-IN" sz="4000" b="1" u="sng" dirty="0"/>
              <a:t>Windows Server 2012 System Requirements</a:t>
            </a:r>
            <a:r>
              <a:rPr lang="en-IN" u="sng" dirty="0"/>
              <a:t>:</a:t>
            </a:r>
          </a:p>
          <a:p>
            <a:endParaRPr lang="en-IN" u="sng" dirty="0"/>
          </a:p>
          <a:p>
            <a:pPr marL="0" indent="0">
              <a:buNone/>
            </a:pPr>
            <a:r>
              <a:rPr lang="en-IN" sz="2400" b="1" u="sng" dirty="0"/>
              <a:t>Component</a:t>
            </a:r>
            <a:r>
              <a:rPr lang="en-IN" sz="2400" dirty="0"/>
              <a:t>	</a:t>
            </a:r>
            <a:r>
              <a:rPr lang="en-IN" sz="2400" b="1" dirty="0"/>
              <a:t>        </a:t>
            </a:r>
            <a:r>
              <a:rPr lang="en-IN" sz="2400" b="1" u="sng" dirty="0"/>
              <a:t>Minimum Requirement</a:t>
            </a:r>
            <a:r>
              <a:rPr lang="en-IN" sz="2400" dirty="0"/>
              <a:t>	           </a:t>
            </a:r>
            <a:r>
              <a:rPr lang="en-IN" sz="2400" b="1" u="sng" dirty="0"/>
              <a:t>Recommended</a:t>
            </a:r>
          </a:p>
          <a:p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Processor	               1.4GHZ 64-bit	                2GHZ or faster dual core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Memory	                 512MB RAM	                 2GB RAM or greater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Disk space	                   32GB	                 40GB Full installation or 10GB Server </a:t>
            </a:r>
          </a:p>
          <a:p>
            <a:pPr marL="0" indent="0">
              <a:buNone/>
            </a:pPr>
            <a:r>
              <a:rPr lang="en-IN" sz="2400" dirty="0"/>
              <a:t>                                                                                    core installation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92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/>
              <a:t>Windows 64 bit  </a:t>
            </a:r>
            <a:r>
              <a:rPr lang="en-IN" sz="4000" b="1" u="sng" dirty="0" err="1"/>
              <a:t>Vs</a:t>
            </a:r>
            <a:r>
              <a:rPr lang="en-IN" sz="4000" b="1" u="sng" dirty="0"/>
              <a:t> Windows 32 bit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2" y="1601421"/>
            <a:ext cx="98329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30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498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INTRODUCTION TO OPERATING SYSTEM</vt:lpstr>
      <vt:lpstr> NEED OF OPERATING SYSTEM:</vt:lpstr>
      <vt:lpstr>TYPES OF OPERATING SYSTEM</vt:lpstr>
      <vt:lpstr>WINDOWS OPERATING SYSTEM</vt:lpstr>
      <vt:lpstr>PowerPoint Presentation</vt:lpstr>
      <vt:lpstr>PowerPoint Presentation</vt:lpstr>
      <vt:lpstr>PowerPoint Presentation</vt:lpstr>
      <vt:lpstr>PowerPoint Presentation</vt:lpstr>
      <vt:lpstr>Windows 64 bit  Vs Windows 32 bit</vt:lpstr>
      <vt:lpstr>KERNEL</vt:lpstr>
      <vt:lpstr>TYPES OF KERNEL</vt:lpstr>
      <vt:lpstr>MODES OF KERNEL</vt:lpstr>
      <vt:lpstr>PowerPoint Presentation</vt:lpstr>
      <vt:lpstr>COMPONENTS OF KERNEL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Pavi</cp:lastModifiedBy>
  <cp:revision>26</cp:revision>
  <dcterms:created xsi:type="dcterms:W3CDTF">2018-03-20T12:51:06Z</dcterms:created>
  <dcterms:modified xsi:type="dcterms:W3CDTF">2018-03-23T01:58:08Z</dcterms:modified>
</cp:coreProperties>
</file>