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2"/>
  </p:notesMasterIdLst>
  <p:handoutMasterIdLst>
    <p:handoutMasterId r:id="rId13"/>
  </p:handoutMasterIdLst>
  <p:sldIdLst>
    <p:sldId id="282" r:id="rId5"/>
    <p:sldId id="279" r:id="rId6"/>
    <p:sldId id="280" r:id="rId7"/>
    <p:sldId id="281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82"/>
            <p14:sldId id="279"/>
            <p14:sldId id="280"/>
            <p14:sldId id="281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>
        <p:scale>
          <a:sx n="78" d="100"/>
          <a:sy n="78" d="100"/>
        </p:scale>
        <p:origin x="-516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09/04/2018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B987D8C-64E0-4D2B-9951-A57E1E3413AC}" type="datetimeFigureOut">
              <a:rPr lang="en-IN" smtClean="0"/>
              <a:t>09/04/2018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90805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Operating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35360" y="764704"/>
            <a:ext cx="5472608" cy="260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42" y="836712"/>
            <a:ext cx="4540358" cy="267652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3489222"/>
            <a:ext cx="2736305" cy="224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1344" y="575210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Embedded OS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496478"/>
            <a:ext cx="2736304" cy="223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5112" y="5765498"/>
            <a:ext cx="2880320" cy="36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Simple Batch OS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616" y="3586866"/>
            <a:ext cx="2520281" cy="200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07968" y="5752102"/>
            <a:ext cx="25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Real Time OS</a:t>
            </a:r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97" y="3496479"/>
            <a:ext cx="2772307" cy="209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88288" y="5733256"/>
            <a:ext cx="24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Distributed 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6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90" t="15004" r="90" b="4292"/>
          <a:stretch/>
        </p:blipFill>
        <p:spPr>
          <a:xfrm>
            <a:off x="22128" y="1052736"/>
            <a:ext cx="12072664" cy="5904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79776" y="206592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Kernel Architecture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003224"/>
            <a:ext cx="6696744" cy="5400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5720" y="116632"/>
            <a:ext cx="4707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Booting Process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1092" y="1411280"/>
            <a:ext cx="3265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Power On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BIOS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POST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MBR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Boot Loader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Windows Loader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Windows Kernel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Logon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8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" y="1202432"/>
            <a:ext cx="4502274" cy="2370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052736"/>
            <a:ext cx="3960440" cy="287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32" y="3550144"/>
            <a:ext cx="5238750" cy="27363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1864" y="188640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806" y="3789040"/>
            <a:ext cx="3528392" cy="26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098" y="112754"/>
            <a:ext cx="11016604" cy="86360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Process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0" y="3791939"/>
            <a:ext cx="5384800" cy="23342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23293" y="1700808"/>
            <a:ext cx="5384800" cy="45259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sequence of programmed instructions</a:t>
            </a:r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" y="15060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one or more threads and associated system resources such as memory, open files and devices.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38" y="3140045"/>
            <a:ext cx="2340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87" y="3356992"/>
            <a:ext cx="5553075" cy="27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1784" y="35361"/>
            <a:ext cx="4094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208" y="1556792"/>
            <a:ext cx="7128792" cy="4392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415178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0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23039</TotalTime>
  <Words>67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Capgemini_Template</vt:lpstr>
      <vt:lpstr>Section slides</vt:lpstr>
      <vt:lpstr>Content Layouts</vt:lpstr>
      <vt:lpstr>Content and Image Layouts</vt:lpstr>
      <vt:lpstr>                                               Operating system </vt:lpstr>
      <vt:lpstr>PowerPoint Presentation</vt:lpstr>
      <vt:lpstr>PowerPoint Presentation</vt:lpstr>
      <vt:lpstr>PowerPoint Presentation</vt:lpstr>
      <vt:lpstr>                                        Process Management    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</cp:lastModifiedBy>
  <cp:revision>199</cp:revision>
  <dcterms:created xsi:type="dcterms:W3CDTF">2017-10-18T07:07:16Z</dcterms:created>
  <dcterms:modified xsi:type="dcterms:W3CDTF">2018-04-09T01:54:35Z</dcterms:modified>
</cp:coreProperties>
</file>