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787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[Employee_Dataset.xlsx]pivot table for employees!PivotTable2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performace analysis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 for employees'!$B$3:$B$4</c:f>
              <c:strCache>
                <c:ptCount val="1"/>
                <c:pt idx="0">
                  <c:v>0.3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 for employees'!$A$5:$A$8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'pivot table for employees'!$B$5:$B$8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71-4558-98BA-5078E14149EC}"/>
            </c:ext>
          </c:extLst>
        </c:ser>
        <c:ser>
          <c:idx val="1"/>
          <c:order val="1"/>
          <c:tx>
            <c:strRef>
              <c:f>'pivot table for employees'!$C$3:$C$4</c:f>
              <c:strCache>
                <c:ptCount val="1"/>
                <c:pt idx="0">
                  <c:v>0.4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 for employees'!$A$5:$A$8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'pivot table for employees'!$C$5:$C$8</c:f>
              <c:numCache>
                <c:formatCode>General</c:formatCode>
                <c:ptCount val="3"/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71-4558-98BA-5078E14149EC}"/>
            </c:ext>
          </c:extLst>
        </c:ser>
        <c:ser>
          <c:idx val="2"/>
          <c:order val="2"/>
          <c:tx>
            <c:strRef>
              <c:f>'pivot table for employees'!$D$3:$D$4</c:f>
              <c:strCache>
                <c:ptCount val="1"/>
                <c:pt idx="0">
                  <c:v>0.5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table for employees'!$A$5:$A$8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'pivot table for employees'!$D$5:$D$8</c:f>
              <c:numCache>
                <c:formatCode>General</c:formatCode>
                <c:ptCount val="3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71-4558-98BA-5078E14149EC}"/>
            </c:ext>
          </c:extLst>
        </c:ser>
        <c:ser>
          <c:idx val="3"/>
          <c:order val="3"/>
          <c:tx>
            <c:strRef>
              <c:f>'pivot table for employees'!$E$3:$E$4</c:f>
              <c:strCache>
                <c:ptCount val="1"/>
                <c:pt idx="0">
                  <c:v>0.6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table for employees'!$A$5:$A$8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'pivot table for employees'!$E$5:$E$8</c:f>
              <c:numCache>
                <c:formatCode>General</c:formatCode>
                <c:ptCount val="3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71-4558-98BA-5078E14149EC}"/>
            </c:ext>
          </c:extLst>
        </c:ser>
        <c:ser>
          <c:idx val="4"/>
          <c:order val="4"/>
          <c:tx>
            <c:strRef>
              <c:f>'pivot table for employees'!$F$3:$F$4</c:f>
              <c:strCache>
                <c:ptCount val="1"/>
                <c:pt idx="0">
                  <c:v>0.7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'pivot table for employees'!$A$5:$A$8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'pivot table for employees'!$F$5:$F$8</c:f>
              <c:numCache>
                <c:formatCode>General</c:formatCode>
                <c:ptCount val="3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71-4558-98BA-5078E14149EC}"/>
            </c:ext>
          </c:extLst>
        </c:ser>
        <c:ser>
          <c:idx val="5"/>
          <c:order val="5"/>
          <c:tx>
            <c:strRef>
              <c:f>'pivot table for employees'!$G$3:$G$4</c:f>
              <c:strCache>
                <c:ptCount val="1"/>
                <c:pt idx="0">
                  <c:v>0.8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'pivot table for employees'!$A$5:$A$8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'pivot table for employees'!$G$5:$G$8</c:f>
              <c:numCache>
                <c:formatCode>General</c:formatCode>
                <c:ptCount val="3"/>
                <c:pt idx="0">
                  <c:v>1</c:v>
                </c:pt>
                <c:pt idx="1">
                  <c:v>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D71-4558-98BA-5078E14149EC}"/>
            </c:ext>
          </c:extLst>
        </c:ser>
        <c:ser>
          <c:idx val="6"/>
          <c:order val="6"/>
          <c:tx>
            <c:strRef>
              <c:f>'pivot table for employees'!$H$3:$H$4</c:f>
              <c:strCache>
                <c:ptCount val="1"/>
                <c:pt idx="0">
                  <c:v>0.9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 for employees'!$A$5:$A$8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'pivot table for employees'!$H$5:$H$8</c:f>
              <c:numCache>
                <c:formatCode>General</c:formatCode>
                <c:ptCount val="3"/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D71-4558-98BA-5078E14149EC}"/>
            </c:ext>
          </c:extLst>
        </c:ser>
        <c:ser>
          <c:idx val="7"/>
          <c:order val="7"/>
          <c:tx>
            <c:strRef>
              <c:f>'pivot table for employees'!$I$3:$I$4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 for employees'!$A$5:$A$8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'pivot table for employees'!$I$5:$I$8</c:f>
              <c:numCache>
                <c:formatCode>General</c:formatCode>
                <c:ptCount val="3"/>
                <c:pt idx="0">
                  <c:v>14</c:v>
                </c:pt>
                <c:pt idx="1">
                  <c:v>52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D71-4558-98BA-5078E14149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2803160"/>
        <c:axId val="572800208"/>
      </c:barChart>
      <c:catAx>
        <c:axId val="572803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800208"/>
        <c:crosses val="autoZero"/>
        <c:auto val="1"/>
        <c:lblAlgn val="ctr"/>
        <c:lblOffset val="100"/>
        <c:noMultiLvlLbl val="0"/>
      </c:catAx>
      <c:valAx>
        <c:axId val="57280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803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994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88894" y="3273705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NAME:R.MENAKA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/>
              <a:t>NO:122203889B64021FA85BB5C18BCA4F03E80A32F7A </a:t>
            </a:r>
            <a:endParaRPr lang="en-US" sz="2400" dirty="0" smtClean="0"/>
          </a:p>
          <a:p>
            <a:r>
              <a:rPr lang="en-US" sz="2400" dirty="0" smtClean="0"/>
              <a:t>DEPARTMENT:B.COM </a:t>
            </a:r>
            <a:r>
              <a:rPr lang="en-US" sz="2400" dirty="0" smtClean="0"/>
              <a:t>C.S</a:t>
            </a:r>
            <a:endParaRPr lang="en-US" sz="2400" dirty="0"/>
          </a:p>
          <a:p>
            <a:r>
              <a:rPr lang="en-US" sz="2400" dirty="0" smtClean="0"/>
              <a:t>COLLEGE:SHRI SHANKARLAL SUNDARBAI SHASUN JAIN COLLEGE </a:t>
            </a:r>
          </a:p>
          <a:p>
            <a:r>
              <a:rPr lang="en-US" sz="2400" dirty="0" smtClean="0"/>
              <a:t>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09600" y="1049337"/>
            <a:ext cx="95878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COLLECTION:</a:t>
            </a:r>
          </a:p>
          <a:p>
            <a:pPr marL="342900" indent="-342900">
              <a:buAutoNum type="arabicPeriod"/>
            </a:pPr>
            <a:r>
              <a:rPr lang="en-IN" dirty="0" smtClean="0"/>
              <a:t>DOWNLOADED FORM EDUNET DASHBOARD</a:t>
            </a:r>
          </a:p>
          <a:p>
            <a:r>
              <a:rPr lang="en-IN" dirty="0" smtClean="0"/>
              <a:t>FEATURE COLLECTION:</a:t>
            </a:r>
          </a:p>
          <a:p>
            <a:pPr marL="342900" indent="-342900">
              <a:buAutoNum type="arabicPeriod"/>
            </a:pPr>
            <a:r>
              <a:rPr lang="en-IN" dirty="0" smtClean="0"/>
              <a:t>CONDITIONAL FORMATTING</a:t>
            </a:r>
          </a:p>
          <a:p>
            <a:pPr marL="342900" indent="-342900">
              <a:buAutoNum type="arabicPeriod"/>
            </a:pPr>
            <a:r>
              <a:rPr lang="en-IN" dirty="0" smtClean="0"/>
              <a:t>FORMULA </a:t>
            </a:r>
          </a:p>
          <a:p>
            <a:pPr marL="342900" indent="-342900">
              <a:buAutoNum type="arabicPeriod"/>
            </a:pPr>
            <a:r>
              <a:rPr lang="en-IN" dirty="0" smtClean="0"/>
              <a:t>PIVOT TABLE</a:t>
            </a:r>
          </a:p>
          <a:p>
            <a:pPr marL="342900" indent="-342900">
              <a:buAutoNum type="arabicPeriod"/>
            </a:pPr>
            <a:r>
              <a:rPr lang="en-IN" dirty="0" smtClean="0"/>
              <a:t>GRAPH</a:t>
            </a:r>
          </a:p>
          <a:p>
            <a:r>
              <a:rPr lang="en-IN" dirty="0" smtClean="0"/>
              <a:t>DATA CLEANING</a:t>
            </a:r>
          </a:p>
          <a:p>
            <a:r>
              <a:rPr lang="en-IN" dirty="0" smtClean="0"/>
              <a:t>1.USING CONDITIONAL FORMATTING FOR REMOVE BLANK CELL AND HIGHLIGHT</a:t>
            </a:r>
          </a:p>
          <a:p>
            <a:r>
              <a:rPr lang="en-IN" dirty="0" smtClean="0"/>
              <a:t>GO TO INSERT CLICK CONDITIONAL FORMATTING WHICH CELL U WANT HIGHLIGHT THE CELL </a:t>
            </a:r>
          </a:p>
          <a:p>
            <a:r>
              <a:rPr lang="en-IN" dirty="0" smtClean="0"/>
              <a:t>PERFORMANCE LEVEL:</a:t>
            </a:r>
          </a:p>
          <a:p>
            <a:r>
              <a:rPr lang="en-IN" dirty="0" smtClean="0"/>
              <a:t>1.IDENTIFY THE PERFORMANCE LEVEL USING FORMULA</a:t>
            </a:r>
          </a:p>
          <a:p>
            <a:r>
              <a:rPr lang="en-IN" dirty="0" smtClean="0"/>
              <a:t> APPLY THE FORMULA</a:t>
            </a:r>
          </a:p>
          <a:p>
            <a:r>
              <a:rPr lang="en-IN" dirty="0" smtClean="0"/>
              <a:t>THEN ONLY WE IDENTIFY THE EMPLOYEE PERFORMANCE LEVEL </a:t>
            </a:r>
          </a:p>
          <a:p>
            <a:r>
              <a:rPr lang="en-IN" dirty="0" smtClean="0"/>
              <a:t>PIVOT TABLE: </a:t>
            </a:r>
          </a:p>
          <a:p>
            <a:r>
              <a:rPr lang="en-IN" dirty="0" smtClean="0"/>
              <a:t>1. FIRST SELECT THE PLACESES FOR THE ROWS</a:t>
            </a:r>
          </a:p>
          <a:p>
            <a:r>
              <a:rPr lang="en-IN" dirty="0" smtClean="0"/>
              <a:t>2. IN LEFT THE PIVOT IS CREATED </a:t>
            </a:r>
          </a:p>
          <a:p>
            <a:r>
              <a:rPr lang="en-IN" dirty="0" smtClean="0"/>
              <a:t>FILTER FOR WHAT ONLY WANT EX: FEMALE OR MALE </a:t>
            </a:r>
          </a:p>
          <a:p>
            <a:r>
              <a:rPr lang="en-IN" dirty="0" smtClean="0"/>
              <a:t>ANY OPTION LIKE DETELE WHAT WE DON’T WANT </a:t>
            </a:r>
          </a:p>
          <a:p>
            <a:r>
              <a:rPr lang="en-IN" dirty="0" smtClean="0"/>
              <a:t> 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MODELLING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661993"/>
          </a:xfrm>
        </p:spPr>
        <p:txBody>
          <a:bodyPr/>
          <a:lstStyle/>
          <a:p>
            <a:r>
              <a:rPr lang="en-IN" dirty="0" smtClean="0"/>
              <a:t>GRAPH;</a:t>
            </a:r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 smtClean="0"/>
              <a:t>GO TO INSERT AND SELECT FOR GRAPH WHICH ONE U WANT </a:t>
            </a:r>
          </a:p>
          <a:p>
            <a:pPr marL="342900" indent="-342900">
              <a:buAutoNum type="arabicPeriod"/>
            </a:pPr>
            <a:r>
              <a:rPr lang="en-IN" dirty="0" smtClean="0"/>
              <a:t>WE CAN APPLY WE WANT LIKE EX; FEMALE OR MALE </a:t>
            </a:r>
          </a:p>
          <a:p>
            <a:pPr marL="342900" indent="-342900">
              <a:buAutoNum type="arabicPeriod"/>
            </a:pPr>
            <a:r>
              <a:rPr lang="en-IN" dirty="0" smtClean="0"/>
              <a:t>APPLY TREND LINE FOR ANALYSIS WHICH IS HIGHEST </a:t>
            </a:r>
          </a:p>
          <a:p>
            <a:pPr marL="342900" indent="-342900">
              <a:buAutoNum type="arabicPeriod"/>
            </a:pPr>
            <a:r>
              <a:rPr lang="en-IN" dirty="0" smtClean="0"/>
              <a:t>IF WE WANT ONLY HIGH PERFORMACE WE CHOOSE THAT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08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070944"/>
              </p:ext>
            </p:extLst>
          </p:nvPr>
        </p:nvGraphicFramePr>
        <p:xfrm>
          <a:off x="1219200" y="1143634"/>
          <a:ext cx="7268901" cy="4432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524000"/>
            <a:ext cx="88452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WHILE THE CURRENT PERFORMANCE HAS PROVIDED VALUABLE INSIGHTS ,THERE ARE </a:t>
            </a:r>
          </a:p>
          <a:p>
            <a:r>
              <a:rPr lang="en-IN" dirty="0" smtClean="0"/>
              <a:t>ALWAYS FOR IMPORVEMENT .BY FOCUSING ON CONTINUOUS LEARNING ,ENHANCING</a:t>
            </a:r>
          </a:p>
          <a:p>
            <a:r>
              <a:rPr lang="en-IN" dirty="0" smtClean="0"/>
              <a:t>TEAM WORK, AND APPLYING FEED BACK CONSTRUCTIVELY, WE ARE CONFIDENT THAT OUR </a:t>
            </a:r>
          </a:p>
          <a:p>
            <a:r>
              <a:rPr lang="en-IN" dirty="0" smtClean="0"/>
              <a:t>COLLECTIVE EFFORTS WILL LEAD TO EVEN BETTER RESULTS IN THE FUTURE.LETS EMBRACE </a:t>
            </a:r>
          </a:p>
          <a:p>
            <a:r>
              <a:rPr lang="en-IN" dirty="0" smtClean="0"/>
              <a:t>THE CHALLENGES AHEAD WITH A COMMITMENT TO EXCELLENCE AND GROWTH, ENSURING </a:t>
            </a:r>
          </a:p>
          <a:p>
            <a:r>
              <a:rPr lang="en-IN" dirty="0" smtClean="0"/>
              <a:t>THAT EACH TASK BRINGS US CLOSER TO ACHIEVING OUR FULL POTENTIAL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34072" y="1638895"/>
            <a:ext cx="9135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</a:t>
            </a:r>
            <a:r>
              <a:rPr lang="en-US" dirty="0" err="1" smtClean="0"/>
              <a:t>performace</a:t>
            </a:r>
            <a:r>
              <a:rPr lang="en-US" dirty="0" smtClean="0"/>
              <a:t> level in now fall short of optimal results due to </a:t>
            </a:r>
          </a:p>
          <a:p>
            <a:r>
              <a:rPr lang="en-US" dirty="0" smtClean="0"/>
              <a:t>Inefficiencies and resource limitations . Identifying and addressing the </a:t>
            </a:r>
          </a:p>
          <a:p>
            <a:r>
              <a:rPr lang="en-US" dirty="0" smtClean="0"/>
              <a:t>These barriers is crucial to improving productivity and achieving better overall outcomes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9775" y="2019300"/>
            <a:ext cx="92972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performance analysis project for employee typically involves the collection ,analysis and</a:t>
            </a:r>
          </a:p>
          <a:p>
            <a:r>
              <a:rPr lang="en-US" dirty="0" smtClean="0"/>
              <a:t>Evaluation of employees data to asses productivity ,effectiveness , and overall contributions </a:t>
            </a:r>
          </a:p>
          <a:p>
            <a:r>
              <a:rPr lang="en-US" dirty="0" smtClean="0"/>
              <a:t>Objective:</a:t>
            </a:r>
          </a:p>
          <a:p>
            <a:r>
              <a:rPr lang="en-US" dirty="0" smtClean="0"/>
              <a:t>To </a:t>
            </a:r>
            <a:r>
              <a:rPr lang="en-US" dirty="0" err="1" smtClean="0"/>
              <a:t>analze</a:t>
            </a:r>
            <a:r>
              <a:rPr lang="en-US" dirty="0" smtClean="0"/>
              <a:t> employee performance by evaluating key </a:t>
            </a:r>
            <a:r>
              <a:rPr lang="en-US" dirty="0" err="1" smtClean="0"/>
              <a:t>performanceby</a:t>
            </a:r>
            <a:r>
              <a:rPr lang="en-US" dirty="0" smtClean="0"/>
              <a:t> evaluating key </a:t>
            </a:r>
            <a:r>
              <a:rPr lang="en-US" dirty="0" err="1" smtClean="0"/>
              <a:t>performanceti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Indicators such as productivity ,quality of work ,attendance ,and </a:t>
            </a:r>
            <a:r>
              <a:rPr lang="en-US" dirty="0" err="1" smtClean="0"/>
              <a:t>teamwork.the</a:t>
            </a:r>
            <a:r>
              <a:rPr lang="en-US" dirty="0" smtClean="0"/>
              <a:t> goal is to </a:t>
            </a:r>
          </a:p>
          <a:p>
            <a:r>
              <a:rPr lang="en-US" dirty="0" smtClean="0"/>
              <a:t>Identify strengths ,weakness, and areas for improvement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20193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1.TECHNOLOGY COMPANIES</a:t>
            </a:r>
          </a:p>
          <a:p>
            <a:r>
              <a:rPr lang="en-IN" dirty="0"/>
              <a:t> </a:t>
            </a:r>
            <a:r>
              <a:rPr lang="en-IN" dirty="0" smtClean="0"/>
              <a:t>     *CONSUMERS</a:t>
            </a:r>
          </a:p>
          <a:p>
            <a:r>
              <a:rPr lang="en-IN" dirty="0"/>
              <a:t> </a:t>
            </a:r>
            <a:r>
              <a:rPr lang="en-IN" dirty="0" smtClean="0"/>
              <a:t>      *EMPLOYEES</a:t>
            </a:r>
          </a:p>
          <a:p>
            <a:r>
              <a:rPr lang="en-IN" dirty="0" smtClean="0"/>
              <a:t>2.MANUFACTURING INDUSTRY:</a:t>
            </a:r>
          </a:p>
          <a:p>
            <a:r>
              <a:rPr lang="en-IN" dirty="0"/>
              <a:t> </a:t>
            </a:r>
            <a:r>
              <a:rPr lang="en-IN" dirty="0" smtClean="0"/>
              <a:t>       *CUSTOMERS</a:t>
            </a:r>
            <a:endParaRPr lang="en-IN" dirty="0"/>
          </a:p>
        </p:txBody>
      </p:sp>
      <p:sp>
        <p:nvSpPr>
          <p:cNvPr id="10" name="AutoShape 2" descr="1,800+ Employee Engagement Logo Stock Illustrations, Royalty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124200" y="2019300"/>
            <a:ext cx="66032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1.CONDITIONAL FORMATTING FOR REMOVE THE BLANK CELLS </a:t>
            </a:r>
          </a:p>
          <a:p>
            <a:r>
              <a:rPr lang="en-IN" dirty="0" smtClean="0"/>
              <a:t>2. FILTERING FOR REMOVE</a:t>
            </a:r>
          </a:p>
          <a:p>
            <a:r>
              <a:rPr lang="en-IN" dirty="0" smtClean="0"/>
              <a:t>3.FORMULA FOR IDENTIFY THE  PERFORMANCE LEVEL OF EMPLOYEE</a:t>
            </a:r>
          </a:p>
          <a:p>
            <a:r>
              <a:rPr lang="en-IN" dirty="0" smtClean="0"/>
              <a:t>4.PIVOT TABLE FOR SUMMARY</a:t>
            </a:r>
          </a:p>
          <a:p>
            <a:r>
              <a:rPr lang="en-IN" dirty="0" smtClean="0"/>
              <a:t>5.GRAPH FOR DATA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00200"/>
            <a:ext cx="45688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EMPLOYEE DATA SET FROM EDUNET</a:t>
            </a:r>
          </a:p>
          <a:p>
            <a:r>
              <a:rPr lang="en-IN" dirty="0" smtClean="0"/>
              <a:t>EMPLOYEE ID</a:t>
            </a:r>
          </a:p>
          <a:p>
            <a:r>
              <a:rPr lang="en-IN" dirty="0" smtClean="0"/>
              <a:t>EMPLOYEE ID IN NUMERICAL VALUE</a:t>
            </a:r>
          </a:p>
          <a:p>
            <a:r>
              <a:rPr lang="en-IN" dirty="0" smtClean="0"/>
              <a:t>NAME IN TEXT</a:t>
            </a:r>
          </a:p>
          <a:p>
            <a:r>
              <a:rPr lang="en-IN" dirty="0" smtClean="0"/>
              <a:t>EMPLOYEE TYPE IN PERMANENT OR TRANSFER</a:t>
            </a:r>
          </a:p>
          <a:p>
            <a:r>
              <a:rPr lang="en-IN" dirty="0" smtClean="0"/>
              <a:t>PERFORMANCE LEVEL IN RATIO</a:t>
            </a:r>
          </a:p>
          <a:p>
            <a:r>
              <a:rPr lang="en-IN" dirty="0" smtClean="0"/>
              <a:t>START DATE </a:t>
            </a:r>
          </a:p>
          <a:p>
            <a:r>
              <a:rPr lang="en-IN" dirty="0" smtClean="0"/>
              <a:t>GENDER MALE &amp; FEMALE</a:t>
            </a:r>
          </a:p>
          <a:p>
            <a:r>
              <a:rPr lang="en-IN" dirty="0" smtClean="0"/>
              <a:t>EMPLOYEE RATING IN NUMERICAL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9200" y="18288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*PERFORMACE LEVEL =IFS(Z8&gt;=5,”VERYHIGH”,Z8&gt;=4,”HIGH”,Z8&gt;=3,”</a:t>
            </a:r>
          </a:p>
          <a:p>
            <a:r>
              <a:rPr lang="en-IN" dirty="0" smtClean="0"/>
              <a:t>MED”,TRUE,”LOW”)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508</Words>
  <Application>Microsoft Office PowerPoint</Application>
  <PresentationFormat>Widescreen</PresentationFormat>
  <Paragraphs>107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27</cp:revision>
  <dcterms:created xsi:type="dcterms:W3CDTF">2024-03-29T15:07:22Z</dcterms:created>
  <dcterms:modified xsi:type="dcterms:W3CDTF">2024-09-07T15:30:20Z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