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0" r:id="rId5"/>
    <p:sldId id="264" r:id="rId6"/>
    <p:sldId id="265" r:id="rId7"/>
    <p:sldId id="262" r:id="rId8"/>
    <p:sldId id="272" r:id="rId9"/>
    <p:sldId id="263" r:id="rId10"/>
    <p:sldId id="267" r:id="rId11"/>
    <p:sldId id="266" r:id="rId12"/>
    <p:sldId id="269" r:id="rId13"/>
    <p:sldId id="257" r:id="rId14"/>
    <p:sldId id="258" r:id="rId15"/>
    <p:sldId id="259" r:id="rId16"/>
    <p:sldId id="273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Week 03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err="1">
                <a:latin typeface="Arial Black" panose="020B0A04020102020204" pitchFamily="34" charset="0"/>
              </a:rPr>
              <a:t>Source:https</a:t>
            </a:r>
            <a:r>
              <a:rPr lang="en-US" altLang="zh-TW" sz="800" dirty="0">
                <a:latin typeface="Arial Black" panose="020B0A04020102020204" pitchFamily="34" charset="0"/>
              </a:rPr>
              <a:t>://github.com/</a:t>
            </a:r>
            <a:r>
              <a:rPr lang="en-US" altLang="zh-TW" sz="800" dirty="0" err="1">
                <a:latin typeface="Arial Black" panose="020B0A04020102020204" pitchFamily="34" charset="0"/>
              </a:rPr>
              <a:t>Droidtown</a:t>
            </a:r>
            <a:r>
              <a:rPr lang="en-US" altLang="zh-TW" sz="800" dirty="0">
                <a:latin typeface="Arial Black" panose="020B0A04020102020204" pitchFamily="34" charset="0"/>
              </a:rPr>
              <a:t>/</a:t>
            </a:r>
            <a:r>
              <a:rPr lang="en-US" altLang="zh-TW" sz="800" dirty="0" err="1">
                <a:latin typeface="Arial Black" panose="020B0A04020102020204" pitchFamily="34" charset="0"/>
              </a:rPr>
              <a:t>NLP_TrainingLab</a:t>
            </a:r>
            <a:r>
              <a:rPr lang="en-US" altLang="zh-TW" sz="800" dirty="0">
                <a:latin typeface="Arial Black" panose="020B0A04020102020204" pitchFamily="34" charset="0"/>
              </a:rPr>
              <a:t>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Hands-On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3 People</a:t>
            </a:r>
            <a:r>
              <a:rPr lang="en-US" altLang="zh-TW" b="1" dirty="0"/>
              <a:t>/ Team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1 Function/People</a:t>
            </a:r>
          </a:p>
          <a:p>
            <a:r>
              <a:rPr lang="en-US" altLang="zh-TW" b="1" dirty="0"/>
              <a:t>Collaborate using </a:t>
            </a:r>
            <a:r>
              <a:rPr lang="en-US" altLang="zh-TW" b="1" dirty="0" err="1">
                <a:solidFill>
                  <a:srgbClr val="FF0000"/>
                </a:solidFill>
              </a:rPr>
              <a:t>Github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Spec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876A2D-9A40-0029-7A32-B8A925FC8523}"/>
              </a:ext>
            </a:extLst>
          </p:cNvPr>
          <p:cNvSpPr txBox="1"/>
          <p:nvPr/>
        </p:nvSpPr>
        <p:spPr>
          <a:xfrm>
            <a:off x="1640540" y="1674673"/>
            <a:ext cx="89109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Collab using GitHub (One Repo)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Share the link with Jonathan.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inputSTR.txt (20 sentences)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Test using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For freshman : 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Lab Hour Thurs 14:30~16:30 by appointment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50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resultDICT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extractSubject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extractObject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</a:t>
            </a:r>
            <a:r>
              <a:rPr lang="en-US" altLang="zh-TW" sz="2800" dirty="0" err="1">
                <a:latin typeface="Arial Black" panose="020B0A04020102020204" pitchFamily="34" charset="0"/>
              </a:rPr>
              <a:t>extractVerb</a:t>
            </a:r>
            <a:r>
              <a:rPr lang="en-US" altLang="zh-TW" sz="2800" dirty="0">
                <a:latin typeface="Arial Black" panose="020B0A04020102020204" pitchFamily="34" charset="0"/>
              </a:rPr>
              <a:t> 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0564" y="2459455"/>
            <a:ext cx="48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https://chat.openai.com/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Sprint</a:t>
            </a:r>
            <a:endParaRPr lang="zh-TW" altLang="en-US" sz="6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6AD44-1453-9817-F6D7-B73CCB69D2AC}"/>
              </a:ext>
            </a:extLst>
          </p:cNvPr>
          <p:cNvSpPr txBox="1"/>
          <p:nvPr/>
        </p:nvSpPr>
        <p:spPr>
          <a:xfrm>
            <a:off x="1640540" y="2598003"/>
            <a:ext cx="8910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14:50~15:40 Sprint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15:40~16:00 Share (Progress/Problem)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7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3924368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C959A4-9641-D4FD-502D-FC560B84A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4019394"/>
            <a:ext cx="730189" cy="730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382</Words>
  <Application>Microsoft Office PowerPoint</Application>
  <PresentationFormat>寬螢幕</PresentationFormat>
  <Paragraphs>56</Paragraphs>
  <Slides>19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Arial Black</vt:lpstr>
      <vt:lpstr>Calibri</vt:lpstr>
      <vt:lpstr>Calibri Light</vt:lpstr>
      <vt:lpstr>Office 佈景主題</vt:lpstr>
      <vt:lpstr>Week 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Hands-On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230</cp:revision>
  <dcterms:created xsi:type="dcterms:W3CDTF">2024-03-19T08:10:48Z</dcterms:created>
  <dcterms:modified xsi:type="dcterms:W3CDTF">2024-03-19T16:06:58Z</dcterms:modified>
</cp:coreProperties>
</file>