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9" r:id="rId5"/>
    <p:sldId id="258" r:id="rId6"/>
    <p:sldId id="273" r:id="rId7"/>
    <p:sldId id="284" r:id="rId8"/>
    <p:sldId id="278" r:id="rId9"/>
    <p:sldId id="274" r:id="rId10"/>
    <p:sldId id="275" r:id="rId11"/>
    <p:sldId id="276" r:id="rId12"/>
    <p:sldId id="281" r:id="rId13"/>
    <p:sldId id="288" r:id="rId14"/>
    <p:sldId id="287" r:id="rId15"/>
    <p:sldId id="264" r:id="rId16"/>
    <p:sldId id="272" r:id="rId17"/>
    <p:sldId id="289" r:id="rId18"/>
    <p:sldId id="290" r:id="rId19"/>
    <p:sldId id="285" r:id="rId20"/>
    <p:sldId id="262" r:id="rId21"/>
    <p:sldId id="261" r:id="rId22"/>
    <p:sldId id="286" r:id="rId23"/>
    <p:sldId id="283" r:id="rId24"/>
    <p:sldId id="282" r:id="rId25"/>
    <p:sldId id="263" r:id="rId26"/>
    <p:sldId id="266" r:id="rId27"/>
    <p:sldId id="265" r:id="rId28"/>
    <p:sldId id="269" r:id="rId29"/>
    <p:sldId id="268" r:id="rId30"/>
    <p:sldId id="270" r:id="rId31"/>
    <p:sldId id="27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3C0A5-5EFC-4111-6E81-804D1D7B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0AD0B-2739-28C0-A5A6-BDD7F64A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AC6F0-D284-266A-5CF8-0BE6BF43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6F89A-AF1C-6950-B34F-34C5F3E0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45063-47AA-6008-E08A-DCB2EE2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BDB8F-B70C-3271-34E7-6543679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50B3E6-06F1-6F56-35F3-16F73ECF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21F32-56BC-0E7B-3E5C-ACA7F8BC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0B7E37-37F7-0327-8FFB-82AF779C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5284A9-0490-BE1C-1C50-FB83442A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96D3D8-8F4C-CD6F-3131-63689BB0A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D99EDA-A748-DC67-77F6-516509B0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191DAF-4E4D-8167-9B55-3A033159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BF7B5-2090-5A5C-91DB-CF98C617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EE300-B592-837C-5324-FA2AB3FE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A3B8A-AD37-E1A7-B233-248AE3F6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9EE81-C444-3F85-2C7B-87A5C931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9C959A-8BBC-A771-64D4-F8039635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4B81B-C5B5-B1D2-91B4-437EF552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49D77-2720-7401-0E74-30389FAB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21F9-7AB4-B00A-2E2B-732DE6F0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9BCA40-D1A6-5045-AEEE-F44EA73C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7EF77-1391-2E1B-8FDF-FB20B7D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D3F5-5504-6CCF-FCDD-A8C031DB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CF01A-5C9D-9AF4-EE86-B710FCD9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5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81A97-50FD-11D4-9D3D-8ACC140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4C5C7-D58E-AE39-E8F5-E78985B0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67ED37-D77B-CE86-5BEF-C8C9F922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22B4C-8E90-DE5A-898F-B1DF272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9A1B6-C832-AA96-C08B-FB223FBD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92D6F-EA00-AFE0-8F7D-FFC406B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7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BAFFB-3A7F-0C01-7EF5-8C5B3168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DAAB53-0817-C8EA-8F5F-FCE0B189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E84900-EBE2-EC32-A436-26F54882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FAE568-73E9-E384-3CFC-550E1FAC6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A3A3D5-9DC4-132D-60C8-A09D23E90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E9591F-6EFE-DB0B-8D78-9909EEE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966541-C857-941C-9E9C-3D0A0226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914983-E633-C465-87FB-96767601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16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5214-48B7-9150-D477-DC9A3BD8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F4A6C8-4860-09A4-6F57-0B19A337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AB9DB0-F3CF-2D43-DFE2-55B3A7E0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41BF4-8430-0F81-B386-EC992E92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34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4D24DB-D5CD-3DD7-99B3-577BA2D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80DF4F-4DF7-1223-F1C8-71BED9A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1B7944-C14A-F1DA-F92A-DBBC490D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001D4-ACB9-16C4-87DD-FE5AE2FD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9D522-C7D6-F7B6-87BE-E5A8BC2B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63E263-0790-C9F1-622C-605DB1D3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D11183-CC97-9604-671C-EC187F6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08093-EE5B-A49C-AF8D-18C2710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6114DD-B0BA-8B62-34A5-EC40957D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67B79-D9FA-CD26-55A1-29136807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833E7D-7D77-F7AE-4348-6FAA53F15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FE8E92-1C34-04CC-0A85-985EC9DE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1B0E81-8E65-BCCD-60E9-CB3D3D74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EDF8E-7004-7277-711A-47DFFBDB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FFA75-A57D-729F-801C-3D1A1DEB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69B358-878B-A3AE-F90C-DF6B074C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E2B150-0E6A-0F66-4B21-ECA354A6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18159-CB9A-1486-6EA7-92EA0184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4FB36-3EF4-429C-BF99-97D3DBFD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495D4-BD77-B13A-BDD5-4BAE4BCD8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e018rCVvOo?list=PLJV_el3uVTsMhtt7_Y6sgTHGHp1Vb2P2J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hNsUCb2fJI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07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191699-4C05-37E9-1FB3-B748D2CD6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7000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12A2C9B-FCA3-D006-CD7E-ADA586347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"/>
          <a:stretch/>
        </p:blipFill>
        <p:spPr>
          <a:xfrm>
            <a:off x="1399519" y="728959"/>
            <a:ext cx="9392961" cy="5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27EA28-B58D-1908-5144-1E8F878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2061971"/>
            <a:ext cx="920243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27EA28-B58D-1908-5144-1E8F878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2061971"/>
            <a:ext cx="9202434" cy="2734057"/>
          </a:xfrm>
          <a:prstGeom prst="rect">
            <a:avLst/>
          </a:prstGeom>
        </p:spPr>
      </p:pic>
      <p:pic>
        <p:nvPicPr>
          <p:cNvPr id="6" name="圖片 5" descr="一張含有 文字, 人的臉孔, 武器, 寫生 的圖片&#10;&#10;自動產生的描述">
            <a:extLst>
              <a:ext uri="{FF2B5EF4-FFF2-40B4-BE49-F238E27FC236}">
                <a16:creationId xmlns:a16="http://schemas.microsoft.com/office/drawing/2014/main" id="{903F8962-54DC-00F3-349C-7C8AA817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895378"/>
            <a:ext cx="3114924" cy="23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963"/>
            <a:ext cx="12192000" cy="955774"/>
          </a:xfrm>
        </p:spPr>
        <p:txBody>
          <a:bodyPr>
            <a:normAutofit/>
          </a:bodyPr>
          <a:lstStyle/>
          <a:p>
            <a:r>
              <a:rPr lang="en-US" altLang="zh-TW" b="1" dirty="0"/>
              <a:t>Machine Learning</a:t>
            </a:r>
            <a:endParaRPr lang="zh-TW" altLang="en-US" b="1" dirty="0"/>
          </a:p>
        </p:txBody>
      </p:sp>
      <p:pic>
        <p:nvPicPr>
          <p:cNvPr id="4" name="線上媒體 3" title="【機器學習2021】預測本頻道觀看人數 (上) - 機器學習基本概念簡介">
            <a:hlinkClick r:id="" action="ppaction://media"/>
            <a:extLst>
              <a:ext uri="{FF2B5EF4-FFF2-40B4-BE49-F238E27FC236}">
                <a16:creationId xmlns:a16="http://schemas.microsoft.com/office/drawing/2014/main" id="{EC842D9C-3751-9DFE-B456-681469DB80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22136" y="1153737"/>
            <a:ext cx="7547728" cy="56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963"/>
            <a:ext cx="12192000" cy="955774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enerative 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b="1" dirty="0"/>
              <a:t>retrained 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ransformer</a:t>
            </a:r>
            <a:endParaRPr lang="zh-TW" altLang="en-US" b="1" dirty="0"/>
          </a:p>
        </p:txBody>
      </p:sp>
      <p:pic>
        <p:nvPicPr>
          <p:cNvPr id="3" name="線上媒體 2" title="【生成式AI導論 2024】第10講：今日的語言模型是如何做文字接龍的 — 淺談Transformer (已經熟悉 Transformer 的同學可略過本講)">
            <a:hlinkClick r:id="" action="ppaction://media"/>
            <a:extLst>
              <a:ext uri="{FF2B5EF4-FFF2-40B4-BE49-F238E27FC236}">
                <a16:creationId xmlns:a16="http://schemas.microsoft.com/office/drawing/2014/main" id="{24D5BD58-C015-2442-09D4-93AE8FA949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8845" y="1187034"/>
            <a:ext cx="9694310" cy="54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How do they work?</a:t>
            </a:r>
            <a:endParaRPr lang="zh-TW" altLang="en-US" dirty="0"/>
          </a:p>
        </p:txBody>
      </p:sp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F3C1798-CF9B-37C8-C4B1-6F3DC9E7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15" y="1006664"/>
            <a:ext cx="9766169" cy="57835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167EB51-C07D-561F-E6DC-BECDF14B09DE}"/>
              </a:ext>
            </a:extLst>
          </p:cNvPr>
          <p:cNvSpPr txBox="1"/>
          <p:nvPr/>
        </p:nvSpPr>
        <p:spPr>
          <a:xfrm>
            <a:off x="986672" y="3113823"/>
            <a:ext cx="3311951" cy="132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2E44E6-7DD6-B679-20E9-29B63C12B863}"/>
              </a:ext>
            </a:extLst>
          </p:cNvPr>
          <p:cNvSpPr txBox="1"/>
          <p:nvPr/>
        </p:nvSpPr>
        <p:spPr>
          <a:xfrm>
            <a:off x="4298623" y="3898450"/>
            <a:ext cx="3311951" cy="132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6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How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Large</a:t>
            </a:r>
            <a:r>
              <a:rPr lang="en-US" altLang="zh-TW" dirty="0">
                <a:latin typeface="Arial Rounded MT Bold" panose="020F0704030504030204" pitchFamily="34" charset="0"/>
              </a:rPr>
              <a:t>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9D3F5F-747B-132D-249F-380D6D1C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690688"/>
            <a:ext cx="1063138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8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7F6DB68-990A-3260-7062-C83C7A74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58" y="1547322"/>
            <a:ext cx="8160884" cy="49455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6C9D7B-B564-57D1-5FD7-FE9F92596234}"/>
              </a:ext>
            </a:extLst>
          </p:cNvPr>
          <p:cNvSpPr txBox="1"/>
          <p:nvPr/>
        </p:nvSpPr>
        <p:spPr>
          <a:xfrm>
            <a:off x="3506771" y="5825765"/>
            <a:ext cx="5863472" cy="39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33767C0-EAA3-3A66-CE38-AB590B3428DB}"/>
              </a:ext>
            </a:extLst>
          </p:cNvPr>
          <p:cNvSpPr txBox="1">
            <a:spLocks/>
          </p:cNvSpPr>
          <p:nvPr/>
        </p:nvSpPr>
        <p:spPr>
          <a:xfrm>
            <a:off x="443845" y="2217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 Rounded MT Bold" panose="020F0704030504030204" pitchFamily="34" charset="0"/>
              </a:rPr>
              <a:t>How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Large</a:t>
            </a:r>
            <a:r>
              <a:rPr lang="en-US" altLang="zh-TW" dirty="0">
                <a:latin typeface="Arial Rounded MT Bold" panose="020F0704030504030204" pitchFamily="34" charset="0"/>
              </a:rPr>
              <a:t>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7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03C9F37-4803-EA57-444A-48CF94FF72D3}"/>
              </a:ext>
            </a:extLst>
          </p:cNvPr>
          <p:cNvSpPr txBox="1"/>
          <p:nvPr/>
        </p:nvSpPr>
        <p:spPr>
          <a:xfrm>
            <a:off x="8074844" y="6136508"/>
            <a:ext cx="76050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https://medium.com/@daniellefranca96/gpt4-all-details-leaked-48fa20f9a4a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C8587C-0DFB-A603-D9A2-048331ECE0C0}"/>
              </a:ext>
            </a:extLst>
          </p:cNvPr>
          <p:cNvSpPr txBox="1"/>
          <p:nvPr/>
        </p:nvSpPr>
        <p:spPr>
          <a:xfrm>
            <a:off x="8074844" y="5864356"/>
            <a:ext cx="80387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https://towardsdatascience.com/the-carbon-footprint-of-gpt-4-d6c676eb21ae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7BE804F-FF29-64EA-91C2-FEB9FD4D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2" y="1492107"/>
            <a:ext cx="5396048" cy="422320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595FCC-C08E-E7EF-01B8-926FEEFCAE6F}"/>
              </a:ext>
            </a:extLst>
          </p:cNvPr>
          <p:cNvSpPr txBox="1"/>
          <p:nvPr/>
        </p:nvSpPr>
        <p:spPr>
          <a:xfrm>
            <a:off x="8074843" y="6369764"/>
            <a:ext cx="7290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https://www.energy.gov/eere/articles/how-much-power-1-gigawatt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C38958E-0984-05CF-EFA5-90EDDE1E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11" y="1758726"/>
            <a:ext cx="6027254" cy="3956589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06D83507-5D66-6E51-FA85-A215200B8C16}"/>
              </a:ext>
            </a:extLst>
          </p:cNvPr>
          <p:cNvSpPr txBox="1">
            <a:spLocks/>
          </p:cNvSpPr>
          <p:nvPr/>
        </p:nvSpPr>
        <p:spPr>
          <a:xfrm>
            <a:off x="443845" y="2217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 Rounded MT Bold" panose="020F0704030504030204" pitchFamily="34" charset="0"/>
              </a:rPr>
              <a:t>How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Large</a:t>
            </a:r>
            <a:r>
              <a:rPr lang="en-US" altLang="zh-TW" dirty="0">
                <a:latin typeface="Arial Rounded MT Bold" panose="020F0704030504030204" pitchFamily="34" charset="0"/>
              </a:rPr>
              <a:t>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74F5C51-5EA4-D294-28C7-2B9E15C9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7100"/>
            <a:ext cx="12192000" cy="1850900"/>
          </a:xfrm>
          <a:prstGeom prst="rect">
            <a:avLst/>
          </a:prstGeom>
        </p:spPr>
      </p:pic>
      <p:pic>
        <p:nvPicPr>
          <p:cNvPr id="3" name="圖片 2" descr="一張含有 符號, 標誌, 字型, 圖形 的圖片&#10;&#10;自動產生的描述">
            <a:extLst>
              <a:ext uri="{FF2B5EF4-FFF2-40B4-BE49-F238E27FC236}">
                <a16:creationId xmlns:a16="http://schemas.microsoft.com/office/drawing/2014/main" id="{2BA04D94-BE08-5B51-A5B0-065D9551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9691" cy="16496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0559B37-E538-7B1F-F20E-14833F223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91" y="-37707"/>
            <a:ext cx="7106642" cy="36676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38A100-DF56-D39B-6B72-D36699DF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586" y="3357409"/>
            <a:ext cx="1694277" cy="16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3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0BEE5-D6F2-96F7-F6CA-2F2330E2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C5DFC-735E-F106-281B-5FB673C4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04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28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77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虛構小說, 海報, 虛構角色 的圖片&#10;&#10;自動產生的描述">
            <a:extLst>
              <a:ext uri="{FF2B5EF4-FFF2-40B4-BE49-F238E27FC236}">
                <a16:creationId xmlns:a16="http://schemas.microsoft.com/office/drawing/2014/main" id="{326E9A78-07A9-11BE-C1F5-9E7DD5D7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72832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6BFE548-5DF5-8971-A251-F28CD005B1E9}"/>
              </a:ext>
            </a:extLst>
          </p:cNvPr>
          <p:cNvSpPr txBox="1"/>
          <p:nvPr/>
        </p:nvSpPr>
        <p:spPr>
          <a:xfrm>
            <a:off x="4336330" y="188537"/>
            <a:ext cx="661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We don’t just listen, </a:t>
            </a:r>
          </a:p>
          <a:p>
            <a:r>
              <a:rPr lang="en-US" altLang="zh-TW" sz="3600" b="1" dirty="0">
                <a:solidFill>
                  <a:srgbClr val="FF0000"/>
                </a:solidFill>
              </a:rPr>
              <a:t>we think together.</a:t>
            </a:r>
          </a:p>
        </p:txBody>
      </p:sp>
    </p:spTree>
    <p:extLst>
      <p:ext uri="{BB962C8B-B14F-4D97-AF65-F5344CB8AC3E}">
        <p14:creationId xmlns:p14="http://schemas.microsoft.com/office/powerpoint/2010/main" val="35362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輪, 運動配備, 服裝 的圖片&#10;&#10;自動產生的描述">
            <a:extLst>
              <a:ext uri="{FF2B5EF4-FFF2-40B4-BE49-F238E27FC236}">
                <a16:creationId xmlns:a16="http://schemas.microsoft.com/office/drawing/2014/main" id="{AF6FC504-8C31-EC22-D151-A33796F3C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4"/>
          <a:stretch/>
        </p:blipFill>
        <p:spPr>
          <a:xfrm>
            <a:off x="0" y="0"/>
            <a:ext cx="6359094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BB72CF2-633B-19FD-DD5E-113BB924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60" y="2903457"/>
            <a:ext cx="5815040" cy="1894788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4F211CA-4E37-7F68-9429-805D0A8AE67D}"/>
              </a:ext>
            </a:extLst>
          </p:cNvPr>
          <p:cNvCxnSpPr/>
          <p:nvPr/>
        </p:nvCxnSpPr>
        <p:spPr>
          <a:xfrm>
            <a:off x="11245190" y="3648172"/>
            <a:ext cx="3205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FC89D52-4D28-4AB0-D695-89678C127690}"/>
              </a:ext>
            </a:extLst>
          </p:cNvPr>
          <p:cNvCxnSpPr>
            <a:cxnSpLocks/>
          </p:cNvCxnSpPr>
          <p:nvPr/>
        </p:nvCxnSpPr>
        <p:spPr>
          <a:xfrm>
            <a:off x="6816163" y="3923121"/>
            <a:ext cx="47495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DD254DA-41F4-991B-4D06-6E12F9263018}"/>
              </a:ext>
            </a:extLst>
          </p:cNvPr>
          <p:cNvCxnSpPr>
            <a:cxnSpLocks/>
          </p:cNvCxnSpPr>
          <p:nvPr/>
        </p:nvCxnSpPr>
        <p:spPr>
          <a:xfrm>
            <a:off x="6816163" y="4188643"/>
            <a:ext cx="44290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DFDF37C-BFF1-BB1E-D071-3B1E96253BE0}"/>
              </a:ext>
            </a:extLst>
          </p:cNvPr>
          <p:cNvCxnSpPr>
            <a:cxnSpLocks/>
          </p:cNvCxnSpPr>
          <p:nvPr/>
        </p:nvCxnSpPr>
        <p:spPr>
          <a:xfrm>
            <a:off x="6816163" y="4454165"/>
            <a:ext cx="49663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5E9A16C-C9F7-7B58-6DD7-CD3008E34C3B}"/>
              </a:ext>
            </a:extLst>
          </p:cNvPr>
          <p:cNvCxnSpPr>
            <a:cxnSpLocks/>
          </p:cNvCxnSpPr>
          <p:nvPr/>
        </p:nvCxnSpPr>
        <p:spPr>
          <a:xfrm>
            <a:off x="6816163" y="4710260"/>
            <a:ext cx="1054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027A07BD-66B2-3A8C-0DED-9F590507B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2" t="8376" r="1499" b="4933"/>
          <a:stretch/>
        </p:blipFill>
        <p:spPr>
          <a:xfrm>
            <a:off x="6456405" y="-34564"/>
            <a:ext cx="5656150" cy="28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39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6853" y="2102701"/>
            <a:ext cx="6058293" cy="1804186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L</a:t>
            </a:r>
            <a:r>
              <a:rPr lang="en-US" altLang="zh-TW" dirty="0"/>
              <a:t>inguistic </a:t>
            </a:r>
            <a:r>
              <a:rPr lang="en-US" altLang="zh-TW" dirty="0">
                <a:solidFill>
                  <a:srgbClr val="FF0000"/>
                </a:solidFill>
              </a:rPr>
              <a:t>O</a:t>
            </a:r>
            <a:r>
              <a:rPr lang="en-US" altLang="zh-TW" dirty="0"/>
              <a:t>riented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eyword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50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5045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</p:spTree>
    <p:extLst>
      <p:ext uri="{BB962C8B-B14F-4D97-AF65-F5344CB8AC3E}">
        <p14:creationId xmlns:p14="http://schemas.microsoft.com/office/powerpoint/2010/main" val="323997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240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531176"/>
            <a:ext cx="3252248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大冰拿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4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</a:t>
            </a:r>
            <a:r>
              <a:rPr lang="zh-TW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4800" b="1" dirty="0">
              <a:solidFill>
                <a:schemeClr val="accent5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022C8-FB43-6701-EFBC-4B9F3AB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30246"/>
            <a:ext cx="10515600" cy="1325563"/>
          </a:xfrm>
        </p:spPr>
        <p:txBody>
          <a:bodyPr/>
          <a:lstStyle/>
          <a:p>
            <a:r>
              <a:rPr lang="en-US" altLang="zh-TW" dirty="0"/>
              <a:t>Recap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155E0-135F-2DA5-B853-C24546B6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809"/>
            <a:ext cx="12192000" cy="26908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CDA668-59C9-D05E-A3B5-3070DB56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480"/>
            <a:ext cx="12192000" cy="26795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B1BD0EB-5955-39A7-5712-DC7EA74FCE36}"/>
              </a:ext>
            </a:extLst>
          </p:cNvPr>
          <p:cNvSpPr txBox="1"/>
          <p:nvPr/>
        </p:nvSpPr>
        <p:spPr>
          <a:xfrm>
            <a:off x="3808429" y="5607547"/>
            <a:ext cx="2287571" cy="778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67DC1D-838A-ACDF-5341-67D64D2A0018}"/>
              </a:ext>
            </a:extLst>
          </p:cNvPr>
          <p:cNvSpPr txBox="1"/>
          <p:nvPr/>
        </p:nvSpPr>
        <p:spPr>
          <a:xfrm>
            <a:off x="3503629" y="2802739"/>
            <a:ext cx="3111180" cy="778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866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716280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&lt;num&gt;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杯大冰拿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353F18-6A93-054D-2208-B284BC0C3C2E}"/>
              </a:ext>
            </a:extLst>
          </p:cNvPr>
          <p:cNvSpPr txBox="1"/>
          <p:nvPr/>
        </p:nvSpPr>
        <p:spPr>
          <a:xfrm>
            <a:off x="7202076" y="1446544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&lt;size&gt;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1AD15-7082-1C5A-4AE1-E663580C7460}"/>
              </a:ext>
            </a:extLst>
          </p:cNvPr>
          <p:cNvSpPr txBox="1"/>
          <p:nvPr/>
        </p:nvSpPr>
        <p:spPr>
          <a:xfrm>
            <a:off x="7202076" y="2176808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&lt;ice&gt;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91E768-04F8-54E3-3112-C2FB4CD98AD0}"/>
              </a:ext>
            </a:extLst>
          </p:cNvPr>
          <p:cNvSpPr txBox="1"/>
          <p:nvPr/>
        </p:nvSpPr>
        <p:spPr>
          <a:xfrm>
            <a:off x="7202076" y="2907072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&lt;drink&gt;</a:t>
            </a:r>
          </a:p>
        </p:txBody>
      </p:sp>
    </p:spTree>
    <p:extLst>
      <p:ext uri="{BB962C8B-B14F-4D97-AF65-F5344CB8AC3E}">
        <p14:creationId xmlns:p14="http://schemas.microsoft.com/office/powerpoint/2010/main" val="237206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E2134756-323A-FD9E-1B65-D94C3D109D2B}"/>
              </a:ext>
            </a:extLst>
          </p:cNvPr>
          <p:cNvSpPr/>
          <p:nvPr/>
        </p:nvSpPr>
        <p:spPr>
          <a:xfrm>
            <a:off x="320508" y="322868"/>
            <a:ext cx="5995449" cy="608028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7470A10-46E1-E7AE-02EB-F3D55E7B17AF}"/>
              </a:ext>
            </a:extLst>
          </p:cNvPr>
          <p:cNvSpPr/>
          <p:nvPr/>
        </p:nvSpPr>
        <p:spPr>
          <a:xfrm>
            <a:off x="570320" y="615098"/>
            <a:ext cx="5085763" cy="51258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0AAA70F-B49A-060F-64BD-DC1A7E3881E0}"/>
              </a:ext>
            </a:extLst>
          </p:cNvPr>
          <p:cNvSpPr/>
          <p:nvPr/>
        </p:nvSpPr>
        <p:spPr>
          <a:xfrm>
            <a:off x="841338" y="899474"/>
            <a:ext cx="4192576" cy="4351257"/>
          </a:xfrm>
          <a:prstGeom prst="ellipse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BF175BC-0BE6-C17C-423C-68A5F7E6D990}"/>
              </a:ext>
            </a:extLst>
          </p:cNvPr>
          <p:cNvCxnSpPr/>
          <p:nvPr/>
        </p:nvCxnSpPr>
        <p:spPr>
          <a:xfrm>
            <a:off x="5073192" y="2961589"/>
            <a:ext cx="2045616" cy="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B6784BD-14B3-476D-9798-1E6034390B54}"/>
              </a:ext>
            </a:extLst>
          </p:cNvPr>
          <p:cNvCxnSpPr/>
          <p:nvPr/>
        </p:nvCxnSpPr>
        <p:spPr>
          <a:xfrm>
            <a:off x="5535105" y="3989111"/>
            <a:ext cx="20456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A211DA-9FE0-1497-77CA-1ACEEFE93041}"/>
              </a:ext>
            </a:extLst>
          </p:cNvPr>
          <p:cNvCxnSpPr/>
          <p:nvPr/>
        </p:nvCxnSpPr>
        <p:spPr>
          <a:xfrm>
            <a:off x="5952246" y="1934066"/>
            <a:ext cx="204561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225D7C-9F57-3F99-32E4-965E62B1109F}"/>
              </a:ext>
            </a:extLst>
          </p:cNvPr>
          <p:cNvSpPr txBox="1"/>
          <p:nvPr/>
        </p:nvSpPr>
        <p:spPr>
          <a:xfrm>
            <a:off x="7118808" y="2546090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Utterance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C18431-EB65-B1F0-7608-362872147D31}"/>
              </a:ext>
            </a:extLst>
          </p:cNvPr>
          <p:cNvSpPr txBox="1"/>
          <p:nvPr/>
        </p:nvSpPr>
        <p:spPr>
          <a:xfrm>
            <a:off x="7580721" y="3573612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Intent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78C3CD-03C3-BC2B-C62D-2273DAAB9B1B}"/>
              </a:ext>
            </a:extLst>
          </p:cNvPr>
          <p:cNvSpPr txBox="1"/>
          <p:nvPr/>
        </p:nvSpPr>
        <p:spPr>
          <a:xfrm>
            <a:off x="8107841" y="1518567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8492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7D6F125-0897-9F68-5225-0961BFC2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217" y="1144638"/>
            <a:ext cx="9659566" cy="54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866FF15D-2375-E4DA-B0B4-DB17B592AA9B}"/>
              </a:ext>
            </a:extLst>
          </p:cNvPr>
          <p:cNvSpPr txBox="1">
            <a:spLocks/>
          </p:cNvSpPr>
          <p:nvPr/>
        </p:nvSpPr>
        <p:spPr>
          <a:xfrm>
            <a:off x="546370" y="30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Recap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DD958CE-BC6D-3245-B335-89851D86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/>
          <a:stretch/>
        </p:blipFill>
        <p:spPr>
          <a:xfrm>
            <a:off x="0" y="1272016"/>
            <a:ext cx="12192000" cy="43139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D0FE81-179A-8C08-AC6A-C17584F5F9F0}"/>
              </a:ext>
            </a:extLst>
          </p:cNvPr>
          <p:cNvSpPr txBox="1"/>
          <p:nvPr/>
        </p:nvSpPr>
        <p:spPr>
          <a:xfrm>
            <a:off x="194821" y="4301600"/>
            <a:ext cx="1982771" cy="1090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9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5F5632-213B-7119-110A-64069134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346"/>
            <a:ext cx="12210664" cy="2031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616C95-1DCD-F802-CCDF-04039EA0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8350"/>
            <a:ext cx="12192000" cy="747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FB5E039-56D1-BC31-8B70-F153254B8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2385"/>
            <a:ext cx="12223602" cy="2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小明跟小華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去台北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小明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跟小華去台北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DE1EB5-522B-BA8B-804F-CAFB9B567927}"/>
              </a:ext>
            </a:extLst>
          </p:cNvPr>
          <p:cNvSpPr txBox="1"/>
          <p:nvPr/>
        </p:nvSpPr>
        <p:spPr>
          <a:xfrm>
            <a:off x="197963" y="111278"/>
            <a:ext cx="4769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Follow</a:t>
            </a:r>
          </a:p>
          <a:p>
            <a:r>
              <a:rPr lang="en-US" altLang="zh-TW" sz="4000" b="1" dirty="0"/>
              <a:t>And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425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About GPTs/LLMs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3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DE8264-8BE0-29AA-9411-DB9739D9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t="3161" b="23437"/>
          <a:stretch/>
        </p:blipFill>
        <p:spPr>
          <a:xfrm>
            <a:off x="2269671" y="912043"/>
            <a:ext cx="7652657" cy="5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387</Words>
  <Application>Microsoft Office PowerPoint</Application>
  <PresentationFormat>寬螢幕</PresentationFormat>
  <Paragraphs>95</Paragraphs>
  <Slides>31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微軟正黑體</vt:lpstr>
      <vt:lpstr>標楷體</vt:lpstr>
      <vt:lpstr>Aptos</vt:lpstr>
      <vt:lpstr>Aptos Display</vt:lpstr>
      <vt:lpstr>Arial</vt:lpstr>
      <vt:lpstr>Arial Rounded MT Bold</vt:lpstr>
      <vt:lpstr>Times New Roman</vt:lpstr>
      <vt:lpstr>Office 佈景主題</vt:lpstr>
      <vt:lpstr>Week 07</vt:lpstr>
      <vt:lpstr>PowerPoint 簡報</vt:lpstr>
      <vt:lpstr>Recap </vt:lpstr>
      <vt:lpstr>Why did this happen?</vt:lpstr>
      <vt:lpstr>PowerPoint 簡報</vt:lpstr>
      <vt:lpstr>Why did this happen?</vt:lpstr>
      <vt:lpstr>[小明跟小華][去台北] [小明][跟小華去台北]</vt:lpstr>
      <vt:lpstr>What About GPTs/LLMs ?</vt:lpstr>
      <vt:lpstr>PowerPoint 簡報</vt:lpstr>
      <vt:lpstr>PowerPoint 簡報</vt:lpstr>
      <vt:lpstr>PowerPoint 簡報</vt:lpstr>
      <vt:lpstr>PowerPoint 簡報</vt:lpstr>
      <vt:lpstr>Machine Learning</vt:lpstr>
      <vt:lpstr>Generative Pretrained Transformer</vt:lpstr>
      <vt:lpstr>How do they work?</vt:lpstr>
      <vt:lpstr>How Large?</vt:lpstr>
      <vt:lpstr>PowerPoint 簡報</vt:lpstr>
      <vt:lpstr>PowerPoint 簡報</vt:lpstr>
      <vt:lpstr>PowerPoint 簡報</vt:lpstr>
      <vt:lpstr>Why did this happen?</vt:lpstr>
      <vt:lpstr>PowerPoint 簡報</vt:lpstr>
      <vt:lpstr>Why did this happen?</vt:lpstr>
      <vt:lpstr>PowerPoint 簡報</vt:lpstr>
      <vt:lpstr>PowerPoint 簡報</vt:lpstr>
      <vt:lpstr>Linguistic Oriented Keyword Interface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07</dc:title>
  <dc:creator>陳畯田</dc:creator>
  <cp:lastModifiedBy>陳畯田</cp:lastModifiedBy>
  <cp:revision>89</cp:revision>
  <dcterms:created xsi:type="dcterms:W3CDTF">2024-05-06T16:04:07Z</dcterms:created>
  <dcterms:modified xsi:type="dcterms:W3CDTF">2024-05-07T04:11:55Z</dcterms:modified>
</cp:coreProperties>
</file>