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0" r:id="rId5"/>
    <p:sldId id="264" r:id="rId6"/>
    <p:sldId id="265" r:id="rId7"/>
    <p:sldId id="262" r:id="rId8"/>
    <p:sldId id="263" r:id="rId9"/>
    <p:sldId id="267" r:id="rId10"/>
    <p:sldId id="266" r:id="rId11"/>
    <p:sldId id="269" r:id="rId12"/>
    <p:sldId id="257" r:id="rId13"/>
    <p:sldId id="258" r:id="rId14"/>
    <p:sldId id="25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Week 03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err="1">
                <a:latin typeface="Arial Black" panose="020B0A04020102020204" pitchFamily="34" charset="0"/>
              </a:rPr>
              <a:t>Source:https</a:t>
            </a:r>
            <a:r>
              <a:rPr lang="en-US" altLang="zh-TW" sz="800" dirty="0">
                <a:latin typeface="Arial Black" panose="020B0A04020102020204" pitchFamily="34" charset="0"/>
              </a:rPr>
              <a:t>://github.com/</a:t>
            </a:r>
            <a:r>
              <a:rPr lang="en-US" altLang="zh-TW" sz="800" dirty="0" err="1">
                <a:latin typeface="Arial Black" panose="020B0A04020102020204" pitchFamily="34" charset="0"/>
              </a:rPr>
              <a:t>Droidtown</a:t>
            </a:r>
            <a:r>
              <a:rPr lang="en-US" altLang="zh-TW" sz="800" dirty="0">
                <a:latin typeface="Arial Black" panose="020B0A04020102020204" pitchFamily="34" charset="0"/>
              </a:rPr>
              <a:t>/</a:t>
            </a:r>
            <a:r>
              <a:rPr lang="en-US" altLang="zh-TW" sz="800" dirty="0" err="1">
                <a:latin typeface="Arial Black" panose="020B0A04020102020204" pitchFamily="34" charset="0"/>
              </a:rPr>
              <a:t>NLP_TrainingLab</a:t>
            </a:r>
            <a:r>
              <a:rPr lang="en-US" altLang="zh-TW" sz="800" dirty="0">
                <a:latin typeface="Arial Black" panose="020B0A04020102020204" pitchFamily="34" charset="0"/>
              </a:rPr>
              <a:t>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Hands-On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 People</a:t>
            </a:r>
            <a:r>
              <a:rPr lang="en-US" altLang="zh-TW" b="1" dirty="0" smtClean="0"/>
              <a:t>/ Team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 </a:t>
            </a:r>
            <a:r>
              <a:rPr lang="en-US" altLang="zh-TW" b="1" dirty="0" smtClean="0">
                <a:solidFill>
                  <a:srgbClr val="FF0000"/>
                </a:solidFill>
              </a:rPr>
              <a:t>Function/People</a:t>
            </a:r>
          </a:p>
          <a:p>
            <a:r>
              <a:rPr lang="en-US" altLang="zh-TW" b="1" dirty="0" smtClean="0"/>
              <a:t>Collaborate using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Github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2572" y="1763485"/>
            <a:ext cx="12204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Arial Black" panose="020B0A04020102020204" pitchFamily="34" charset="0"/>
              </a:rPr>
              <a:t>inputSTR</a:t>
            </a:r>
            <a:r>
              <a:rPr lang="en-US" altLang="zh-TW" sz="2800" dirty="0" smtClean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 smtClean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 smtClean="0">
              <a:latin typeface="Arial Black" panose="020B0A04020102020204" pitchFamily="34" charset="0"/>
            </a:endParaRPr>
          </a:p>
          <a:p>
            <a:r>
              <a:rPr lang="en-US" altLang="zh-TW" sz="2800" dirty="0" err="1" smtClean="0">
                <a:latin typeface="Arial Black" panose="020B0A04020102020204" pitchFamily="34" charset="0"/>
              </a:rPr>
              <a:t>resultDICT</a:t>
            </a:r>
            <a:r>
              <a:rPr lang="en-US" altLang="zh-TW" sz="2800" dirty="0" smtClean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smtClean="0">
                <a:latin typeface="Arial Black" panose="020B0A04020102020204" pitchFamily="34" charset="0"/>
              </a:rPr>
              <a:t>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 smtClean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smtClean="0">
                <a:latin typeface="Arial Black" panose="020B0A04020102020204" pitchFamily="34" charset="0"/>
              </a:rPr>
              <a:t>		“</a:t>
            </a:r>
            <a:r>
              <a:rPr lang="en-US" altLang="zh-TW" sz="2800" dirty="0">
                <a:latin typeface="Arial Black" panose="020B0A04020102020204" pitchFamily="34" charset="0"/>
              </a:rPr>
              <a:t>O</a:t>
            </a:r>
            <a:r>
              <a:rPr lang="en-US" altLang="zh-TW" sz="2800" dirty="0" smtClean="0">
                <a:latin typeface="Arial Black" panose="020B0A04020102020204" pitchFamily="34" charset="0"/>
              </a:rPr>
              <a:t>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 smtClean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smtClean="0">
                <a:latin typeface="Arial Black" panose="020B0A04020102020204" pitchFamily="34" charset="0"/>
              </a:rPr>
              <a:t>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 smtClean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 smtClean="0">
                <a:latin typeface="Arial Black" panose="020B0A04020102020204" pitchFamily="34" charset="0"/>
              </a:rPr>
              <a:t>			}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latin typeface="Arial Black" panose="020B0A04020102020204" pitchFamily="34" charset="0"/>
              </a:rPr>
              <a:t>inputSTR</a:t>
            </a:r>
            <a:r>
              <a:rPr lang="en-US" altLang="zh-TW" sz="2800" dirty="0" smtClean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 smtClean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 smtClean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564" y="2459455"/>
            <a:ext cx="48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https://chat.openai.com/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3075057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Processing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 smtClean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 smtClean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52" y="4486216"/>
            <a:ext cx="730189" cy="7301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27" y="3554448"/>
            <a:ext cx="933625" cy="2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52" y="4486216"/>
            <a:ext cx="730189" cy="7301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41" y="4044772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 smtClean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184</Words>
  <Application>Microsoft Office PowerPoint</Application>
  <PresentationFormat>寬螢幕</PresentationFormat>
  <Paragraphs>30</Paragraphs>
  <Slides>16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游ゴシック</vt:lpstr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Week 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Hands-On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125</cp:revision>
  <dcterms:created xsi:type="dcterms:W3CDTF">2024-03-19T08:10:48Z</dcterms:created>
  <dcterms:modified xsi:type="dcterms:W3CDTF">2024-03-19T08:54:22Z</dcterms:modified>
</cp:coreProperties>
</file>