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0" r:id="rId5"/>
    <p:sldId id="264" r:id="rId6"/>
    <p:sldId id="265" r:id="rId7"/>
    <p:sldId id="262" r:id="rId8"/>
    <p:sldId id="272" r:id="rId9"/>
    <p:sldId id="263" r:id="rId10"/>
    <p:sldId id="267" r:id="rId11"/>
    <p:sldId id="266" r:id="rId12"/>
    <p:sldId id="269" r:id="rId13"/>
    <p:sldId id="257" r:id="rId14"/>
    <p:sldId id="258" r:id="rId15"/>
    <p:sldId id="259" r:id="rId16"/>
    <p:sldId id="273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2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bdRWgyN2v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Week 03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54522" y="2672127"/>
            <a:ext cx="508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HOW ?</a:t>
            </a:r>
            <a:endParaRPr lang="zh-TW" alt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1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bdRWgyN2v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3155" y="772399"/>
            <a:ext cx="9445690" cy="53132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2343" y="6085600"/>
            <a:ext cx="566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err="1">
                <a:latin typeface="Arial Black" panose="020B0A04020102020204" pitchFamily="34" charset="0"/>
              </a:rPr>
              <a:t>Source:https</a:t>
            </a:r>
            <a:r>
              <a:rPr lang="en-US" altLang="zh-TW" sz="800" dirty="0">
                <a:latin typeface="Arial Black" panose="020B0A04020102020204" pitchFamily="34" charset="0"/>
              </a:rPr>
              <a:t>://github.com/</a:t>
            </a:r>
            <a:r>
              <a:rPr lang="en-US" altLang="zh-TW" sz="800" dirty="0" err="1">
                <a:latin typeface="Arial Black" panose="020B0A04020102020204" pitchFamily="34" charset="0"/>
              </a:rPr>
              <a:t>Droidtown</a:t>
            </a:r>
            <a:r>
              <a:rPr lang="en-US" altLang="zh-TW" sz="800" dirty="0">
                <a:latin typeface="Arial Black" panose="020B0A04020102020204" pitchFamily="34" charset="0"/>
              </a:rPr>
              <a:t>/</a:t>
            </a:r>
            <a:r>
              <a:rPr lang="en-US" altLang="zh-TW" sz="800" dirty="0" err="1">
                <a:latin typeface="Arial Black" panose="020B0A04020102020204" pitchFamily="34" charset="0"/>
              </a:rPr>
              <a:t>NLP_TrainingLab</a:t>
            </a:r>
            <a:r>
              <a:rPr lang="en-US" altLang="zh-TW" sz="800" dirty="0">
                <a:latin typeface="Arial Black" panose="020B0A04020102020204" pitchFamily="34" charset="0"/>
              </a:rPr>
              <a:t>/tree/main/Syntax101/week01</a:t>
            </a:r>
            <a:endParaRPr lang="zh-TW" altLang="en-US" sz="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Hands-On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3 People</a:t>
            </a:r>
            <a:r>
              <a:rPr lang="en-US" altLang="zh-TW" b="1" dirty="0"/>
              <a:t>/ Team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1 Function/People</a:t>
            </a:r>
          </a:p>
          <a:p>
            <a:r>
              <a:rPr lang="en-US" altLang="zh-TW" b="1" dirty="0"/>
              <a:t>Collaborate using </a:t>
            </a:r>
            <a:r>
              <a:rPr lang="en-US" altLang="zh-TW" b="1" dirty="0" err="1">
                <a:solidFill>
                  <a:srgbClr val="FF0000"/>
                </a:solidFill>
              </a:rPr>
              <a:t>Github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5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60" y="327091"/>
            <a:ext cx="6908280" cy="6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9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Spec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876A2D-9A40-0029-7A32-B8A925FC8523}"/>
              </a:ext>
            </a:extLst>
          </p:cNvPr>
          <p:cNvSpPr txBox="1"/>
          <p:nvPr/>
        </p:nvSpPr>
        <p:spPr>
          <a:xfrm>
            <a:off x="1640540" y="1674673"/>
            <a:ext cx="89109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Collab using GitHub (One Repo)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Share the link with Jonathan.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inputSTR.txt (20 sentences)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Test using </a:t>
            </a:r>
            <a:r>
              <a:rPr lang="en-US" altLang="zh-TW" sz="2800" dirty="0" err="1">
                <a:latin typeface="Arial Black" panose="020B0A04020102020204" pitchFamily="34" charset="0"/>
              </a:rPr>
              <a:t>caseparse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For freshman : 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Lab </a:t>
            </a:r>
            <a:r>
              <a:rPr lang="en-US" altLang="zh-TW" sz="2800">
                <a:solidFill>
                  <a:srgbClr val="FF0000"/>
                </a:solidFill>
                <a:latin typeface="Arial Black" panose="020B0A04020102020204" pitchFamily="34" charset="0"/>
              </a:rPr>
              <a:t>Hour Tues </a:t>
            </a:r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14:30~16:30 by appointment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50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0426" y="797510"/>
            <a:ext cx="12204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 Black" panose="020B0A04020102020204" pitchFamily="34" charset="0"/>
              </a:rPr>
              <a:t>inputSTR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 err="1">
                <a:latin typeface="Arial Black" panose="020B0A04020102020204" pitchFamily="34" charset="0"/>
              </a:rPr>
              <a:t>resultDICT</a:t>
            </a:r>
            <a:r>
              <a:rPr lang="en-US" altLang="zh-TW" sz="2800" dirty="0">
                <a:latin typeface="Arial Black" panose="020B0A04020102020204" pitchFamily="34" charset="0"/>
              </a:rPr>
              <a:t>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def </a:t>
            </a:r>
            <a:r>
              <a:rPr lang="en-US" altLang="zh-TW" sz="2800" dirty="0" err="1">
                <a:latin typeface="Arial Black" panose="020B0A04020102020204" pitchFamily="34" charset="0"/>
              </a:rPr>
              <a:t>caseparse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):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err="1">
                <a:latin typeface="Arial Black" panose="020B0A04020102020204" pitchFamily="34" charset="0"/>
              </a:rPr>
              <a:t>extractSubject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err="1">
                <a:latin typeface="Arial Black" panose="020B0A04020102020204" pitchFamily="34" charset="0"/>
              </a:rPr>
              <a:t>extractObject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err="1">
                <a:latin typeface="Arial Black" panose="020B0A04020102020204" pitchFamily="34" charset="0"/>
              </a:rPr>
              <a:t>extractVerb</a:t>
            </a:r>
            <a:r>
              <a:rPr lang="en-US" altLang="zh-TW" sz="2800" dirty="0">
                <a:latin typeface="Arial Black" panose="020B0A04020102020204" pitchFamily="34" charset="0"/>
              </a:rPr>
              <a:t> 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 Black" panose="020B0A04020102020204" pitchFamily="34" charset="0"/>
              </a:rPr>
              <a:t>inputSTR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0564" y="2459455"/>
            <a:ext cx="487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https://chat.openai.com/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E0AFC-5FA4-48D5-33EB-983C9417953D}"/>
              </a:ext>
            </a:extLst>
          </p:cNvPr>
          <p:cNvSpPr txBox="1"/>
          <p:nvPr/>
        </p:nvSpPr>
        <p:spPr>
          <a:xfrm>
            <a:off x="2640564" y="3071199"/>
            <a:ext cx="74214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https://medium.com/ccclub/ccclub-python-for-beginners-tutorial-d26900b9280e</a:t>
            </a:r>
          </a:p>
        </p:txBody>
      </p:sp>
    </p:spTree>
    <p:extLst>
      <p:ext uri="{BB962C8B-B14F-4D97-AF65-F5344CB8AC3E}">
        <p14:creationId xmlns:p14="http://schemas.microsoft.com/office/powerpoint/2010/main" val="256163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Sprint</a:t>
            </a:r>
            <a:endParaRPr lang="zh-TW" altLang="en-US" sz="6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F6AD44-1453-9817-F6D7-B73CCB69D2AC}"/>
              </a:ext>
            </a:extLst>
          </p:cNvPr>
          <p:cNvSpPr txBox="1"/>
          <p:nvPr/>
        </p:nvSpPr>
        <p:spPr>
          <a:xfrm>
            <a:off x="1640540" y="2598003"/>
            <a:ext cx="8910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14:50~15:40 Sprint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15:40~16:00 Share (Progress/Problem)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77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67663" y="493221"/>
            <a:ext cx="8456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Processing</a:t>
            </a:r>
            <a:endParaRPr lang="zh-TW" altLang="en-US" sz="4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922E9-2526-51EA-BFBB-0919A896FACD}"/>
              </a:ext>
            </a:extLst>
          </p:cNvPr>
          <p:cNvSpPr/>
          <p:nvPr/>
        </p:nvSpPr>
        <p:spPr>
          <a:xfrm>
            <a:off x="685800" y="331694"/>
            <a:ext cx="10820400" cy="582705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26C7B0-2551-3CC8-0190-B288D1A4CC65}"/>
              </a:ext>
            </a:extLst>
          </p:cNvPr>
          <p:cNvSpPr txBox="1"/>
          <p:nvPr/>
        </p:nvSpPr>
        <p:spPr>
          <a:xfrm>
            <a:off x="1269004" y="1504599"/>
            <a:ext cx="3061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28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F7B1F-499C-246E-8385-36481872AE18}"/>
              </a:ext>
            </a:extLst>
          </p:cNvPr>
          <p:cNvSpPr/>
          <p:nvPr/>
        </p:nvSpPr>
        <p:spPr>
          <a:xfrm>
            <a:off x="883926" y="1362634"/>
            <a:ext cx="3831509" cy="4607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66F11F-2FBD-04F3-BB71-EA16F6A200F9}"/>
              </a:ext>
            </a:extLst>
          </p:cNvPr>
          <p:cNvSpPr txBox="1"/>
          <p:nvPr/>
        </p:nvSpPr>
        <p:spPr>
          <a:xfrm>
            <a:off x="5651748" y="1504599"/>
            <a:ext cx="23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Arial Black" panose="020B0A04020102020204" pitchFamily="34" charset="0"/>
                <a:ea typeface="+mj-ea"/>
                <a:cs typeface="+mj-cs"/>
              </a:rPr>
              <a:t>Generating</a:t>
            </a:r>
            <a:endParaRPr lang="zh-TW" altLang="en-US" sz="28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A19B25-1BDD-B927-A11A-3ED51AD2B471}"/>
              </a:ext>
            </a:extLst>
          </p:cNvPr>
          <p:cNvSpPr/>
          <p:nvPr/>
        </p:nvSpPr>
        <p:spPr>
          <a:xfrm>
            <a:off x="4913561" y="1362634"/>
            <a:ext cx="3831509" cy="46078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3B275-5314-5CF6-338C-FB3EE56C6128}"/>
              </a:ext>
            </a:extLst>
          </p:cNvPr>
          <p:cNvSpPr/>
          <p:nvPr/>
        </p:nvSpPr>
        <p:spPr>
          <a:xfrm>
            <a:off x="8943197" y="1362633"/>
            <a:ext cx="2364878" cy="6651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E8E60C-FAF1-DEDF-932A-4084BE68F098}"/>
              </a:ext>
            </a:extLst>
          </p:cNvPr>
          <p:cNvSpPr txBox="1"/>
          <p:nvPr/>
        </p:nvSpPr>
        <p:spPr>
          <a:xfrm>
            <a:off x="9345705" y="1536174"/>
            <a:ext cx="1559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  <a:endParaRPr lang="zh-TW" altLang="en-US" sz="6000" dirty="0"/>
          </a:p>
        </p:txBody>
      </p:sp>
      <p:pic>
        <p:nvPicPr>
          <p:cNvPr id="13" name="圖片 12" descr="一張含有 字型, 符號, 標誌, 圖形 的圖片&#10;&#10;自動產生的描述">
            <a:extLst>
              <a:ext uri="{FF2B5EF4-FFF2-40B4-BE49-F238E27FC236}">
                <a16:creationId xmlns:a16="http://schemas.microsoft.com/office/drawing/2014/main" id="{5AA67A19-21A1-C693-3AA3-5A6F287A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91" y="2378506"/>
            <a:ext cx="1304645" cy="1304645"/>
          </a:xfrm>
          <a:prstGeom prst="rect">
            <a:avLst/>
          </a:prstGeom>
        </p:spPr>
      </p:pic>
      <p:pic>
        <p:nvPicPr>
          <p:cNvPr id="15" name="圖片 14" descr="一張含有 創造力 的圖片&#10;&#10;自動產生的描述">
            <a:extLst>
              <a:ext uri="{FF2B5EF4-FFF2-40B4-BE49-F238E27FC236}">
                <a16:creationId xmlns:a16="http://schemas.microsoft.com/office/drawing/2014/main" id="{53E3C2B7-728E-45D4-E7B4-BF3C631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02" y="4033838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66885" y="602674"/>
            <a:ext cx="945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</a:t>
            </a:r>
            <a:r>
              <a:rPr lang="en-US" altLang="zh-TW" sz="4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4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3" y="1805834"/>
            <a:ext cx="7030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小明把蘋果給了小弟</a:t>
            </a:r>
          </a:p>
        </p:txBody>
      </p:sp>
    </p:spTree>
    <p:extLst>
      <p:ext uri="{BB962C8B-B14F-4D97-AF65-F5344CB8AC3E}">
        <p14:creationId xmlns:p14="http://schemas.microsoft.com/office/powerpoint/2010/main" val="137222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</p:spTree>
    <p:extLst>
      <p:ext uri="{BB962C8B-B14F-4D97-AF65-F5344CB8AC3E}">
        <p14:creationId xmlns:p14="http://schemas.microsoft.com/office/powerpoint/2010/main" val="21039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91518-97A4-05E2-1291-00CF49376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05" y="3924368"/>
            <a:ext cx="730189" cy="7301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0A0AFE-BB18-6A8F-D85F-24DDC6CBB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674618" y="899877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FABCE4-0E3A-22C5-3840-AE002527C942}"/>
              </a:ext>
            </a:extLst>
          </p:cNvPr>
          <p:cNvSpPr txBox="1"/>
          <p:nvPr/>
        </p:nvSpPr>
        <p:spPr>
          <a:xfrm>
            <a:off x="2674618" y="1641595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C959A4-9641-D4FD-502D-FC560B84A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20" y="4019394"/>
            <a:ext cx="730189" cy="730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F27EB4-5E26-024C-33B1-E4F9C19C6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3E3285-E910-3264-1375-A17D689A5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92" y="3993156"/>
            <a:ext cx="730189" cy="7301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487AEF-2EF8-DBB1-FCB7-CE47DB35EA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23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382</Words>
  <Application>Microsoft Office PowerPoint</Application>
  <PresentationFormat>寬螢幕</PresentationFormat>
  <Paragraphs>56</Paragraphs>
  <Slides>19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Arial Black</vt:lpstr>
      <vt:lpstr>Calibri</vt:lpstr>
      <vt:lpstr>Calibri Light</vt:lpstr>
      <vt:lpstr>Office 佈景主題</vt:lpstr>
      <vt:lpstr>Week 03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Hands-On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陳畯田</dc:creator>
  <cp:lastModifiedBy>陳畯田</cp:lastModifiedBy>
  <cp:revision>231</cp:revision>
  <dcterms:created xsi:type="dcterms:W3CDTF">2024-03-19T08:10:48Z</dcterms:created>
  <dcterms:modified xsi:type="dcterms:W3CDTF">2024-03-20T07:00:03Z</dcterms:modified>
</cp:coreProperties>
</file>