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3" r:id="rId6"/>
    <p:sldId id="278" r:id="rId7"/>
    <p:sldId id="261" r:id="rId8"/>
    <p:sldId id="274" r:id="rId9"/>
    <p:sldId id="275" r:id="rId10"/>
    <p:sldId id="276" r:id="rId11"/>
    <p:sldId id="262" r:id="rId12"/>
    <p:sldId id="264" r:id="rId13"/>
    <p:sldId id="263" r:id="rId14"/>
    <p:sldId id="266" r:id="rId15"/>
    <p:sldId id="265" r:id="rId16"/>
    <p:sldId id="269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3C0A5-5EFC-4111-6E81-804D1D7B8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0AD0B-2739-28C0-A5A6-BDD7F64A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AC6F0-D284-266A-5CF8-0BE6BF43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6F89A-AF1C-6950-B34F-34C5F3E0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45063-47AA-6008-E08A-DCB2EE2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80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BDB8F-B70C-3271-34E7-65436790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50B3E6-06F1-6F56-35F3-16F73ECF2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21F32-56BC-0E7B-3E5C-ACA7F8BC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0B7E37-37F7-0327-8FFB-82AF779C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5284A9-0490-BE1C-1C50-FB83442A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2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96D3D8-8F4C-CD6F-3131-63689BB0A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D99EDA-A748-DC67-77F6-516509B0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191DAF-4E4D-8167-9B55-3A033159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BF7B5-2090-5A5C-91DB-CF98C617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EE300-B592-837C-5324-FA2AB3FE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45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A3B8A-AD37-E1A7-B233-248AE3F6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9EE81-C444-3F85-2C7B-87A5C931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9C959A-8BBC-A771-64D4-F8039635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4B81B-C5B5-B1D2-91B4-437EF552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49D77-2720-7401-0E74-30389FAB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7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21F9-7AB4-B00A-2E2B-732DE6F0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9BCA40-D1A6-5045-AEEE-F44EA73C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7EF77-1391-2E1B-8FDF-FB20B7DB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D3F5-5504-6CCF-FCDD-A8C031DB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CF01A-5C9D-9AF4-EE86-B710FCD9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5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81A97-50FD-11D4-9D3D-8ACC1404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4C5C7-D58E-AE39-E8F5-E78985B09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67ED37-D77B-CE86-5BEF-C8C9F922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22B4C-8E90-DE5A-898F-B1DF272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A9A1B6-C832-AA96-C08B-FB223FBD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092D6F-EA00-AFE0-8F7D-FFC406B8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7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BAFFB-3A7F-0C01-7EF5-8C5B3168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DAAB53-0817-C8EA-8F5F-FCE0B189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E84900-EBE2-EC32-A436-26F54882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FAE568-73E9-E384-3CFC-550E1FAC6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A3A3D5-9DC4-132D-60C8-A09D23E90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E9591F-6EFE-DB0B-8D78-9909EEE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966541-C857-941C-9E9C-3D0A0226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914983-E633-C465-87FB-96767601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16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5214-48B7-9150-D477-DC9A3BD8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F4A6C8-4860-09A4-6F57-0B19A337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AB9DB0-F3CF-2D43-DFE2-55B3A7E0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B41BF4-8430-0F81-B386-EC992E92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34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4D24DB-D5CD-3DD7-99B3-577BA2D4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80DF4F-4DF7-1223-F1C8-71BED9A5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1B7944-C14A-F1DA-F92A-DBBC490D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001D4-ACB9-16C4-87DD-FE5AE2FD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9D522-C7D6-F7B6-87BE-E5A8BC2B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63E263-0790-C9F1-622C-605DB1D38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D11183-CC97-9604-671C-EC187F6B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D08093-EE5B-A49C-AF8D-18C2710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6114DD-B0BA-8B62-34A5-EC40957D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36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67B79-D9FA-CD26-55A1-29136807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833E7D-7D77-F7AE-4348-6FAA53F15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FE8E92-1C34-04CC-0A85-985EC9DE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1B0E81-8E65-BCCD-60E9-CB3D3D74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EDF8E-7004-7277-711A-47DFFBDB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FFA75-A57D-729F-801C-3D1A1DEB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69B358-878B-A3AE-F90C-DF6B074C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E2B150-0E6A-0F66-4B21-ECA354A6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18159-CB9A-1486-6EA7-92EA0184A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34FB36-3EF4-429C-BF99-97D3DBFD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D495D4-BD77-B13A-BDD5-4BAE4BCD8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40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07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191699-4C05-37E9-1FB3-B748D2CD6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Jonathan Chen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70005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27EA28-B58D-1908-5144-1E8F878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2061971"/>
            <a:ext cx="920243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4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28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 they work?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63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6853" y="2102701"/>
            <a:ext cx="6058293" cy="1804186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L</a:t>
            </a:r>
            <a:r>
              <a:rPr lang="en-US" altLang="zh-TW" dirty="0"/>
              <a:t>inguistic </a:t>
            </a:r>
            <a:r>
              <a:rPr lang="en-US" altLang="zh-TW" dirty="0">
                <a:solidFill>
                  <a:srgbClr val="FF0000"/>
                </a:solidFill>
              </a:rPr>
              <a:t>O</a:t>
            </a:r>
            <a:r>
              <a:rPr lang="en-US" altLang="zh-TW" dirty="0"/>
              <a:t>riented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eyword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50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5045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</p:spTree>
    <p:extLst>
      <p:ext uri="{BB962C8B-B14F-4D97-AF65-F5344CB8AC3E}">
        <p14:creationId xmlns:p14="http://schemas.microsoft.com/office/powerpoint/2010/main" val="323997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6473766" y="224608"/>
            <a:ext cx="3537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五杯大冰拿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熱美式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珍奶一包糖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珍奶微微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我要一杯那個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06C4184E-CF85-A5BB-37AF-B258E50C2FAC}"/>
              </a:ext>
            </a:extLst>
          </p:cNvPr>
          <p:cNvSpPr/>
          <p:nvPr/>
        </p:nvSpPr>
        <p:spPr>
          <a:xfrm>
            <a:off x="5872899" y="-94269"/>
            <a:ext cx="600868" cy="4289195"/>
          </a:xfrm>
          <a:custGeom>
            <a:avLst/>
            <a:gdLst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553734 w 600868"/>
              <a:gd name="connsiteY6" fmla="*/ 245097 h 428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868" h="4289195" stroke="0" extrusionOk="0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lnTo>
                  <a:pt x="300434" y="50070"/>
                </a:lnTo>
                <a:cubicBezTo>
                  <a:pt x="300434" y="22417"/>
                  <a:pt x="434943" y="0"/>
                  <a:pt x="600868" y="0"/>
                </a:cubicBezTo>
                <a:lnTo>
                  <a:pt x="600868" y="4289195"/>
                </a:lnTo>
                <a:close/>
              </a:path>
              <a:path w="600868" h="4289195" fill="none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cubicBezTo>
                  <a:pt x="300434" y="1413042"/>
                  <a:pt x="309861" y="1193470"/>
                  <a:pt x="309861" y="511984"/>
                </a:cubicBezTo>
                <a:cubicBezTo>
                  <a:pt x="309861" y="484331"/>
                  <a:pt x="387809" y="245097"/>
                  <a:pt x="553734" y="245097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24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1519091-9F37-F1B3-16C5-7C6980463017}"/>
              </a:ext>
            </a:extLst>
          </p:cNvPr>
          <p:cNvCxnSpPr>
            <a:cxnSpLocks/>
          </p:cNvCxnSpPr>
          <p:nvPr/>
        </p:nvCxnSpPr>
        <p:spPr>
          <a:xfrm flipH="1">
            <a:off x="5860330" y="1008668"/>
            <a:ext cx="1341748" cy="707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7202078" y="531176"/>
            <a:ext cx="3252248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杯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大冰拿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36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6473766" y="224608"/>
            <a:ext cx="35374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</a:t>
            </a:r>
            <a:r>
              <a:rPr lang="zh-TW" altLang="en-US" sz="4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4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冰</a:t>
            </a:r>
            <a:r>
              <a:rPr lang="zh-TW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拿</a:t>
            </a:r>
            <a:endParaRPr lang="en-US" altLang="zh-TW" sz="4800" b="1" dirty="0">
              <a:solidFill>
                <a:schemeClr val="accent5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熱美式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珍奶一包糖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珍奶微微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我要一杯那個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06C4184E-CF85-A5BB-37AF-B258E50C2FAC}"/>
              </a:ext>
            </a:extLst>
          </p:cNvPr>
          <p:cNvSpPr/>
          <p:nvPr/>
        </p:nvSpPr>
        <p:spPr>
          <a:xfrm>
            <a:off x="5872899" y="-94269"/>
            <a:ext cx="600868" cy="4289195"/>
          </a:xfrm>
          <a:custGeom>
            <a:avLst/>
            <a:gdLst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553734 w 600868"/>
              <a:gd name="connsiteY6" fmla="*/ 245097 h 428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868" h="4289195" stroke="0" extrusionOk="0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lnTo>
                  <a:pt x="300434" y="50070"/>
                </a:lnTo>
                <a:cubicBezTo>
                  <a:pt x="300434" y="22417"/>
                  <a:pt x="434943" y="0"/>
                  <a:pt x="600868" y="0"/>
                </a:cubicBezTo>
                <a:lnTo>
                  <a:pt x="600868" y="4289195"/>
                </a:lnTo>
                <a:close/>
              </a:path>
              <a:path w="600868" h="4289195" fill="none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cubicBezTo>
                  <a:pt x="300434" y="1413042"/>
                  <a:pt x="309861" y="1193470"/>
                  <a:pt x="309861" y="511984"/>
                </a:cubicBezTo>
                <a:cubicBezTo>
                  <a:pt x="309861" y="484331"/>
                  <a:pt x="387809" y="245097"/>
                  <a:pt x="553734" y="245097"/>
                </a:cubicBezTo>
              </a:path>
            </a:pathLst>
          </a:custGeom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51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1519091-9F37-F1B3-16C5-7C6980463017}"/>
              </a:ext>
            </a:extLst>
          </p:cNvPr>
          <p:cNvCxnSpPr>
            <a:cxnSpLocks/>
          </p:cNvCxnSpPr>
          <p:nvPr/>
        </p:nvCxnSpPr>
        <p:spPr>
          <a:xfrm flipH="1">
            <a:off x="5860330" y="1008668"/>
            <a:ext cx="1341748" cy="707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7202078" y="716280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&lt;num&gt;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杯大冰拿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353F18-6A93-054D-2208-B284BC0C3C2E}"/>
              </a:ext>
            </a:extLst>
          </p:cNvPr>
          <p:cNvSpPr txBox="1"/>
          <p:nvPr/>
        </p:nvSpPr>
        <p:spPr>
          <a:xfrm>
            <a:off x="7202076" y="1446544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&lt;size&gt;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冰拿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81AD15-7082-1C5A-4AE1-E663580C7460}"/>
              </a:ext>
            </a:extLst>
          </p:cNvPr>
          <p:cNvSpPr txBox="1"/>
          <p:nvPr/>
        </p:nvSpPr>
        <p:spPr>
          <a:xfrm>
            <a:off x="7202076" y="2176808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&lt;ice&gt;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91E768-04F8-54E3-3112-C2FB4CD98AD0}"/>
              </a:ext>
            </a:extLst>
          </p:cNvPr>
          <p:cNvSpPr txBox="1"/>
          <p:nvPr/>
        </p:nvSpPr>
        <p:spPr>
          <a:xfrm>
            <a:off x="7202076" y="2907072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五杯大冰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&lt;drink&gt;</a:t>
            </a:r>
          </a:p>
        </p:txBody>
      </p:sp>
    </p:spTree>
    <p:extLst>
      <p:ext uri="{BB962C8B-B14F-4D97-AF65-F5344CB8AC3E}">
        <p14:creationId xmlns:p14="http://schemas.microsoft.com/office/powerpoint/2010/main" val="237206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E2134756-323A-FD9E-1B65-D94C3D109D2B}"/>
              </a:ext>
            </a:extLst>
          </p:cNvPr>
          <p:cNvSpPr/>
          <p:nvPr/>
        </p:nvSpPr>
        <p:spPr>
          <a:xfrm>
            <a:off x="2686636" y="388855"/>
            <a:ext cx="5995449" cy="608028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7470A10-46E1-E7AE-02EB-F3D55E7B17AF}"/>
              </a:ext>
            </a:extLst>
          </p:cNvPr>
          <p:cNvSpPr/>
          <p:nvPr/>
        </p:nvSpPr>
        <p:spPr>
          <a:xfrm>
            <a:off x="2936448" y="681085"/>
            <a:ext cx="5085763" cy="512582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0AAA70F-B49A-060F-64BD-DC1A7E3881E0}"/>
              </a:ext>
            </a:extLst>
          </p:cNvPr>
          <p:cNvSpPr/>
          <p:nvPr/>
        </p:nvSpPr>
        <p:spPr>
          <a:xfrm>
            <a:off x="3207466" y="965461"/>
            <a:ext cx="4192576" cy="435125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21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022C8-FB43-6701-EFBC-4B9F3ABD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30246"/>
            <a:ext cx="10515600" cy="1325563"/>
          </a:xfrm>
        </p:spPr>
        <p:txBody>
          <a:bodyPr/>
          <a:lstStyle/>
          <a:p>
            <a:r>
              <a:rPr lang="en-US" altLang="zh-TW" dirty="0"/>
              <a:t>Recap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8155E0-135F-2DA5-B853-C24546B6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809"/>
            <a:ext cx="12192000" cy="26908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7CDA668-59C9-D05E-A3B5-3070DB56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8480"/>
            <a:ext cx="12192000" cy="267952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B1BD0EB-5955-39A7-5712-DC7EA74FCE36}"/>
              </a:ext>
            </a:extLst>
          </p:cNvPr>
          <p:cNvSpPr txBox="1"/>
          <p:nvPr/>
        </p:nvSpPr>
        <p:spPr>
          <a:xfrm>
            <a:off x="3808429" y="5607547"/>
            <a:ext cx="2287571" cy="778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67DC1D-838A-ACDF-5341-67D64D2A0018}"/>
              </a:ext>
            </a:extLst>
          </p:cNvPr>
          <p:cNvSpPr txBox="1"/>
          <p:nvPr/>
        </p:nvSpPr>
        <p:spPr>
          <a:xfrm>
            <a:off x="3503629" y="2802739"/>
            <a:ext cx="3111180" cy="778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86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7D6F125-0897-9F68-5225-0961BFC2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217" y="1144638"/>
            <a:ext cx="9659566" cy="54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6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866FF15D-2375-E4DA-B0B4-DB17B592AA9B}"/>
              </a:ext>
            </a:extLst>
          </p:cNvPr>
          <p:cNvSpPr txBox="1">
            <a:spLocks/>
          </p:cNvSpPr>
          <p:nvPr/>
        </p:nvSpPr>
        <p:spPr>
          <a:xfrm>
            <a:off x="546370" y="30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Recap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DD958CE-BC6D-3245-B335-89851D86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/>
          <a:stretch/>
        </p:blipFill>
        <p:spPr>
          <a:xfrm>
            <a:off x="0" y="1272016"/>
            <a:ext cx="12192000" cy="431396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D0FE81-179A-8C08-AC6A-C17584F5F9F0}"/>
              </a:ext>
            </a:extLst>
          </p:cNvPr>
          <p:cNvSpPr txBox="1"/>
          <p:nvPr/>
        </p:nvSpPr>
        <p:spPr>
          <a:xfrm>
            <a:off x="194821" y="4301600"/>
            <a:ext cx="1982771" cy="1090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97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5F5632-213B-7119-110A-64069134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346"/>
            <a:ext cx="12210664" cy="20313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4616C95-1DCD-F802-CCDF-04039EA0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8350"/>
            <a:ext cx="12192000" cy="7473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FB5E039-56D1-BC31-8B70-F153254B8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2385"/>
            <a:ext cx="12223602" cy="21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 About GPTs/LLMs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3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DE8264-8BE0-29AA-9411-DB9739D99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" t="3161" b="23437"/>
          <a:stretch/>
        </p:blipFill>
        <p:spPr>
          <a:xfrm>
            <a:off x="2269671" y="912043"/>
            <a:ext cx="7652657" cy="50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6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12A2C9B-FCA3-D006-CD7E-ADA586347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6"/>
          <a:stretch/>
        </p:blipFill>
        <p:spPr>
          <a:xfrm>
            <a:off x="1399519" y="728959"/>
            <a:ext cx="9392961" cy="54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150</Words>
  <Application>Microsoft Office PowerPoint</Application>
  <PresentationFormat>寬螢幕</PresentationFormat>
  <Paragraphs>78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標楷體</vt:lpstr>
      <vt:lpstr>Aptos</vt:lpstr>
      <vt:lpstr>Aptos Display</vt:lpstr>
      <vt:lpstr>Arial</vt:lpstr>
      <vt:lpstr>Office 佈景主題</vt:lpstr>
      <vt:lpstr>Week 07</vt:lpstr>
      <vt:lpstr>Recap </vt:lpstr>
      <vt:lpstr>Why did this happen?</vt:lpstr>
      <vt:lpstr>PowerPoint 簡報</vt:lpstr>
      <vt:lpstr>Why did this happen?</vt:lpstr>
      <vt:lpstr>What About GPTs/LLMs ?</vt:lpstr>
      <vt:lpstr>PowerPoint 簡報</vt:lpstr>
      <vt:lpstr>PowerPoint 簡報</vt:lpstr>
      <vt:lpstr>PowerPoint 簡報</vt:lpstr>
      <vt:lpstr>PowerPoint 簡報</vt:lpstr>
      <vt:lpstr>Why did this happen?</vt:lpstr>
      <vt:lpstr>How do they work?</vt:lpstr>
      <vt:lpstr>Linguistic Oriented Keyword Interface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07</dc:title>
  <dc:creator>陳畯田</dc:creator>
  <cp:lastModifiedBy>陳畯田</cp:lastModifiedBy>
  <cp:revision>53</cp:revision>
  <dcterms:created xsi:type="dcterms:W3CDTF">2024-05-06T16:04:07Z</dcterms:created>
  <dcterms:modified xsi:type="dcterms:W3CDTF">2024-05-07T03:01:06Z</dcterms:modified>
</cp:coreProperties>
</file>