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9" r:id="rId4"/>
    <p:sldId id="275" r:id="rId5"/>
    <p:sldId id="276" r:id="rId6"/>
    <p:sldId id="277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F7C1A1-5A93-A05B-44A7-0F33A537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A4AF6D-69F2-4F0E-7100-3233D2E20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8E3E4-029E-FB68-1D09-8532C31D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A91770-8393-6601-46B0-C780CA18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D6ECB-D1ED-B78E-F000-60305C1A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5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9A5A-302F-CC09-6EC8-332D3C41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FA2F8A-40D6-D187-B0E3-E2888A87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C69FB-1B37-AF6F-5434-385B9A45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3C6C50-7AF3-9974-70D2-CF9B46A2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91B228-4DC3-B74E-0BF3-60523E83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20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E77A0A-4D06-35FA-5C16-A24324D82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B99C3C-3EA2-02E3-3FED-4720969A8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313287-5563-AE93-DEC2-E8425692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42C15-63A0-662B-9EBE-C0FA6D61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5EF60-DCA2-DC03-F5AE-43B2A705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6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F0F-EF1A-95A0-EAFA-92C7AB75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FD47-4E4A-CA46-8324-923E8B58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C1A08D-1244-626D-4D0A-2778CCD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DE34DA-6A75-B0EA-1FD1-740ECEE0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F38683-6C11-4ECF-ECA3-2BE56A6A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51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26493-E669-321E-8655-34997750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BC4A50-D507-31B9-C0DE-8C4243ABE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AA02CE-BCCC-CBBF-918A-6D31F14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7BF07D-DA09-C4B2-B2F7-39ECD370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2A0B92-AAE1-230A-6946-13198651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92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282FB-27F2-5DFF-8295-0EDC789F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DBBA6-62EA-53CF-7A85-6FFA77D86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EEE908-9145-F239-739E-3240F48BB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6CABBF-8D53-434E-D592-727E90CF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8BE280-8469-AA82-4839-5361E982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5C65F3-7C12-FACB-FEC6-06497AF8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35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AB443-4A46-562D-E41E-AC23EA6E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F0CBF-16AA-F18E-A106-15D5DF72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98FFBC-53F0-E86D-13D6-AE1BB8C51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DD6A82-1E02-D512-DE19-5A09B74B0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9A0B3B-DAF8-C481-A605-BD32B7C47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342184-6F2A-BD48-0C4A-5AE0262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6ABE78-6B70-B69C-DD4A-57C6D62A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F6E084-264A-5D85-B7B1-D8F73F91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34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64384-697A-0F79-6A4B-CA154606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1A0489-81BB-EFC1-10C6-CEF6A554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35B078-0F4C-2CB0-0BD1-321916D7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151B8D-E1BF-86CA-A80F-43E4CFA4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7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F472C7-9FFF-C595-2B0F-D2128758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EFCD35-F576-131C-FE8B-030069FA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669F9-3273-0C0E-CC58-D15685F7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39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6C974-3484-2DB2-F38B-921619C8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F2ADC-4484-7FBF-15B6-6BEB322C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922067-F804-97B2-A9E1-6F00D8A5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28FF7-40AC-8548-8CE9-6770ECFC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F60C7-6381-9F9D-65F8-DBF526ED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F84B3-E16A-A412-30FA-DD94A112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8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E3157-0F80-7877-B8B6-700C3EA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671D2D-B9AA-9504-604C-46393EC2A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6D4F7C-D22C-3B22-65D8-90209387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0B02C9-2336-20C7-ABBF-ECFCF40E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4C0678-BE03-4746-40A7-8E6593F7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5D953C-211F-95C0-BE19-9C716E9B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18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E68331-2A10-563D-CD83-D2114D0C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6A662-5314-AB6E-8453-C176B88A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4CC19-1AFF-7DE3-0155-496E58D42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79486-FB88-49DB-B9D4-2E8EDAA3CC4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3219C4-3C7D-BE78-CF72-F845DBF7D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22C549-1CB1-7688-212E-B74EEF34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8E1C-0B36-43F5-8F16-9570323F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9CE3A-3262-85AB-40F6-B19736D5A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>
                <a:latin typeface="Arial Rounded MT Bold" panose="020F0704030504030204" pitchFamily="34" charset="0"/>
              </a:rPr>
              <a:t>Week 06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C529EA-24DA-B32A-C593-70ECCF5CA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Jonathan Chen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29721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</a:rPr>
              <a:t>Flow Chart, Remember?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9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716437" y="461913"/>
            <a:ext cx="99641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742950" indent="-742950">
              <a:buAutoNum type="arabicPeriod"/>
            </a:pPr>
            <a:r>
              <a:rPr lang="en-US" altLang="zh-TW" sz="4000" dirty="0">
                <a:latin typeface="Arial Rounded MT Bold" panose="020F0704030504030204" pitchFamily="34" charset="0"/>
                <a:ea typeface="+mj-ea"/>
                <a:cs typeface="+mj-cs"/>
              </a:rPr>
              <a:t>Task 02 Hands-on</a:t>
            </a:r>
          </a:p>
          <a:p>
            <a:pPr marL="742950" indent="-742950">
              <a:buAutoNum type="arabicPeriod"/>
            </a:pPr>
            <a:r>
              <a:rPr lang="en-US" altLang="zh-TW" sz="4000" dirty="0" err="1">
                <a:latin typeface="Arial Rounded MT Bold" panose="020F0704030504030204" pitchFamily="34" charset="0"/>
                <a:ea typeface="+mj-ea"/>
                <a:cs typeface="+mj-cs"/>
              </a:rPr>
              <a:t>Articut</a:t>
            </a:r>
            <a:endParaRPr lang="en-US" altLang="zh-TW" sz="40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742950" indent="-742950">
              <a:buAutoNum type="arabicPeriod"/>
            </a:pP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21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716437" y="461913"/>
            <a:ext cx="99641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742950" indent="-742950">
              <a:buAutoNum type="arabicPeriod"/>
            </a:pPr>
            <a:r>
              <a:rPr lang="en-US" altLang="zh-TW" sz="4000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Task 02 Hands-on</a:t>
            </a:r>
          </a:p>
          <a:p>
            <a:pPr marL="742950" indent="-742950">
              <a:buAutoNum type="arabicPeriod"/>
            </a:pPr>
            <a:r>
              <a:rPr lang="en-US" altLang="zh-TW" sz="4000" dirty="0" err="1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Articut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742950" indent="-742950">
              <a:buAutoNum type="arabicPeriod"/>
            </a:pP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187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Divide and Conquer, Remember? </a:t>
            </a:r>
            <a:endParaRPr lang="zh-TW" alt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6E4CA2-8F1A-03C9-A29B-7A362302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3" y="2272226"/>
            <a:ext cx="11082780" cy="42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5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Divide and Conquer, Remember? </a:t>
            </a:r>
            <a:endParaRPr lang="zh-TW" alt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3E98B5-AC12-E0CF-93F3-9895F8625D41}"/>
              </a:ext>
            </a:extLst>
          </p:cNvPr>
          <p:cNvSpPr txBox="1"/>
          <p:nvPr/>
        </p:nvSpPr>
        <p:spPr>
          <a:xfrm>
            <a:off x="4917649" y="2828041"/>
            <a:ext cx="7060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dataLIST</a:t>
            </a:r>
            <a:r>
              <a:rPr lang="en-US" altLang="zh-TW" sz="2400" dirty="0"/>
              <a:t> = [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endParaRPr lang="en-US" altLang="zh-TW" sz="2400" dirty="0"/>
          </a:p>
          <a:p>
            <a:r>
              <a:rPr lang="en-US" altLang="zh-TW" sz="2400" dirty="0"/>
              <a:t>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65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</a:rPr>
              <a:t>Flow Chart, Remember?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A3E05B-4D8E-0E67-BD8A-D720ABFF8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9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716437" y="461913"/>
            <a:ext cx="99641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742950" indent="-742950">
              <a:buAutoNum type="arabicPeriod"/>
            </a:pPr>
            <a:r>
              <a:rPr lang="en-US" altLang="zh-TW" sz="40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Task 02 Hands-on</a:t>
            </a:r>
          </a:p>
          <a:p>
            <a:pPr marL="742950" indent="-742950">
              <a:buAutoNum type="arabicPeriod"/>
            </a:pPr>
            <a:r>
              <a:rPr lang="en-US" altLang="zh-TW" sz="4000" dirty="0" err="1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Articut</a:t>
            </a:r>
            <a:endParaRPr lang="en-US" altLang="zh-TW" sz="4000" dirty="0">
              <a:solidFill>
                <a:srgbClr val="FF0000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742950" indent="-742950">
              <a:buAutoNum type="arabicPeriod"/>
            </a:pP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77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86</Words>
  <Application>Microsoft Office PowerPoint</Application>
  <PresentationFormat>寬螢幕</PresentationFormat>
  <Paragraphs>28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Aptos</vt:lpstr>
      <vt:lpstr>Aptos Display</vt:lpstr>
      <vt:lpstr>Arial</vt:lpstr>
      <vt:lpstr>Arial Rounded MT Bold</vt:lpstr>
      <vt:lpstr>Office 佈景主題</vt:lpstr>
      <vt:lpstr>Week 06</vt:lpstr>
      <vt:lpstr>PowerPoint 簡報</vt:lpstr>
      <vt:lpstr>PowerPoint 簡報</vt:lpstr>
      <vt:lpstr>Let’s Break It Down Divide and Conquer, Remember? </vt:lpstr>
      <vt:lpstr>Let’s Break It Down Divide and Conquer, Remember? </vt:lpstr>
      <vt:lpstr>Flow Chart, Remember?</vt:lpstr>
      <vt:lpstr>PowerPoint 簡報</vt:lpstr>
      <vt:lpstr>PowerPoint 簡報</vt:lpstr>
      <vt:lpstr>PowerPoint 簡報</vt:lpstr>
      <vt:lpstr>Flow Chart, Remember?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06</dc:title>
  <dc:creator>陳畯田</dc:creator>
  <cp:lastModifiedBy>陳畯田</cp:lastModifiedBy>
  <cp:revision>26</cp:revision>
  <dcterms:created xsi:type="dcterms:W3CDTF">2024-04-30T07:41:05Z</dcterms:created>
  <dcterms:modified xsi:type="dcterms:W3CDTF">2024-05-01T05:52:42Z</dcterms:modified>
</cp:coreProperties>
</file>