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sldIdLst>
    <p:sldId id="256" r:id="rId3"/>
    <p:sldId id="268" r:id="rId4"/>
    <p:sldId id="267" r:id="rId5"/>
    <p:sldId id="259" r:id="rId6"/>
    <p:sldId id="258" r:id="rId7"/>
    <p:sldId id="260" r:id="rId8"/>
    <p:sldId id="257"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10/19/23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6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10/19/23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6359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10/19/23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43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7874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7699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46464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810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4314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10/19/23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3344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10/19/23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64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10/19/23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2921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10/19/23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756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10/19/23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6318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10/19/23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1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10/19/23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13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10/19/23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48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10/19/23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4851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0338" y="214313"/>
            <a:ext cx="11751325" cy="303609"/>
          </a:xfrm>
          <a:custGeom>
            <a:avLst/>
            <a:gdLst/>
            <a:ahLst/>
            <a:cxnLst/>
            <a:rect l="l" t="t" r="r" b="b"/>
            <a:pathLst>
              <a:path w="12192000" h="323850">
                <a:moveTo>
                  <a:pt x="12192000" y="323850"/>
                </a:moveTo>
                <a:lnTo>
                  <a:pt x="0" y="323850"/>
                </a:lnTo>
                <a:lnTo>
                  <a:pt x="0" y="0"/>
                </a:lnTo>
                <a:lnTo>
                  <a:pt x="12192000" y="0"/>
                </a:lnTo>
                <a:lnTo>
                  <a:pt x="12192000" y="323850"/>
                </a:lnTo>
                <a:close/>
              </a:path>
            </a:pathLst>
          </a:custGeom>
          <a:solidFill>
            <a:srgbClr val="3B3A38"/>
          </a:solidFill>
        </p:spPr>
        <p:txBody>
          <a:bodyPr wrap="square" lIns="0" tIns="0" rIns="0" bIns="0" rtlCol="0"/>
          <a:lstStyle/>
          <a:p>
            <a:endParaRPr sz="1688"/>
          </a:p>
        </p:txBody>
      </p:sp>
      <p:sp>
        <p:nvSpPr>
          <p:cNvPr id="17" name="bg object 17"/>
          <p:cNvSpPr/>
          <p:nvPr/>
        </p:nvSpPr>
        <p:spPr>
          <a:xfrm>
            <a:off x="220338" y="514349"/>
            <a:ext cx="11751325" cy="1145977"/>
          </a:xfrm>
          <a:custGeom>
            <a:avLst/>
            <a:gdLst/>
            <a:ahLst/>
            <a:cxnLst/>
            <a:rect l="l" t="t" r="r" b="b"/>
            <a:pathLst>
              <a:path w="12192000" h="1222375">
                <a:moveTo>
                  <a:pt x="12192000" y="1213497"/>
                </a:moveTo>
                <a:lnTo>
                  <a:pt x="0" y="1213497"/>
                </a:lnTo>
                <a:lnTo>
                  <a:pt x="0" y="1221752"/>
                </a:lnTo>
                <a:lnTo>
                  <a:pt x="12192000" y="1221752"/>
                </a:lnTo>
                <a:lnTo>
                  <a:pt x="12192000" y="1213497"/>
                </a:lnTo>
                <a:close/>
              </a:path>
              <a:path w="12192000" h="1222375">
                <a:moveTo>
                  <a:pt x="12192000" y="0"/>
                </a:moveTo>
                <a:lnTo>
                  <a:pt x="0" y="0"/>
                </a:lnTo>
                <a:lnTo>
                  <a:pt x="0" y="3822"/>
                </a:lnTo>
                <a:lnTo>
                  <a:pt x="12192000" y="3822"/>
                </a:lnTo>
                <a:lnTo>
                  <a:pt x="12192000" y="0"/>
                </a:lnTo>
                <a:close/>
              </a:path>
            </a:pathLst>
          </a:custGeom>
          <a:solidFill>
            <a:srgbClr val="000000">
              <a:alpha val="10978"/>
            </a:srgbClr>
          </a:solidFill>
        </p:spPr>
        <p:txBody>
          <a:bodyPr wrap="square" lIns="0" tIns="0" rIns="0" bIns="0" rtlCol="0"/>
          <a:lstStyle/>
          <a:p>
            <a:endParaRPr sz="1688"/>
          </a:p>
        </p:txBody>
      </p:sp>
      <p:sp>
        <p:nvSpPr>
          <p:cNvPr id="18" name="bg object 18"/>
          <p:cNvSpPr/>
          <p:nvPr/>
        </p:nvSpPr>
        <p:spPr>
          <a:xfrm>
            <a:off x="220338" y="1651992"/>
            <a:ext cx="11751325" cy="60127"/>
          </a:xfrm>
          <a:custGeom>
            <a:avLst/>
            <a:gdLst/>
            <a:ahLst/>
            <a:cxnLst/>
            <a:rect l="l" t="t" r="r" b="b"/>
            <a:pathLst>
              <a:path w="12192000" h="64135">
                <a:moveTo>
                  <a:pt x="0" y="64134"/>
                </a:moveTo>
                <a:lnTo>
                  <a:pt x="12192000" y="64134"/>
                </a:lnTo>
                <a:lnTo>
                  <a:pt x="12192000" y="0"/>
                </a:lnTo>
                <a:lnTo>
                  <a:pt x="0" y="0"/>
                </a:lnTo>
                <a:lnTo>
                  <a:pt x="0" y="64134"/>
                </a:lnTo>
                <a:close/>
              </a:path>
            </a:pathLst>
          </a:custGeom>
          <a:solidFill>
            <a:srgbClr val="000000">
              <a:alpha val="12939"/>
            </a:srgbClr>
          </a:solidFill>
        </p:spPr>
        <p:txBody>
          <a:bodyPr wrap="square" lIns="0" tIns="0" rIns="0" bIns="0" rtlCol="0"/>
          <a:lstStyle/>
          <a:p>
            <a:endParaRPr sz="1688"/>
          </a:p>
        </p:txBody>
      </p:sp>
      <p:sp>
        <p:nvSpPr>
          <p:cNvPr id="19" name="bg object 19"/>
          <p:cNvSpPr/>
          <p:nvPr/>
        </p:nvSpPr>
        <p:spPr>
          <a:xfrm>
            <a:off x="220338" y="517923"/>
            <a:ext cx="11751325" cy="1134070"/>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sz="1688"/>
          </a:p>
        </p:txBody>
      </p:sp>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089145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defRPr>
          <a:latin typeface="+mj-lt"/>
          <a:ea typeface="+mj-ea"/>
          <a:cs typeface="+mj-cs"/>
        </a:defRPr>
      </a:lvl1pPr>
    </p:titleStyle>
    <p:bodyStyle>
      <a:lvl1pPr marL="0">
        <a:defRPr>
          <a:latin typeface="+mn-lt"/>
          <a:ea typeface="+mn-ea"/>
          <a:cs typeface="+mn-cs"/>
        </a:defRPr>
      </a:lvl1pPr>
      <a:lvl2pPr marL="428625">
        <a:defRPr>
          <a:latin typeface="+mn-lt"/>
          <a:ea typeface="+mn-ea"/>
          <a:cs typeface="+mn-cs"/>
        </a:defRPr>
      </a:lvl2pPr>
      <a:lvl3pPr marL="857250">
        <a:defRPr>
          <a:latin typeface="+mn-lt"/>
          <a:ea typeface="+mn-ea"/>
          <a:cs typeface="+mn-cs"/>
        </a:defRPr>
      </a:lvl3pPr>
      <a:lvl4pPr marL="1285875">
        <a:defRPr>
          <a:latin typeface="+mn-lt"/>
          <a:ea typeface="+mn-ea"/>
          <a:cs typeface="+mn-cs"/>
        </a:defRPr>
      </a:lvl4pPr>
      <a:lvl5pPr marL="1714500">
        <a:defRPr>
          <a:latin typeface="+mn-lt"/>
          <a:ea typeface="+mn-ea"/>
          <a:cs typeface="+mn-cs"/>
        </a:defRPr>
      </a:lvl5pPr>
      <a:lvl6pPr marL="2143125">
        <a:defRPr>
          <a:latin typeface="+mn-lt"/>
          <a:ea typeface="+mn-ea"/>
          <a:cs typeface="+mn-cs"/>
        </a:defRPr>
      </a:lvl6pPr>
      <a:lvl7pPr marL="2571750">
        <a:defRPr>
          <a:latin typeface="+mn-lt"/>
          <a:ea typeface="+mn-ea"/>
          <a:cs typeface="+mn-cs"/>
        </a:defRPr>
      </a:lvl7pPr>
      <a:lvl8pPr marL="3000375">
        <a:defRPr>
          <a:latin typeface="+mn-lt"/>
          <a:ea typeface="+mn-ea"/>
          <a:cs typeface="+mn-cs"/>
        </a:defRPr>
      </a:lvl8pPr>
      <a:lvl9pPr marL="3429000">
        <a:defRPr>
          <a:latin typeface="+mn-lt"/>
          <a:ea typeface="+mn-ea"/>
          <a:cs typeface="+mn-cs"/>
        </a:defRPr>
      </a:lvl9pPr>
    </p:bodyStyle>
    <p:otherStyle>
      <a:lvl1pPr marL="0">
        <a:defRPr>
          <a:latin typeface="+mn-lt"/>
          <a:ea typeface="+mn-ea"/>
          <a:cs typeface="+mn-cs"/>
        </a:defRPr>
      </a:lvl1pPr>
      <a:lvl2pPr marL="428625">
        <a:defRPr>
          <a:latin typeface="+mn-lt"/>
          <a:ea typeface="+mn-ea"/>
          <a:cs typeface="+mn-cs"/>
        </a:defRPr>
      </a:lvl2pPr>
      <a:lvl3pPr marL="857250">
        <a:defRPr>
          <a:latin typeface="+mn-lt"/>
          <a:ea typeface="+mn-ea"/>
          <a:cs typeface="+mn-cs"/>
        </a:defRPr>
      </a:lvl3pPr>
      <a:lvl4pPr marL="1285875">
        <a:defRPr>
          <a:latin typeface="+mn-lt"/>
          <a:ea typeface="+mn-ea"/>
          <a:cs typeface="+mn-cs"/>
        </a:defRPr>
      </a:lvl4pPr>
      <a:lvl5pPr marL="1714500">
        <a:defRPr>
          <a:latin typeface="+mn-lt"/>
          <a:ea typeface="+mn-ea"/>
          <a:cs typeface="+mn-cs"/>
        </a:defRPr>
      </a:lvl5pPr>
      <a:lvl6pPr marL="2143125">
        <a:defRPr>
          <a:latin typeface="+mn-lt"/>
          <a:ea typeface="+mn-ea"/>
          <a:cs typeface="+mn-cs"/>
        </a:defRPr>
      </a:lvl6pPr>
      <a:lvl7pPr marL="2571750">
        <a:defRPr>
          <a:latin typeface="+mn-lt"/>
          <a:ea typeface="+mn-ea"/>
          <a:cs typeface="+mn-cs"/>
        </a:defRPr>
      </a:lvl7pPr>
      <a:lvl8pPr marL="3000375">
        <a:defRPr>
          <a:latin typeface="+mn-lt"/>
          <a:ea typeface="+mn-ea"/>
          <a:cs typeface="+mn-cs"/>
        </a:defRPr>
      </a:lvl8pPr>
      <a:lvl9pPr marL="34290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web of dots connected">
            <a:extLst>
              <a:ext uri="{FF2B5EF4-FFF2-40B4-BE49-F238E27FC236}">
                <a16:creationId xmlns:a16="http://schemas.microsoft.com/office/drawing/2014/main" id="{D062D365-F537-7518-4A0A-6724064A9D0F}"/>
              </a:ext>
            </a:extLst>
          </p:cNvPr>
          <p:cNvPicPr>
            <a:picLocks noChangeAspect="1"/>
          </p:cNvPicPr>
          <p:nvPr/>
        </p:nvPicPr>
        <p:blipFill rotWithShape="1">
          <a:blip r:embed="rId2"/>
          <a:srcRect t="16827"/>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17" name="Rectangle 1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7B294-A7F0-F81E-4075-7F375D875E52}"/>
              </a:ext>
            </a:extLst>
          </p:cNvPr>
          <p:cNvSpPr>
            <a:spLocks noGrp="1"/>
          </p:cNvSpPr>
          <p:nvPr>
            <p:ph type="ctrTitle"/>
          </p:nvPr>
        </p:nvSpPr>
        <p:spPr>
          <a:xfrm>
            <a:off x="589558" y="4831307"/>
            <a:ext cx="5474257" cy="1815151"/>
          </a:xfrm>
        </p:spPr>
        <p:txBody>
          <a:bodyPr anchor="ctr">
            <a:normAutofit/>
          </a:bodyPr>
          <a:lstStyle/>
          <a:p>
            <a:r>
              <a:rPr lang="en-CA" sz="3600" dirty="0"/>
              <a:t>Incident Management Dashboard Visualization</a:t>
            </a:r>
          </a:p>
        </p:txBody>
      </p:sp>
      <p:sp>
        <p:nvSpPr>
          <p:cNvPr id="3" name="Subtitle 2">
            <a:extLst>
              <a:ext uri="{FF2B5EF4-FFF2-40B4-BE49-F238E27FC236}">
                <a16:creationId xmlns:a16="http://schemas.microsoft.com/office/drawing/2014/main" id="{A9A4ECDF-B583-7D01-75F6-5AE702568883}"/>
              </a:ext>
            </a:extLst>
          </p:cNvPr>
          <p:cNvSpPr>
            <a:spLocks noGrp="1"/>
          </p:cNvSpPr>
          <p:nvPr>
            <p:ph type="subTitle" idx="1"/>
          </p:nvPr>
        </p:nvSpPr>
        <p:spPr>
          <a:xfrm>
            <a:off x="6469039" y="4831306"/>
            <a:ext cx="4568128" cy="1815152"/>
          </a:xfrm>
        </p:spPr>
        <p:txBody>
          <a:bodyPr anchor="ctr">
            <a:normAutofit/>
          </a:bodyPr>
          <a:lstStyle/>
          <a:p>
            <a:r>
              <a:rPr lang="en-CA" dirty="0"/>
              <a:t>By: Sami, Juan, and Israel</a:t>
            </a:r>
          </a:p>
        </p:txBody>
      </p:sp>
      <p:cxnSp>
        <p:nvCxnSpPr>
          <p:cNvPr id="18" name="Straight Connector 17">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05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r>
              <a:rPr lang="en-US" dirty="0"/>
              <a:t>Unique Tickets by ID Over Time</a:t>
            </a: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endParaRPr lang="en-US" dirty="0"/>
          </a:p>
          <a:p>
            <a:endParaRPr lang="en-US" dirty="0"/>
          </a:p>
          <a:p>
            <a:endParaRPr lang="en-US" dirty="0"/>
          </a:p>
          <a:p>
            <a:endParaRPr lang="en-CA" dirty="0"/>
          </a:p>
        </p:txBody>
      </p:sp>
      <p:sp>
        <p:nvSpPr>
          <p:cNvPr id="4" name="Content Placeholder 2">
            <a:extLst>
              <a:ext uri="{FF2B5EF4-FFF2-40B4-BE49-F238E27FC236}">
                <a16:creationId xmlns:a16="http://schemas.microsoft.com/office/drawing/2014/main" id="{4F5A9E49-7514-3560-A0BB-7F912BBFAB5D}"/>
              </a:ext>
            </a:extLst>
          </p:cNvPr>
          <p:cNvSpPr txBox="1">
            <a:spLocks/>
          </p:cNvSpPr>
          <p:nvPr/>
        </p:nvSpPr>
        <p:spPr>
          <a:xfrm>
            <a:off x="914199" y="2902526"/>
            <a:ext cx="10381205" cy="32617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000000"/>
                </a:solidFill>
                <a:effectLst/>
                <a:uLnTx/>
                <a:uFillTx/>
                <a:latin typeface="Bierstadt"/>
                <a:ea typeface="+mn-ea"/>
                <a:cs typeface="+mn-cs"/>
              </a:rPr>
              <a:t>The chart depicts the count of unique tickets based on their ID for each day from May to October 2023. The daily variations are quite pronounced, with certain days experiencing significant spikes, while others have fewer unique tickets. This visualization helps in understanding the day-to-day fluctuation in ticket creation within the dataset.</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CA" sz="2200" b="0" i="0" u="none" strike="noStrike" kern="1200" cap="none" spc="0" normalizeH="0" baseline="0" noProof="0" dirty="0">
              <a:ln>
                <a:noFill/>
              </a:ln>
              <a:solidFill>
                <a:srgbClr val="000000"/>
              </a:solidFill>
              <a:effectLst/>
              <a:uLnTx/>
              <a:uFillTx/>
              <a:latin typeface="Bierstadt"/>
              <a:ea typeface="+mn-ea"/>
              <a:cs typeface="+mn-cs"/>
            </a:endParaRPr>
          </a:p>
        </p:txBody>
      </p:sp>
    </p:spTree>
    <p:extLst>
      <p:ext uri="{BB962C8B-B14F-4D97-AF65-F5344CB8AC3E}">
        <p14:creationId xmlns:p14="http://schemas.microsoft.com/office/powerpoint/2010/main" val="151331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txBox="1"/>
          <p:nvPr/>
        </p:nvSpPr>
        <p:spPr>
          <a:xfrm>
            <a:off x="503039" y="178653"/>
            <a:ext cx="2083594" cy="214065"/>
          </a:xfrm>
          <a:prstGeom prst="rect">
            <a:avLst/>
          </a:prstGeom>
        </p:spPr>
        <p:txBody>
          <a:bodyPr vert="horz" wrap="square" lIns="0" tIns="11906" rIns="0" bIns="0" rtlCol="0">
            <a:spAutoFit/>
          </a:bodyPr>
          <a:lstStyle/>
          <a:p>
            <a:pPr marL="11906" defTabSz="857250">
              <a:spcBef>
                <a:spcPts val="94"/>
              </a:spcBef>
            </a:pPr>
            <a:r>
              <a:rPr sz="1313" spc="-94" dirty="0">
                <a:solidFill>
                  <a:srgbClr val="252423"/>
                </a:solidFill>
                <a:latin typeface="Trebuchet MS"/>
                <a:cs typeface="Trebuchet MS"/>
              </a:rPr>
              <a:t>U</a:t>
            </a:r>
            <a:r>
              <a:rPr sz="1313" spc="-75" dirty="0">
                <a:solidFill>
                  <a:srgbClr val="252423"/>
                </a:solidFill>
                <a:latin typeface="Trebuchet MS"/>
                <a:cs typeface="Trebuchet MS"/>
              </a:rPr>
              <a:t>ni</a:t>
            </a:r>
            <a:r>
              <a:rPr sz="1313" spc="-94" dirty="0">
                <a:solidFill>
                  <a:srgbClr val="252423"/>
                </a:solidFill>
                <a:latin typeface="Trebuchet MS"/>
                <a:cs typeface="Trebuchet MS"/>
              </a:rPr>
              <a:t>q</a:t>
            </a:r>
            <a:r>
              <a:rPr sz="1313" spc="-70" dirty="0">
                <a:solidFill>
                  <a:srgbClr val="252423"/>
                </a:solidFill>
                <a:latin typeface="Trebuchet MS"/>
                <a:cs typeface="Trebuchet MS"/>
              </a:rPr>
              <a:t>u</a:t>
            </a:r>
            <a:r>
              <a:rPr sz="1313" spc="-75" dirty="0">
                <a:solidFill>
                  <a:srgbClr val="252423"/>
                </a:solidFill>
                <a:latin typeface="Trebuchet MS"/>
                <a:cs typeface="Trebuchet MS"/>
              </a:rPr>
              <a:t>e</a:t>
            </a:r>
            <a:r>
              <a:rPr sz="1313" spc="-94" dirty="0">
                <a:solidFill>
                  <a:srgbClr val="252423"/>
                </a:solidFill>
                <a:latin typeface="Trebuchet MS"/>
                <a:cs typeface="Trebuchet MS"/>
              </a:rPr>
              <a:t> </a:t>
            </a:r>
            <a:r>
              <a:rPr sz="1313" spc="-145" dirty="0">
                <a:solidFill>
                  <a:srgbClr val="252423"/>
                </a:solidFill>
                <a:latin typeface="Trebuchet MS"/>
                <a:cs typeface="Trebuchet MS"/>
              </a:rPr>
              <a:t>T</a:t>
            </a:r>
            <a:r>
              <a:rPr sz="1313" spc="-84" dirty="0">
                <a:solidFill>
                  <a:srgbClr val="252423"/>
                </a:solidFill>
                <a:latin typeface="Trebuchet MS"/>
                <a:cs typeface="Trebuchet MS"/>
              </a:rPr>
              <a:t>i</a:t>
            </a:r>
            <a:r>
              <a:rPr sz="1313" spc="-89" dirty="0">
                <a:solidFill>
                  <a:srgbClr val="252423"/>
                </a:solidFill>
                <a:latin typeface="Trebuchet MS"/>
                <a:cs typeface="Trebuchet MS"/>
              </a:rPr>
              <a:t>c</a:t>
            </a:r>
            <a:r>
              <a:rPr sz="1313" spc="-66" dirty="0">
                <a:solidFill>
                  <a:srgbClr val="252423"/>
                </a:solidFill>
                <a:latin typeface="Trebuchet MS"/>
                <a:cs typeface="Trebuchet MS"/>
              </a:rPr>
              <a:t>k</a:t>
            </a:r>
            <a:r>
              <a:rPr sz="1313" spc="-42" dirty="0">
                <a:solidFill>
                  <a:srgbClr val="252423"/>
                </a:solidFill>
                <a:latin typeface="Trebuchet MS"/>
                <a:cs typeface="Trebuchet MS"/>
              </a:rPr>
              <a:t>ets</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61" dirty="0">
                <a:solidFill>
                  <a:srgbClr val="252423"/>
                </a:solidFill>
                <a:latin typeface="Trebuchet MS"/>
                <a:cs typeface="Trebuchet MS"/>
              </a:rPr>
              <a:t>I</a:t>
            </a:r>
            <a:r>
              <a:rPr sz="1313" spc="-47" dirty="0">
                <a:solidFill>
                  <a:srgbClr val="252423"/>
                </a:solidFill>
                <a:latin typeface="Trebuchet MS"/>
                <a:cs typeface="Trebuchet MS"/>
              </a:rPr>
              <a:t>D</a:t>
            </a:r>
            <a:r>
              <a:rPr sz="1313" spc="-94" dirty="0">
                <a:solidFill>
                  <a:srgbClr val="252423"/>
                </a:solidFill>
                <a:latin typeface="Trebuchet MS"/>
                <a:cs typeface="Trebuchet MS"/>
              </a:rPr>
              <a:t> </a:t>
            </a:r>
            <a:r>
              <a:rPr sz="1313" spc="-155" dirty="0">
                <a:solidFill>
                  <a:srgbClr val="252423"/>
                </a:solidFill>
                <a:latin typeface="Trebuchet MS"/>
                <a:cs typeface="Trebuchet MS"/>
              </a:rPr>
              <a:t>O</a:t>
            </a:r>
            <a:r>
              <a:rPr sz="1313" spc="-61" dirty="0">
                <a:solidFill>
                  <a:srgbClr val="252423"/>
                </a:solidFill>
                <a:latin typeface="Trebuchet MS"/>
                <a:cs typeface="Trebuchet MS"/>
              </a:rPr>
              <a:t>v</a:t>
            </a:r>
            <a:r>
              <a:rPr sz="1313" spc="-47" dirty="0">
                <a:solidFill>
                  <a:srgbClr val="252423"/>
                </a:solidFill>
                <a:latin typeface="Trebuchet MS"/>
                <a:cs typeface="Trebuchet MS"/>
              </a:rPr>
              <a:t>er</a:t>
            </a:r>
            <a:r>
              <a:rPr sz="1313" spc="-94" dirty="0">
                <a:solidFill>
                  <a:srgbClr val="252423"/>
                </a:solidFill>
                <a:latin typeface="Trebuchet MS"/>
                <a:cs typeface="Trebuchet MS"/>
              </a:rPr>
              <a:t> </a:t>
            </a:r>
            <a:r>
              <a:rPr sz="1313" spc="-145" dirty="0">
                <a:solidFill>
                  <a:srgbClr val="252423"/>
                </a:solidFill>
                <a:latin typeface="Trebuchet MS"/>
                <a:cs typeface="Trebuchet MS"/>
              </a:rPr>
              <a:t>T</a:t>
            </a:r>
            <a:r>
              <a:rPr sz="1313" spc="-84" dirty="0">
                <a:solidFill>
                  <a:srgbClr val="252423"/>
                </a:solidFill>
                <a:latin typeface="Trebuchet MS"/>
                <a:cs typeface="Trebuchet MS"/>
              </a:rPr>
              <a:t>i</a:t>
            </a:r>
            <a:r>
              <a:rPr sz="1313" spc="-75" dirty="0">
                <a:solidFill>
                  <a:srgbClr val="252423"/>
                </a:solidFill>
                <a:latin typeface="Trebuchet MS"/>
                <a:cs typeface="Trebuchet MS"/>
              </a:rPr>
              <a:t>me</a:t>
            </a:r>
            <a:endParaRPr sz="1313">
              <a:solidFill>
                <a:prstClr val="black"/>
              </a:solidFill>
              <a:latin typeface="Trebuchet MS"/>
              <a:cs typeface="Trebuchet MS"/>
            </a:endParaRPr>
          </a:p>
        </p:txBody>
      </p:sp>
      <p:sp>
        <p:nvSpPr>
          <p:cNvPr id="5" name="object 5"/>
          <p:cNvSpPr/>
          <p:nvPr/>
        </p:nvSpPr>
        <p:spPr>
          <a:xfrm>
            <a:off x="934641" y="562074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nvGrpSpPr>
          <p:cNvPr id="6" name="object 6"/>
          <p:cNvGrpSpPr/>
          <p:nvPr/>
        </p:nvGrpSpPr>
        <p:grpSpPr>
          <a:xfrm>
            <a:off x="988219" y="508993"/>
            <a:ext cx="10617398" cy="5759648"/>
            <a:chOff x="876300" y="542925"/>
            <a:chExt cx="11325225" cy="6143625"/>
          </a:xfrm>
        </p:grpSpPr>
        <p:sp>
          <p:nvSpPr>
            <p:cNvPr id="7" name="object 7"/>
            <p:cNvSpPr/>
            <p:nvPr/>
          </p:nvSpPr>
          <p:spPr>
            <a:xfrm>
              <a:off x="876300" y="5991237"/>
              <a:ext cx="3895725" cy="66675"/>
            </a:xfrm>
            <a:custGeom>
              <a:avLst/>
              <a:gdLst/>
              <a:ahLst/>
              <a:cxnLst/>
              <a:rect l="l" t="t" r="r" b="b"/>
              <a:pathLst>
                <a:path w="3895725" h="66675">
                  <a:moveTo>
                    <a:pt x="9525" y="4229"/>
                  </a:moveTo>
                  <a:lnTo>
                    <a:pt x="0" y="4229"/>
                  </a:lnTo>
                  <a:lnTo>
                    <a:pt x="0" y="13754"/>
                  </a:lnTo>
                  <a:lnTo>
                    <a:pt x="9525" y="13754"/>
                  </a:lnTo>
                  <a:lnTo>
                    <a:pt x="9525" y="4229"/>
                  </a:lnTo>
                  <a:close/>
                </a:path>
                <a:path w="3895725" h="66675">
                  <a:moveTo>
                    <a:pt x="47625" y="57150"/>
                  </a:moveTo>
                  <a:lnTo>
                    <a:pt x="38100" y="57150"/>
                  </a:lnTo>
                  <a:lnTo>
                    <a:pt x="38100" y="66675"/>
                  </a:lnTo>
                  <a:lnTo>
                    <a:pt x="47625" y="66675"/>
                  </a:lnTo>
                  <a:lnTo>
                    <a:pt x="47625" y="57150"/>
                  </a:lnTo>
                  <a:close/>
                </a:path>
                <a:path w="3895725" h="66675">
                  <a:moveTo>
                    <a:pt x="47625" y="0"/>
                  </a:moveTo>
                  <a:lnTo>
                    <a:pt x="38100" y="0"/>
                  </a:lnTo>
                  <a:lnTo>
                    <a:pt x="38100" y="9525"/>
                  </a:lnTo>
                  <a:lnTo>
                    <a:pt x="47625" y="9525"/>
                  </a:lnTo>
                  <a:lnTo>
                    <a:pt x="47625" y="0"/>
                  </a:lnTo>
                  <a:close/>
                </a:path>
                <a:path w="3895725" h="66675">
                  <a:moveTo>
                    <a:pt x="66675" y="4229"/>
                  </a:moveTo>
                  <a:lnTo>
                    <a:pt x="57150" y="4229"/>
                  </a:lnTo>
                  <a:lnTo>
                    <a:pt x="57150" y="13754"/>
                  </a:lnTo>
                  <a:lnTo>
                    <a:pt x="66675" y="13754"/>
                  </a:lnTo>
                  <a:lnTo>
                    <a:pt x="66675" y="4229"/>
                  </a:lnTo>
                  <a:close/>
                </a:path>
                <a:path w="3895725" h="66675">
                  <a:moveTo>
                    <a:pt x="123825" y="4229"/>
                  </a:moveTo>
                  <a:lnTo>
                    <a:pt x="114300" y="4229"/>
                  </a:lnTo>
                  <a:lnTo>
                    <a:pt x="114300" y="13754"/>
                  </a:lnTo>
                  <a:lnTo>
                    <a:pt x="123825" y="13754"/>
                  </a:lnTo>
                  <a:lnTo>
                    <a:pt x="123825" y="4229"/>
                  </a:lnTo>
                  <a:close/>
                </a:path>
                <a:path w="3895725" h="66675">
                  <a:moveTo>
                    <a:pt x="180975" y="4229"/>
                  </a:moveTo>
                  <a:lnTo>
                    <a:pt x="171450" y="4229"/>
                  </a:lnTo>
                  <a:lnTo>
                    <a:pt x="171450" y="13754"/>
                  </a:lnTo>
                  <a:lnTo>
                    <a:pt x="180975" y="13754"/>
                  </a:lnTo>
                  <a:lnTo>
                    <a:pt x="180975" y="4229"/>
                  </a:lnTo>
                  <a:close/>
                </a:path>
                <a:path w="3895725" h="66675">
                  <a:moveTo>
                    <a:pt x="238125" y="4229"/>
                  </a:moveTo>
                  <a:lnTo>
                    <a:pt x="228600" y="4229"/>
                  </a:lnTo>
                  <a:lnTo>
                    <a:pt x="228600" y="13754"/>
                  </a:lnTo>
                  <a:lnTo>
                    <a:pt x="238125" y="13754"/>
                  </a:lnTo>
                  <a:lnTo>
                    <a:pt x="238125" y="4229"/>
                  </a:lnTo>
                  <a:close/>
                </a:path>
                <a:path w="3895725" h="66675">
                  <a:moveTo>
                    <a:pt x="295275" y="4229"/>
                  </a:moveTo>
                  <a:lnTo>
                    <a:pt x="285750" y="4229"/>
                  </a:lnTo>
                  <a:lnTo>
                    <a:pt x="285750" y="13754"/>
                  </a:lnTo>
                  <a:lnTo>
                    <a:pt x="295275" y="13754"/>
                  </a:lnTo>
                  <a:lnTo>
                    <a:pt x="295275" y="4229"/>
                  </a:lnTo>
                  <a:close/>
                </a:path>
                <a:path w="3895725" h="66675">
                  <a:moveTo>
                    <a:pt x="352425" y="4229"/>
                  </a:moveTo>
                  <a:lnTo>
                    <a:pt x="342900" y="4229"/>
                  </a:lnTo>
                  <a:lnTo>
                    <a:pt x="342900" y="13754"/>
                  </a:lnTo>
                  <a:lnTo>
                    <a:pt x="352425" y="13754"/>
                  </a:lnTo>
                  <a:lnTo>
                    <a:pt x="352425" y="4229"/>
                  </a:lnTo>
                  <a:close/>
                </a:path>
                <a:path w="3895725" h="66675">
                  <a:moveTo>
                    <a:pt x="409575" y="4229"/>
                  </a:moveTo>
                  <a:lnTo>
                    <a:pt x="400050" y="4229"/>
                  </a:lnTo>
                  <a:lnTo>
                    <a:pt x="400050" y="13754"/>
                  </a:lnTo>
                  <a:lnTo>
                    <a:pt x="409575" y="13754"/>
                  </a:lnTo>
                  <a:lnTo>
                    <a:pt x="409575" y="4229"/>
                  </a:lnTo>
                  <a:close/>
                </a:path>
                <a:path w="3895725" h="66675">
                  <a:moveTo>
                    <a:pt x="466725" y="4229"/>
                  </a:moveTo>
                  <a:lnTo>
                    <a:pt x="457200" y="4229"/>
                  </a:lnTo>
                  <a:lnTo>
                    <a:pt x="457200" y="13754"/>
                  </a:lnTo>
                  <a:lnTo>
                    <a:pt x="466725" y="13754"/>
                  </a:lnTo>
                  <a:lnTo>
                    <a:pt x="466725" y="4229"/>
                  </a:lnTo>
                  <a:close/>
                </a:path>
                <a:path w="3895725" h="66675">
                  <a:moveTo>
                    <a:pt x="523875" y="4229"/>
                  </a:moveTo>
                  <a:lnTo>
                    <a:pt x="514350" y="4229"/>
                  </a:lnTo>
                  <a:lnTo>
                    <a:pt x="514350" y="13754"/>
                  </a:lnTo>
                  <a:lnTo>
                    <a:pt x="523875" y="13754"/>
                  </a:lnTo>
                  <a:lnTo>
                    <a:pt x="523875" y="4229"/>
                  </a:lnTo>
                  <a:close/>
                </a:path>
                <a:path w="3895725" h="66675">
                  <a:moveTo>
                    <a:pt x="581025" y="4229"/>
                  </a:moveTo>
                  <a:lnTo>
                    <a:pt x="571500" y="4229"/>
                  </a:lnTo>
                  <a:lnTo>
                    <a:pt x="571500" y="13754"/>
                  </a:lnTo>
                  <a:lnTo>
                    <a:pt x="581025" y="13754"/>
                  </a:lnTo>
                  <a:lnTo>
                    <a:pt x="581025" y="4229"/>
                  </a:lnTo>
                  <a:close/>
                </a:path>
                <a:path w="3895725" h="66675">
                  <a:moveTo>
                    <a:pt x="638175" y="4229"/>
                  </a:moveTo>
                  <a:lnTo>
                    <a:pt x="628650" y="4229"/>
                  </a:lnTo>
                  <a:lnTo>
                    <a:pt x="628650" y="13754"/>
                  </a:lnTo>
                  <a:lnTo>
                    <a:pt x="638175" y="13754"/>
                  </a:lnTo>
                  <a:lnTo>
                    <a:pt x="638175" y="4229"/>
                  </a:lnTo>
                  <a:close/>
                </a:path>
                <a:path w="3895725" h="66675">
                  <a:moveTo>
                    <a:pt x="695325" y="4229"/>
                  </a:moveTo>
                  <a:lnTo>
                    <a:pt x="685800" y="4229"/>
                  </a:lnTo>
                  <a:lnTo>
                    <a:pt x="685800" y="13754"/>
                  </a:lnTo>
                  <a:lnTo>
                    <a:pt x="695325" y="13754"/>
                  </a:lnTo>
                  <a:lnTo>
                    <a:pt x="695325" y="4229"/>
                  </a:lnTo>
                  <a:close/>
                </a:path>
                <a:path w="3895725" h="66675">
                  <a:moveTo>
                    <a:pt x="752475" y="4229"/>
                  </a:moveTo>
                  <a:lnTo>
                    <a:pt x="742950" y="4229"/>
                  </a:lnTo>
                  <a:lnTo>
                    <a:pt x="742950" y="13754"/>
                  </a:lnTo>
                  <a:lnTo>
                    <a:pt x="752475" y="13754"/>
                  </a:lnTo>
                  <a:lnTo>
                    <a:pt x="752475" y="4229"/>
                  </a:lnTo>
                  <a:close/>
                </a:path>
                <a:path w="3895725" h="66675">
                  <a:moveTo>
                    <a:pt x="809625" y="4229"/>
                  </a:moveTo>
                  <a:lnTo>
                    <a:pt x="800100" y="4229"/>
                  </a:lnTo>
                  <a:lnTo>
                    <a:pt x="800100" y="13754"/>
                  </a:lnTo>
                  <a:lnTo>
                    <a:pt x="809625" y="13754"/>
                  </a:lnTo>
                  <a:lnTo>
                    <a:pt x="809625" y="4229"/>
                  </a:lnTo>
                  <a:close/>
                </a:path>
                <a:path w="3895725" h="66675">
                  <a:moveTo>
                    <a:pt x="866775" y="4229"/>
                  </a:moveTo>
                  <a:lnTo>
                    <a:pt x="857250" y="4229"/>
                  </a:lnTo>
                  <a:lnTo>
                    <a:pt x="857250" y="13754"/>
                  </a:lnTo>
                  <a:lnTo>
                    <a:pt x="866775" y="13754"/>
                  </a:lnTo>
                  <a:lnTo>
                    <a:pt x="866775" y="4229"/>
                  </a:lnTo>
                  <a:close/>
                </a:path>
                <a:path w="3895725" h="66675">
                  <a:moveTo>
                    <a:pt x="923925" y="4229"/>
                  </a:moveTo>
                  <a:lnTo>
                    <a:pt x="914400" y="4229"/>
                  </a:lnTo>
                  <a:lnTo>
                    <a:pt x="914400" y="13754"/>
                  </a:lnTo>
                  <a:lnTo>
                    <a:pt x="923925" y="13754"/>
                  </a:lnTo>
                  <a:lnTo>
                    <a:pt x="923925" y="4229"/>
                  </a:lnTo>
                  <a:close/>
                </a:path>
                <a:path w="3895725" h="66675">
                  <a:moveTo>
                    <a:pt x="981075" y="4229"/>
                  </a:moveTo>
                  <a:lnTo>
                    <a:pt x="971550" y="4229"/>
                  </a:lnTo>
                  <a:lnTo>
                    <a:pt x="971550" y="13754"/>
                  </a:lnTo>
                  <a:lnTo>
                    <a:pt x="981075" y="13754"/>
                  </a:lnTo>
                  <a:lnTo>
                    <a:pt x="981075" y="4229"/>
                  </a:lnTo>
                  <a:close/>
                </a:path>
                <a:path w="3895725" h="66675">
                  <a:moveTo>
                    <a:pt x="1038225" y="4229"/>
                  </a:moveTo>
                  <a:lnTo>
                    <a:pt x="1028700" y="4229"/>
                  </a:lnTo>
                  <a:lnTo>
                    <a:pt x="1028700" y="13754"/>
                  </a:lnTo>
                  <a:lnTo>
                    <a:pt x="1038225" y="13754"/>
                  </a:lnTo>
                  <a:lnTo>
                    <a:pt x="1038225" y="4229"/>
                  </a:lnTo>
                  <a:close/>
                </a:path>
                <a:path w="3895725" h="66675">
                  <a:moveTo>
                    <a:pt x="1095375" y="4229"/>
                  </a:moveTo>
                  <a:lnTo>
                    <a:pt x="1085850" y="4229"/>
                  </a:lnTo>
                  <a:lnTo>
                    <a:pt x="1085850" y="13754"/>
                  </a:lnTo>
                  <a:lnTo>
                    <a:pt x="1095375" y="13754"/>
                  </a:lnTo>
                  <a:lnTo>
                    <a:pt x="1095375" y="4229"/>
                  </a:lnTo>
                  <a:close/>
                </a:path>
                <a:path w="3895725" h="66675">
                  <a:moveTo>
                    <a:pt x="1152525" y="4229"/>
                  </a:moveTo>
                  <a:lnTo>
                    <a:pt x="1143000" y="4229"/>
                  </a:lnTo>
                  <a:lnTo>
                    <a:pt x="1143000" y="13754"/>
                  </a:lnTo>
                  <a:lnTo>
                    <a:pt x="1152525" y="13754"/>
                  </a:lnTo>
                  <a:lnTo>
                    <a:pt x="1152525" y="4229"/>
                  </a:lnTo>
                  <a:close/>
                </a:path>
                <a:path w="3895725" h="66675">
                  <a:moveTo>
                    <a:pt x="1209675" y="4229"/>
                  </a:moveTo>
                  <a:lnTo>
                    <a:pt x="1200150" y="4229"/>
                  </a:lnTo>
                  <a:lnTo>
                    <a:pt x="1200150" y="13754"/>
                  </a:lnTo>
                  <a:lnTo>
                    <a:pt x="1209675" y="13754"/>
                  </a:lnTo>
                  <a:lnTo>
                    <a:pt x="1209675" y="4229"/>
                  </a:lnTo>
                  <a:close/>
                </a:path>
                <a:path w="3895725" h="66675">
                  <a:moveTo>
                    <a:pt x="1266825" y="4229"/>
                  </a:moveTo>
                  <a:lnTo>
                    <a:pt x="1257300" y="4229"/>
                  </a:lnTo>
                  <a:lnTo>
                    <a:pt x="1257300" y="13754"/>
                  </a:lnTo>
                  <a:lnTo>
                    <a:pt x="1266825" y="13754"/>
                  </a:lnTo>
                  <a:lnTo>
                    <a:pt x="1266825" y="4229"/>
                  </a:lnTo>
                  <a:close/>
                </a:path>
                <a:path w="3895725" h="66675">
                  <a:moveTo>
                    <a:pt x="1323975" y="4229"/>
                  </a:moveTo>
                  <a:lnTo>
                    <a:pt x="1314450" y="4229"/>
                  </a:lnTo>
                  <a:lnTo>
                    <a:pt x="1314450" y="13754"/>
                  </a:lnTo>
                  <a:lnTo>
                    <a:pt x="1323975" y="13754"/>
                  </a:lnTo>
                  <a:lnTo>
                    <a:pt x="1323975" y="4229"/>
                  </a:lnTo>
                  <a:close/>
                </a:path>
                <a:path w="3895725" h="66675">
                  <a:moveTo>
                    <a:pt x="1381125" y="4229"/>
                  </a:moveTo>
                  <a:lnTo>
                    <a:pt x="1371600" y="4229"/>
                  </a:lnTo>
                  <a:lnTo>
                    <a:pt x="1371600" y="13754"/>
                  </a:lnTo>
                  <a:lnTo>
                    <a:pt x="1381125" y="13754"/>
                  </a:lnTo>
                  <a:lnTo>
                    <a:pt x="1381125" y="4229"/>
                  </a:lnTo>
                  <a:close/>
                </a:path>
                <a:path w="3895725" h="66675">
                  <a:moveTo>
                    <a:pt x="1438275" y="4229"/>
                  </a:moveTo>
                  <a:lnTo>
                    <a:pt x="1428750" y="4229"/>
                  </a:lnTo>
                  <a:lnTo>
                    <a:pt x="1428750" y="13754"/>
                  </a:lnTo>
                  <a:lnTo>
                    <a:pt x="1438275" y="13754"/>
                  </a:lnTo>
                  <a:lnTo>
                    <a:pt x="1438275" y="4229"/>
                  </a:lnTo>
                  <a:close/>
                </a:path>
                <a:path w="3895725" h="66675">
                  <a:moveTo>
                    <a:pt x="1495425" y="4229"/>
                  </a:moveTo>
                  <a:lnTo>
                    <a:pt x="1485900" y="4229"/>
                  </a:lnTo>
                  <a:lnTo>
                    <a:pt x="1485900" y="13754"/>
                  </a:lnTo>
                  <a:lnTo>
                    <a:pt x="1495425" y="13754"/>
                  </a:lnTo>
                  <a:lnTo>
                    <a:pt x="1495425" y="4229"/>
                  </a:lnTo>
                  <a:close/>
                </a:path>
                <a:path w="3895725" h="66675">
                  <a:moveTo>
                    <a:pt x="1552575" y="4229"/>
                  </a:moveTo>
                  <a:lnTo>
                    <a:pt x="1543050" y="4229"/>
                  </a:lnTo>
                  <a:lnTo>
                    <a:pt x="1543050" y="13754"/>
                  </a:lnTo>
                  <a:lnTo>
                    <a:pt x="1552575" y="13754"/>
                  </a:lnTo>
                  <a:lnTo>
                    <a:pt x="1552575" y="4229"/>
                  </a:lnTo>
                  <a:close/>
                </a:path>
                <a:path w="3895725" h="66675">
                  <a:moveTo>
                    <a:pt x="1609725" y="4229"/>
                  </a:moveTo>
                  <a:lnTo>
                    <a:pt x="1600200" y="4229"/>
                  </a:lnTo>
                  <a:lnTo>
                    <a:pt x="1600200" y="13754"/>
                  </a:lnTo>
                  <a:lnTo>
                    <a:pt x="1609725" y="13754"/>
                  </a:lnTo>
                  <a:lnTo>
                    <a:pt x="1609725" y="4229"/>
                  </a:lnTo>
                  <a:close/>
                </a:path>
                <a:path w="3895725" h="66675">
                  <a:moveTo>
                    <a:pt x="1666875" y="4229"/>
                  </a:moveTo>
                  <a:lnTo>
                    <a:pt x="1657350" y="4229"/>
                  </a:lnTo>
                  <a:lnTo>
                    <a:pt x="1657350" y="13754"/>
                  </a:lnTo>
                  <a:lnTo>
                    <a:pt x="1666875" y="13754"/>
                  </a:lnTo>
                  <a:lnTo>
                    <a:pt x="1666875" y="4229"/>
                  </a:lnTo>
                  <a:close/>
                </a:path>
                <a:path w="3895725" h="66675">
                  <a:moveTo>
                    <a:pt x="1724025" y="4229"/>
                  </a:moveTo>
                  <a:lnTo>
                    <a:pt x="1714500" y="4229"/>
                  </a:lnTo>
                  <a:lnTo>
                    <a:pt x="1714500" y="13754"/>
                  </a:lnTo>
                  <a:lnTo>
                    <a:pt x="1724025" y="13754"/>
                  </a:lnTo>
                  <a:lnTo>
                    <a:pt x="1724025" y="4229"/>
                  </a:lnTo>
                  <a:close/>
                </a:path>
                <a:path w="3895725" h="66675">
                  <a:moveTo>
                    <a:pt x="1781175" y="4229"/>
                  </a:moveTo>
                  <a:lnTo>
                    <a:pt x="1771650" y="4229"/>
                  </a:lnTo>
                  <a:lnTo>
                    <a:pt x="1771650" y="13754"/>
                  </a:lnTo>
                  <a:lnTo>
                    <a:pt x="1781175" y="13754"/>
                  </a:lnTo>
                  <a:lnTo>
                    <a:pt x="1781175" y="4229"/>
                  </a:lnTo>
                  <a:close/>
                </a:path>
                <a:path w="3895725" h="66675">
                  <a:moveTo>
                    <a:pt x="1838325" y="4229"/>
                  </a:moveTo>
                  <a:lnTo>
                    <a:pt x="1828800" y="4229"/>
                  </a:lnTo>
                  <a:lnTo>
                    <a:pt x="1828800" y="13754"/>
                  </a:lnTo>
                  <a:lnTo>
                    <a:pt x="1838325" y="13754"/>
                  </a:lnTo>
                  <a:lnTo>
                    <a:pt x="1838325" y="4229"/>
                  </a:lnTo>
                  <a:close/>
                </a:path>
                <a:path w="3895725" h="66675">
                  <a:moveTo>
                    <a:pt x="1895475" y="4229"/>
                  </a:moveTo>
                  <a:lnTo>
                    <a:pt x="1885950" y="4229"/>
                  </a:lnTo>
                  <a:lnTo>
                    <a:pt x="1885950" y="13754"/>
                  </a:lnTo>
                  <a:lnTo>
                    <a:pt x="1895475" y="13754"/>
                  </a:lnTo>
                  <a:lnTo>
                    <a:pt x="1895475" y="4229"/>
                  </a:lnTo>
                  <a:close/>
                </a:path>
                <a:path w="3895725" h="66675">
                  <a:moveTo>
                    <a:pt x="1952625" y="4229"/>
                  </a:moveTo>
                  <a:lnTo>
                    <a:pt x="1943100" y="4229"/>
                  </a:lnTo>
                  <a:lnTo>
                    <a:pt x="1943100" y="13754"/>
                  </a:lnTo>
                  <a:lnTo>
                    <a:pt x="1952625" y="13754"/>
                  </a:lnTo>
                  <a:lnTo>
                    <a:pt x="1952625" y="4229"/>
                  </a:lnTo>
                  <a:close/>
                </a:path>
                <a:path w="3895725" h="66675">
                  <a:moveTo>
                    <a:pt x="2009775" y="4229"/>
                  </a:moveTo>
                  <a:lnTo>
                    <a:pt x="2000250" y="4229"/>
                  </a:lnTo>
                  <a:lnTo>
                    <a:pt x="2000250" y="13754"/>
                  </a:lnTo>
                  <a:lnTo>
                    <a:pt x="2009775" y="13754"/>
                  </a:lnTo>
                  <a:lnTo>
                    <a:pt x="2009775" y="4229"/>
                  </a:lnTo>
                  <a:close/>
                </a:path>
                <a:path w="3895725" h="66675">
                  <a:moveTo>
                    <a:pt x="2066925" y="4229"/>
                  </a:moveTo>
                  <a:lnTo>
                    <a:pt x="2057400" y="4229"/>
                  </a:lnTo>
                  <a:lnTo>
                    <a:pt x="2057400" y="13754"/>
                  </a:lnTo>
                  <a:lnTo>
                    <a:pt x="2066925" y="13754"/>
                  </a:lnTo>
                  <a:lnTo>
                    <a:pt x="2066925" y="4229"/>
                  </a:lnTo>
                  <a:close/>
                </a:path>
                <a:path w="3895725" h="66675">
                  <a:moveTo>
                    <a:pt x="2124075" y="4229"/>
                  </a:moveTo>
                  <a:lnTo>
                    <a:pt x="2114550" y="4229"/>
                  </a:lnTo>
                  <a:lnTo>
                    <a:pt x="2114550" y="13754"/>
                  </a:lnTo>
                  <a:lnTo>
                    <a:pt x="2124075" y="13754"/>
                  </a:lnTo>
                  <a:lnTo>
                    <a:pt x="2124075" y="4229"/>
                  </a:lnTo>
                  <a:close/>
                </a:path>
                <a:path w="3895725" h="66675">
                  <a:moveTo>
                    <a:pt x="2181225" y="4229"/>
                  </a:moveTo>
                  <a:lnTo>
                    <a:pt x="2171700" y="4229"/>
                  </a:lnTo>
                  <a:lnTo>
                    <a:pt x="2171700" y="13754"/>
                  </a:lnTo>
                  <a:lnTo>
                    <a:pt x="2181225" y="13754"/>
                  </a:lnTo>
                  <a:lnTo>
                    <a:pt x="2181225" y="4229"/>
                  </a:lnTo>
                  <a:close/>
                </a:path>
                <a:path w="3895725" h="66675">
                  <a:moveTo>
                    <a:pt x="2238375" y="4229"/>
                  </a:moveTo>
                  <a:lnTo>
                    <a:pt x="2228850" y="4229"/>
                  </a:lnTo>
                  <a:lnTo>
                    <a:pt x="2228850" y="13754"/>
                  </a:lnTo>
                  <a:lnTo>
                    <a:pt x="2238375" y="13754"/>
                  </a:lnTo>
                  <a:lnTo>
                    <a:pt x="2238375" y="4229"/>
                  </a:lnTo>
                  <a:close/>
                </a:path>
                <a:path w="3895725" h="66675">
                  <a:moveTo>
                    <a:pt x="2295525" y="4229"/>
                  </a:moveTo>
                  <a:lnTo>
                    <a:pt x="2286000" y="4229"/>
                  </a:lnTo>
                  <a:lnTo>
                    <a:pt x="2286000" y="13754"/>
                  </a:lnTo>
                  <a:lnTo>
                    <a:pt x="2295525" y="13754"/>
                  </a:lnTo>
                  <a:lnTo>
                    <a:pt x="2295525" y="4229"/>
                  </a:lnTo>
                  <a:close/>
                </a:path>
                <a:path w="3895725" h="66675">
                  <a:moveTo>
                    <a:pt x="2352675" y="4229"/>
                  </a:moveTo>
                  <a:lnTo>
                    <a:pt x="2343150" y="4229"/>
                  </a:lnTo>
                  <a:lnTo>
                    <a:pt x="2343150" y="13754"/>
                  </a:lnTo>
                  <a:lnTo>
                    <a:pt x="2352675" y="13754"/>
                  </a:lnTo>
                  <a:lnTo>
                    <a:pt x="2352675" y="4229"/>
                  </a:lnTo>
                  <a:close/>
                </a:path>
                <a:path w="3895725" h="66675">
                  <a:moveTo>
                    <a:pt x="2409825" y="4229"/>
                  </a:moveTo>
                  <a:lnTo>
                    <a:pt x="2400300" y="4229"/>
                  </a:lnTo>
                  <a:lnTo>
                    <a:pt x="2400300" y="13754"/>
                  </a:lnTo>
                  <a:lnTo>
                    <a:pt x="2409825" y="13754"/>
                  </a:lnTo>
                  <a:lnTo>
                    <a:pt x="2409825" y="4229"/>
                  </a:lnTo>
                  <a:close/>
                </a:path>
                <a:path w="3895725" h="66675">
                  <a:moveTo>
                    <a:pt x="2466975" y="4229"/>
                  </a:moveTo>
                  <a:lnTo>
                    <a:pt x="2457450" y="4229"/>
                  </a:lnTo>
                  <a:lnTo>
                    <a:pt x="2457450" y="13754"/>
                  </a:lnTo>
                  <a:lnTo>
                    <a:pt x="2466975" y="13754"/>
                  </a:lnTo>
                  <a:lnTo>
                    <a:pt x="2466975" y="4229"/>
                  </a:lnTo>
                  <a:close/>
                </a:path>
                <a:path w="3895725" h="66675">
                  <a:moveTo>
                    <a:pt x="2524125" y="4229"/>
                  </a:moveTo>
                  <a:lnTo>
                    <a:pt x="2514600" y="4229"/>
                  </a:lnTo>
                  <a:lnTo>
                    <a:pt x="2514600" y="13754"/>
                  </a:lnTo>
                  <a:lnTo>
                    <a:pt x="2524125" y="13754"/>
                  </a:lnTo>
                  <a:lnTo>
                    <a:pt x="2524125" y="4229"/>
                  </a:lnTo>
                  <a:close/>
                </a:path>
                <a:path w="3895725" h="66675">
                  <a:moveTo>
                    <a:pt x="2581275" y="4229"/>
                  </a:moveTo>
                  <a:lnTo>
                    <a:pt x="2571750" y="4229"/>
                  </a:lnTo>
                  <a:lnTo>
                    <a:pt x="2571750" y="13754"/>
                  </a:lnTo>
                  <a:lnTo>
                    <a:pt x="2581275" y="13754"/>
                  </a:lnTo>
                  <a:lnTo>
                    <a:pt x="2581275" y="4229"/>
                  </a:lnTo>
                  <a:close/>
                </a:path>
                <a:path w="3895725" h="66675">
                  <a:moveTo>
                    <a:pt x="2638425" y="4229"/>
                  </a:moveTo>
                  <a:lnTo>
                    <a:pt x="2628900" y="4229"/>
                  </a:lnTo>
                  <a:lnTo>
                    <a:pt x="2628900" y="13754"/>
                  </a:lnTo>
                  <a:lnTo>
                    <a:pt x="2638425" y="13754"/>
                  </a:lnTo>
                  <a:lnTo>
                    <a:pt x="2638425" y="4229"/>
                  </a:lnTo>
                  <a:close/>
                </a:path>
                <a:path w="3895725" h="66675">
                  <a:moveTo>
                    <a:pt x="2695575" y="4229"/>
                  </a:moveTo>
                  <a:lnTo>
                    <a:pt x="2686050" y="4229"/>
                  </a:lnTo>
                  <a:lnTo>
                    <a:pt x="2686050" y="13754"/>
                  </a:lnTo>
                  <a:lnTo>
                    <a:pt x="2695575" y="13754"/>
                  </a:lnTo>
                  <a:lnTo>
                    <a:pt x="2695575" y="4229"/>
                  </a:lnTo>
                  <a:close/>
                </a:path>
                <a:path w="3895725" h="66675">
                  <a:moveTo>
                    <a:pt x="2752725" y="4229"/>
                  </a:moveTo>
                  <a:lnTo>
                    <a:pt x="2743200" y="4229"/>
                  </a:lnTo>
                  <a:lnTo>
                    <a:pt x="2743200" y="13754"/>
                  </a:lnTo>
                  <a:lnTo>
                    <a:pt x="2752725" y="13754"/>
                  </a:lnTo>
                  <a:lnTo>
                    <a:pt x="2752725" y="4229"/>
                  </a:lnTo>
                  <a:close/>
                </a:path>
                <a:path w="3895725" h="66675">
                  <a:moveTo>
                    <a:pt x="2809875" y="4229"/>
                  </a:moveTo>
                  <a:lnTo>
                    <a:pt x="2800350" y="4229"/>
                  </a:lnTo>
                  <a:lnTo>
                    <a:pt x="2800350" y="13754"/>
                  </a:lnTo>
                  <a:lnTo>
                    <a:pt x="2809875" y="13754"/>
                  </a:lnTo>
                  <a:lnTo>
                    <a:pt x="2809875" y="4229"/>
                  </a:lnTo>
                  <a:close/>
                </a:path>
                <a:path w="3895725" h="66675">
                  <a:moveTo>
                    <a:pt x="2867025" y="4229"/>
                  </a:moveTo>
                  <a:lnTo>
                    <a:pt x="2857500" y="4229"/>
                  </a:lnTo>
                  <a:lnTo>
                    <a:pt x="2857500" y="13754"/>
                  </a:lnTo>
                  <a:lnTo>
                    <a:pt x="2867025" y="13754"/>
                  </a:lnTo>
                  <a:lnTo>
                    <a:pt x="2867025" y="4229"/>
                  </a:lnTo>
                  <a:close/>
                </a:path>
                <a:path w="3895725" h="66675">
                  <a:moveTo>
                    <a:pt x="2924175" y="4229"/>
                  </a:moveTo>
                  <a:lnTo>
                    <a:pt x="2914650" y="4229"/>
                  </a:lnTo>
                  <a:lnTo>
                    <a:pt x="2914650" y="13754"/>
                  </a:lnTo>
                  <a:lnTo>
                    <a:pt x="2924175" y="13754"/>
                  </a:lnTo>
                  <a:lnTo>
                    <a:pt x="2924175" y="4229"/>
                  </a:lnTo>
                  <a:close/>
                </a:path>
                <a:path w="3895725" h="66675">
                  <a:moveTo>
                    <a:pt x="2981325" y="4229"/>
                  </a:moveTo>
                  <a:lnTo>
                    <a:pt x="2971800" y="4229"/>
                  </a:lnTo>
                  <a:lnTo>
                    <a:pt x="2971800" y="13754"/>
                  </a:lnTo>
                  <a:lnTo>
                    <a:pt x="2981325" y="13754"/>
                  </a:lnTo>
                  <a:lnTo>
                    <a:pt x="2981325" y="4229"/>
                  </a:lnTo>
                  <a:close/>
                </a:path>
                <a:path w="3895725" h="66675">
                  <a:moveTo>
                    <a:pt x="3038475" y="4229"/>
                  </a:moveTo>
                  <a:lnTo>
                    <a:pt x="3028950" y="4229"/>
                  </a:lnTo>
                  <a:lnTo>
                    <a:pt x="3028950" y="13754"/>
                  </a:lnTo>
                  <a:lnTo>
                    <a:pt x="3038475" y="13754"/>
                  </a:lnTo>
                  <a:lnTo>
                    <a:pt x="3038475" y="4229"/>
                  </a:lnTo>
                  <a:close/>
                </a:path>
                <a:path w="3895725" h="66675">
                  <a:moveTo>
                    <a:pt x="3095625" y="4229"/>
                  </a:moveTo>
                  <a:lnTo>
                    <a:pt x="3086100" y="4229"/>
                  </a:lnTo>
                  <a:lnTo>
                    <a:pt x="3086100" y="13754"/>
                  </a:lnTo>
                  <a:lnTo>
                    <a:pt x="3095625" y="13754"/>
                  </a:lnTo>
                  <a:lnTo>
                    <a:pt x="3095625" y="4229"/>
                  </a:lnTo>
                  <a:close/>
                </a:path>
                <a:path w="3895725" h="66675">
                  <a:moveTo>
                    <a:pt x="3152775" y="4229"/>
                  </a:moveTo>
                  <a:lnTo>
                    <a:pt x="3143250" y="4229"/>
                  </a:lnTo>
                  <a:lnTo>
                    <a:pt x="3143250" y="13754"/>
                  </a:lnTo>
                  <a:lnTo>
                    <a:pt x="3152775" y="13754"/>
                  </a:lnTo>
                  <a:lnTo>
                    <a:pt x="3152775" y="4229"/>
                  </a:lnTo>
                  <a:close/>
                </a:path>
                <a:path w="3895725" h="66675">
                  <a:moveTo>
                    <a:pt x="3209925" y="4229"/>
                  </a:moveTo>
                  <a:lnTo>
                    <a:pt x="3200400" y="4229"/>
                  </a:lnTo>
                  <a:lnTo>
                    <a:pt x="3200400" y="13754"/>
                  </a:lnTo>
                  <a:lnTo>
                    <a:pt x="3209925" y="13754"/>
                  </a:lnTo>
                  <a:lnTo>
                    <a:pt x="3209925" y="4229"/>
                  </a:lnTo>
                  <a:close/>
                </a:path>
                <a:path w="3895725" h="66675">
                  <a:moveTo>
                    <a:pt x="3267075" y="4229"/>
                  </a:moveTo>
                  <a:lnTo>
                    <a:pt x="3257550" y="4229"/>
                  </a:lnTo>
                  <a:lnTo>
                    <a:pt x="3257550" y="13754"/>
                  </a:lnTo>
                  <a:lnTo>
                    <a:pt x="3267075" y="13754"/>
                  </a:lnTo>
                  <a:lnTo>
                    <a:pt x="3267075" y="4229"/>
                  </a:lnTo>
                  <a:close/>
                </a:path>
                <a:path w="3895725" h="66675">
                  <a:moveTo>
                    <a:pt x="3324225" y="4229"/>
                  </a:moveTo>
                  <a:lnTo>
                    <a:pt x="3314700" y="4229"/>
                  </a:lnTo>
                  <a:lnTo>
                    <a:pt x="3314700" y="13754"/>
                  </a:lnTo>
                  <a:lnTo>
                    <a:pt x="3324225" y="13754"/>
                  </a:lnTo>
                  <a:lnTo>
                    <a:pt x="3324225" y="4229"/>
                  </a:lnTo>
                  <a:close/>
                </a:path>
                <a:path w="3895725" h="66675">
                  <a:moveTo>
                    <a:pt x="3381375" y="4229"/>
                  </a:moveTo>
                  <a:lnTo>
                    <a:pt x="3371850" y="4229"/>
                  </a:lnTo>
                  <a:lnTo>
                    <a:pt x="3371850" y="13754"/>
                  </a:lnTo>
                  <a:lnTo>
                    <a:pt x="3381375" y="13754"/>
                  </a:lnTo>
                  <a:lnTo>
                    <a:pt x="3381375" y="4229"/>
                  </a:lnTo>
                  <a:close/>
                </a:path>
                <a:path w="3895725" h="66675">
                  <a:moveTo>
                    <a:pt x="3438525" y="4229"/>
                  </a:moveTo>
                  <a:lnTo>
                    <a:pt x="3429000" y="4229"/>
                  </a:lnTo>
                  <a:lnTo>
                    <a:pt x="3429000" y="13754"/>
                  </a:lnTo>
                  <a:lnTo>
                    <a:pt x="3438525" y="13754"/>
                  </a:lnTo>
                  <a:lnTo>
                    <a:pt x="3438525" y="4229"/>
                  </a:lnTo>
                  <a:close/>
                </a:path>
                <a:path w="3895725" h="66675">
                  <a:moveTo>
                    <a:pt x="3495675" y="4229"/>
                  </a:moveTo>
                  <a:lnTo>
                    <a:pt x="3486150" y="4229"/>
                  </a:lnTo>
                  <a:lnTo>
                    <a:pt x="3486150" y="13754"/>
                  </a:lnTo>
                  <a:lnTo>
                    <a:pt x="3495675" y="13754"/>
                  </a:lnTo>
                  <a:lnTo>
                    <a:pt x="3495675" y="4229"/>
                  </a:lnTo>
                  <a:close/>
                </a:path>
                <a:path w="3895725" h="66675">
                  <a:moveTo>
                    <a:pt x="3552825" y="4229"/>
                  </a:moveTo>
                  <a:lnTo>
                    <a:pt x="3543300" y="4229"/>
                  </a:lnTo>
                  <a:lnTo>
                    <a:pt x="3543300" y="13754"/>
                  </a:lnTo>
                  <a:lnTo>
                    <a:pt x="3552825" y="13754"/>
                  </a:lnTo>
                  <a:lnTo>
                    <a:pt x="3552825" y="4229"/>
                  </a:lnTo>
                  <a:close/>
                </a:path>
                <a:path w="3895725" h="66675">
                  <a:moveTo>
                    <a:pt x="3609975" y="4229"/>
                  </a:moveTo>
                  <a:lnTo>
                    <a:pt x="3600450" y="4229"/>
                  </a:lnTo>
                  <a:lnTo>
                    <a:pt x="3600450" y="13754"/>
                  </a:lnTo>
                  <a:lnTo>
                    <a:pt x="3609975" y="13754"/>
                  </a:lnTo>
                  <a:lnTo>
                    <a:pt x="3609975" y="4229"/>
                  </a:lnTo>
                  <a:close/>
                </a:path>
                <a:path w="3895725" h="66675">
                  <a:moveTo>
                    <a:pt x="3667125" y="4229"/>
                  </a:moveTo>
                  <a:lnTo>
                    <a:pt x="3657600" y="4229"/>
                  </a:lnTo>
                  <a:lnTo>
                    <a:pt x="3657600" y="13754"/>
                  </a:lnTo>
                  <a:lnTo>
                    <a:pt x="3667125" y="13754"/>
                  </a:lnTo>
                  <a:lnTo>
                    <a:pt x="3667125" y="4229"/>
                  </a:lnTo>
                  <a:close/>
                </a:path>
                <a:path w="3895725" h="66675">
                  <a:moveTo>
                    <a:pt x="3724275" y="4229"/>
                  </a:moveTo>
                  <a:lnTo>
                    <a:pt x="3714750" y="4229"/>
                  </a:lnTo>
                  <a:lnTo>
                    <a:pt x="3714750" y="13754"/>
                  </a:lnTo>
                  <a:lnTo>
                    <a:pt x="3724275" y="13754"/>
                  </a:lnTo>
                  <a:lnTo>
                    <a:pt x="3724275" y="4229"/>
                  </a:lnTo>
                  <a:close/>
                </a:path>
                <a:path w="3895725" h="66675">
                  <a:moveTo>
                    <a:pt x="3781425" y="4229"/>
                  </a:moveTo>
                  <a:lnTo>
                    <a:pt x="3771900" y="4229"/>
                  </a:lnTo>
                  <a:lnTo>
                    <a:pt x="3771900" y="13754"/>
                  </a:lnTo>
                  <a:lnTo>
                    <a:pt x="3781425" y="13754"/>
                  </a:lnTo>
                  <a:lnTo>
                    <a:pt x="3781425" y="4229"/>
                  </a:lnTo>
                  <a:close/>
                </a:path>
                <a:path w="3895725" h="66675">
                  <a:moveTo>
                    <a:pt x="3838575" y="4229"/>
                  </a:moveTo>
                  <a:lnTo>
                    <a:pt x="3829050" y="4229"/>
                  </a:lnTo>
                  <a:lnTo>
                    <a:pt x="3829050" y="13754"/>
                  </a:lnTo>
                  <a:lnTo>
                    <a:pt x="3838575" y="13754"/>
                  </a:lnTo>
                  <a:lnTo>
                    <a:pt x="3838575" y="4229"/>
                  </a:lnTo>
                  <a:close/>
                </a:path>
                <a:path w="3895725" h="66675">
                  <a:moveTo>
                    <a:pt x="3895725" y="4229"/>
                  </a:moveTo>
                  <a:lnTo>
                    <a:pt x="3886200" y="4229"/>
                  </a:lnTo>
                  <a:lnTo>
                    <a:pt x="3886200" y="13754"/>
                  </a:lnTo>
                  <a:lnTo>
                    <a:pt x="3895725" y="13754"/>
                  </a:lnTo>
                  <a:lnTo>
                    <a:pt x="3895725" y="422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4762500" y="59954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876300" y="4619637"/>
              <a:ext cx="11268075" cy="1385570"/>
            </a:xfrm>
            <a:custGeom>
              <a:avLst/>
              <a:gdLst/>
              <a:ahLst/>
              <a:cxnLst/>
              <a:rect l="l" t="t" r="r" b="b"/>
              <a:pathLst>
                <a:path w="11268075" h="1385570">
                  <a:moveTo>
                    <a:pt x="9525" y="12700"/>
                  </a:moveTo>
                  <a:lnTo>
                    <a:pt x="0" y="12700"/>
                  </a:lnTo>
                  <a:lnTo>
                    <a:pt x="0" y="22225"/>
                  </a:lnTo>
                  <a:lnTo>
                    <a:pt x="9525" y="22225"/>
                  </a:lnTo>
                  <a:lnTo>
                    <a:pt x="9525" y="12700"/>
                  </a:lnTo>
                  <a:close/>
                </a:path>
                <a:path w="11268075" h="1385570">
                  <a:moveTo>
                    <a:pt x="47625" y="57150"/>
                  </a:moveTo>
                  <a:lnTo>
                    <a:pt x="38100" y="57150"/>
                  </a:lnTo>
                  <a:lnTo>
                    <a:pt x="38100" y="66675"/>
                  </a:lnTo>
                  <a:lnTo>
                    <a:pt x="47625" y="66675"/>
                  </a:lnTo>
                  <a:lnTo>
                    <a:pt x="47625" y="57150"/>
                  </a:lnTo>
                  <a:close/>
                </a:path>
                <a:path w="11268075" h="1385570">
                  <a:moveTo>
                    <a:pt x="47625" y="0"/>
                  </a:moveTo>
                  <a:lnTo>
                    <a:pt x="38100" y="0"/>
                  </a:lnTo>
                  <a:lnTo>
                    <a:pt x="38100" y="9525"/>
                  </a:lnTo>
                  <a:lnTo>
                    <a:pt x="47625" y="9525"/>
                  </a:lnTo>
                  <a:lnTo>
                    <a:pt x="47625" y="0"/>
                  </a:lnTo>
                  <a:close/>
                </a:path>
                <a:path w="11268075" h="1385570">
                  <a:moveTo>
                    <a:pt x="66675" y="12700"/>
                  </a:moveTo>
                  <a:lnTo>
                    <a:pt x="57150" y="12700"/>
                  </a:lnTo>
                  <a:lnTo>
                    <a:pt x="57150" y="22225"/>
                  </a:lnTo>
                  <a:lnTo>
                    <a:pt x="66675" y="22225"/>
                  </a:lnTo>
                  <a:lnTo>
                    <a:pt x="66675" y="12700"/>
                  </a:lnTo>
                  <a:close/>
                </a:path>
                <a:path w="11268075" h="1385570">
                  <a:moveTo>
                    <a:pt x="123825" y="12700"/>
                  </a:moveTo>
                  <a:lnTo>
                    <a:pt x="114300" y="12700"/>
                  </a:lnTo>
                  <a:lnTo>
                    <a:pt x="114300" y="22225"/>
                  </a:lnTo>
                  <a:lnTo>
                    <a:pt x="123825" y="22225"/>
                  </a:lnTo>
                  <a:lnTo>
                    <a:pt x="123825" y="12700"/>
                  </a:lnTo>
                  <a:close/>
                </a:path>
                <a:path w="11268075" h="1385570">
                  <a:moveTo>
                    <a:pt x="180975" y="12700"/>
                  </a:moveTo>
                  <a:lnTo>
                    <a:pt x="171450" y="12700"/>
                  </a:lnTo>
                  <a:lnTo>
                    <a:pt x="171450" y="22225"/>
                  </a:lnTo>
                  <a:lnTo>
                    <a:pt x="180975" y="22225"/>
                  </a:lnTo>
                  <a:lnTo>
                    <a:pt x="180975" y="12700"/>
                  </a:lnTo>
                  <a:close/>
                </a:path>
                <a:path w="11268075" h="1385570">
                  <a:moveTo>
                    <a:pt x="238125" y="12700"/>
                  </a:moveTo>
                  <a:lnTo>
                    <a:pt x="228600" y="12700"/>
                  </a:lnTo>
                  <a:lnTo>
                    <a:pt x="228600" y="22225"/>
                  </a:lnTo>
                  <a:lnTo>
                    <a:pt x="238125" y="22225"/>
                  </a:lnTo>
                  <a:lnTo>
                    <a:pt x="238125" y="12700"/>
                  </a:lnTo>
                  <a:close/>
                </a:path>
                <a:path w="11268075" h="1385570">
                  <a:moveTo>
                    <a:pt x="295275" y="12700"/>
                  </a:moveTo>
                  <a:lnTo>
                    <a:pt x="285750" y="12700"/>
                  </a:lnTo>
                  <a:lnTo>
                    <a:pt x="285750" y="22225"/>
                  </a:lnTo>
                  <a:lnTo>
                    <a:pt x="295275" y="22225"/>
                  </a:lnTo>
                  <a:lnTo>
                    <a:pt x="295275" y="12700"/>
                  </a:lnTo>
                  <a:close/>
                </a:path>
                <a:path w="11268075" h="1385570">
                  <a:moveTo>
                    <a:pt x="352425" y="12700"/>
                  </a:moveTo>
                  <a:lnTo>
                    <a:pt x="342900" y="12700"/>
                  </a:lnTo>
                  <a:lnTo>
                    <a:pt x="342900" y="22225"/>
                  </a:lnTo>
                  <a:lnTo>
                    <a:pt x="352425" y="22225"/>
                  </a:lnTo>
                  <a:lnTo>
                    <a:pt x="352425" y="12700"/>
                  </a:lnTo>
                  <a:close/>
                </a:path>
                <a:path w="11268075" h="1385570">
                  <a:moveTo>
                    <a:pt x="409575" y="12700"/>
                  </a:moveTo>
                  <a:lnTo>
                    <a:pt x="400050" y="12700"/>
                  </a:lnTo>
                  <a:lnTo>
                    <a:pt x="400050" y="22225"/>
                  </a:lnTo>
                  <a:lnTo>
                    <a:pt x="409575" y="22225"/>
                  </a:lnTo>
                  <a:lnTo>
                    <a:pt x="409575" y="12700"/>
                  </a:lnTo>
                  <a:close/>
                </a:path>
                <a:path w="11268075" h="1385570">
                  <a:moveTo>
                    <a:pt x="466725" y="12700"/>
                  </a:moveTo>
                  <a:lnTo>
                    <a:pt x="457200" y="12700"/>
                  </a:lnTo>
                  <a:lnTo>
                    <a:pt x="457200" y="22225"/>
                  </a:lnTo>
                  <a:lnTo>
                    <a:pt x="466725" y="22225"/>
                  </a:lnTo>
                  <a:lnTo>
                    <a:pt x="466725" y="12700"/>
                  </a:lnTo>
                  <a:close/>
                </a:path>
                <a:path w="11268075" h="1385570">
                  <a:moveTo>
                    <a:pt x="7896225" y="1375829"/>
                  </a:moveTo>
                  <a:lnTo>
                    <a:pt x="7886700" y="1375829"/>
                  </a:lnTo>
                  <a:lnTo>
                    <a:pt x="7886700" y="1385354"/>
                  </a:lnTo>
                  <a:lnTo>
                    <a:pt x="7896225" y="1385354"/>
                  </a:lnTo>
                  <a:lnTo>
                    <a:pt x="7896225" y="1375829"/>
                  </a:lnTo>
                  <a:close/>
                </a:path>
                <a:path w="11268075" h="1385570">
                  <a:moveTo>
                    <a:pt x="7953375" y="1375829"/>
                  </a:moveTo>
                  <a:lnTo>
                    <a:pt x="7943850" y="1375829"/>
                  </a:lnTo>
                  <a:lnTo>
                    <a:pt x="7943850" y="1385354"/>
                  </a:lnTo>
                  <a:lnTo>
                    <a:pt x="7953375" y="1385354"/>
                  </a:lnTo>
                  <a:lnTo>
                    <a:pt x="7953375" y="1375829"/>
                  </a:lnTo>
                  <a:close/>
                </a:path>
                <a:path w="11268075" h="1385570">
                  <a:moveTo>
                    <a:pt x="8010525" y="1375829"/>
                  </a:moveTo>
                  <a:lnTo>
                    <a:pt x="8001000" y="1375829"/>
                  </a:lnTo>
                  <a:lnTo>
                    <a:pt x="8001000" y="1385354"/>
                  </a:lnTo>
                  <a:lnTo>
                    <a:pt x="8010525" y="1385354"/>
                  </a:lnTo>
                  <a:lnTo>
                    <a:pt x="8010525" y="1375829"/>
                  </a:lnTo>
                  <a:close/>
                </a:path>
                <a:path w="11268075" h="1385570">
                  <a:moveTo>
                    <a:pt x="8067675" y="1375829"/>
                  </a:moveTo>
                  <a:lnTo>
                    <a:pt x="8058150" y="1375829"/>
                  </a:lnTo>
                  <a:lnTo>
                    <a:pt x="8058150" y="1385354"/>
                  </a:lnTo>
                  <a:lnTo>
                    <a:pt x="8067675" y="1385354"/>
                  </a:lnTo>
                  <a:lnTo>
                    <a:pt x="8067675" y="1375829"/>
                  </a:lnTo>
                  <a:close/>
                </a:path>
                <a:path w="11268075" h="1385570">
                  <a:moveTo>
                    <a:pt x="8124825" y="1375829"/>
                  </a:moveTo>
                  <a:lnTo>
                    <a:pt x="8115300" y="1375829"/>
                  </a:lnTo>
                  <a:lnTo>
                    <a:pt x="8115300" y="1385354"/>
                  </a:lnTo>
                  <a:lnTo>
                    <a:pt x="8124825" y="1385354"/>
                  </a:lnTo>
                  <a:lnTo>
                    <a:pt x="8124825" y="1375829"/>
                  </a:lnTo>
                  <a:close/>
                </a:path>
                <a:path w="11268075" h="1385570">
                  <a:moveTo>
                    <a:pt x="8181975" y="1375829"/>
                  </a:moveTo>
                  <a:lnTo>
                    <a:pt x="8172450" y="1375829"/>
                  </a:lnTo>
                  <a:lnTo>
                    <a:pt x="8172450" y="1385354"/>
                  </a:lnTo>
                  <a:lnTo>
                    <a:pt x="8181975" y="1385354"/>
                  </a:lnTo>
                  <a:lnTo>
                    <a:pt x="8181975" y="1375829"/>
                  </a:lnTo>
                  <a:close/>
                </a:path>
                <a:path w="11268075" h="1385570">
                  <a:moveTo>
                    <a:pt x="8239125" y="1375829"/>
                  </a:moveTo>
                  <a:lnTo>
                    <a:pt x="8229600" y="1375829"/>
                  </a:lnTo>
                  <a:lnTo>
                    <a:pt x="8229600" y="1385354"/>
                  </a:lnTo>
                  <a:lnTo>
                    <a:pt x="8239125" y="1385354"/>
                  </a:lnTo>
                  <a:lnTo>
                    <a:pt x="8239125" y="1375829"/>
                  </a:lnTo>
                  <a:close/>
                </a:path>
                <a:path w="11268075" h="1385570">
                  <a:moveTo>
                    <a:pt x="8296275" y="1375829"/>
                  </a:moveTo>
                  <a:lnTo>
                    <a:pt x="8286750" y="1375829"/>
                  </a:lnTo>
                  <a:lnTo>
                    <a:pt x="8286750" y="1385354"/>
                  </a:lnTo>
                  <a:lnTo>
                    <a:pt x="8296275" y="1385354"/>
                  </a:lnTo>
                  <a:lnTo>
                    <a:pt x="8296275" y="1375829"/>
                  </a:lnTo>
                  <a:close/>
                </a:path>
                <a:path w="11268075" h="1385570">
                  <a:moveTo>
                    <a:pt x="8353425" y="1375829"/>
                  </a:moveTo>
                  <a:lnTo>
                    <a:pt x="8343900" y="1375829"/>
                  </a:lnTo>
                  <a:lnTo>
                    <a:pt x="8343900" y="1385354"/>
                  </a:lnTo>
                  <a:lnTo>
                    <a:pt x="8353425" y="1385354"/>
                  </a:lnTo>
                  <a:lnTo>
                    <a:pt x="8353425" y="1375829"/>
                  </a:lnTo>
                  <a:close/>
                </a:path>
                <a:path w="11268075" h="1385570">
                  <a:moveTo>
                    <a:pt x="8410575" y="1375829"/>
                  </a:moveTo>
                  <a:lnTo>
                    <a:pt x="8401050" y="1375829"/>
                  </a:lnTo>
                  <a:lnTo>
                    <a:pt x="8401050" y="1385354"/>
                  </a:lnTo>
                  <a:lnTo>
                    <a:pt x="8410575" y="1385354"/>
                  </a:lnTo>
                  <a:lnTo>
                    <a:pt x="8410575" y="1375829"/>
                  </a:lnTo>
                  <a:close/>
                </a:path>
                <a:path w="11268075" h="1385570">
                  <a:moveTo>
                    <a:pt x="8467725" y="1375829"/>
                  </a:moveTo>
                  <a:lnTo>
                    <a:pt x="8458200" y="1375829"/>
                  </a:lnTo>
                  <a:lnTo>
                    <a:pt x="8458200" y="1385354"/>
                  </a:lnTo>
                  <a:lnTo>
                    <a:pt x="8467725" y="1385354"/>
                  </a:lnTo>
                  <a:lnTo>
                    <a:pt x="8467725" y="1375829"/>
                  </a:lnTo>
                  <a:close/>
                </a:path>
                <a:path w="11268075" h="1385570">
                  <a:moveTo>
                    <a:pt x="8524875" y="1375829"/>
                  </a:moveTo>
                  <a:lnTo>
                    <a:pt x="8515350" y="1375829"/>
                  </a:lnTo>
                  <a:lnTo>
                    <a:pt x="8515350" y="1385354"/>
                  </a:lnTo>
                  <a:lnTo>
                    <a:pt x="8524875" y="1385354"/>
                  </a:lnTo>
                  <a:lnTo>
                    <a:pt x="8524875" y="1375829"/>
                  </a:lnTo>
                  <a:close/>
                </a:path>
                <a:path w="11268075" h="1385570">
                  <a:moveTo>
                    <a:pt x="8582025" y="1375829"/>
                  </a:moveTo>
                  <a:lnTo>
                    <a:pt x="8572500" y="1375829"/>
                  </a:lnTo>
                  <a:lnTo>
                    <a:pt x="8572500" y="1385354"/>
                  </a:lnTo>
                  <a:lnTo>
                    <a:pt x="8582025" y="1385354"/>
                  </a:lnTo>
                  <a:lnTo>
                    <a:pt x="8582025" y="1375829"/>
                  </a:lnTo>
                  <a:close/>
                </a:path>
                <a:path w="11268075" h="1385570">
                  <a:moveTo>
                    <a:pt x="8639175" y="1375829"/>
                  </a:moveTo>
                  <a:lnTo>
                    <a:pt x="8629650" y="1375829"/>
                  </a:lnTo>
                  <a:lnTo>
                    <a:pt x="8629650" y="1385354"/>
                  </a:lnTo>
                  <a:lnTo>
                    <a:pt x="8639175" y="1385354"/>
                  </a:lnTo>
                  <a:lnTo>
                    <a:pt x="8639175" y="1375829"/>
                  </a:lnTo>
                  <a:close/>
                </a:path>
                <a:path w="11268075" h="1385570">
                  <a:moveTo>
                    <a:pt x="8696325" y="1375829"/>
                  </a:moveTo>
                  <a:lnTo>
                    <a:pt x="8686800" y="1375829"/>
                  </a:lnTo>
                  <a:lnTo>
                    <a:pt x="8686800" y="1385354"/>
                  </a:lnTo>
                  <a:lnTo>
                    <a:pt x="8696325" y="1385354"/>
                  </a:lnTo>
                  <a:lnTo>
                    <a:pt x="8696325" y="1375829"/>
                  </a:lnTo>
                  <a:close/>
                </a:path>
                <a:path w="11268075" h="1385570">
                  <a:moveTo>
                    <a:pt x="8753475" y="1375829"/>
                  </a:moveTo>
                  <a:lnTo>
                    <a:pt x="8743950" y="1375829"/>
                  </a:lnTo>
                  <a:lnTo>
                    <a:pt x="8743950" y="1385354"/>
                  </a:lnTo>
                  <a:lnTo>
                    <a:pt x="8753475" y="1385354"/>
                  </a:lnTo>
                  <a:lnTo>
                    <a:pt x="8753475" y="1375829"/>
                  </a:lnTo>
                  <a:close/>
                </a:path>
                <a:path w="11268075" h="1385570">
                  <a:moveTo>
                    <a:pt x="8810625" y="1375829"/>
                  </a:moveTo>
                  <a:lnTo>
                    <a:pt x="8801100" y="1375829"/>
                  </a:lnTo>
                  <a:lnTo>
                    <a:pt x="8801100" y="1385354"/>
                  </a:lnTo>
                  <a:lnTo>
                    <a:pt x="8810625" y="1385354"/>
                  </a:lnTo>
                  <a:lnTo>
                    <a:pt x="8810625" y="1375829"/>
                  </a:lnTo>
                  <a:close/>
                </a:path>
                <a:path w="11268075" h="1385570">
                  <a:moveTo>
                    <a:pt x="8867775" y="1375829"/>
                  </a:moveTo>
                  <a:lnTo>
                    <a:pt x="8858250" y="1375829"/>
                  </a:lnTo>
                  <a:lnTo>
                    <a:pt x="8858250" y="1385354"/>
                  </a:lnTo>
                  <a:lnTo>
                    <a:pt x="8867775" y="1385354"/>
                  </a:lnTo>
                  <a:lnTo>
                    <a:pt x="8867775" y="1375829"/>
                  </a:lnTo>
                  <a:close/>
                </a:path>
                <a:path w="11268075" h="1385570">
                  <a:moveTo>
                    <a:pt x="8924925" y="1375829"/>
                  </a:moveTo>
                  <a:lnTo>
                    <a:pt x="8915400" y="1375829"/>
                  </a:lnTo>
                  <a:lnTo>
                    <a:pt x="8915400" y="1385354"/>
                  </a:lnTo>
                  <a:lnTo>
                    <a:pt x="8924925" y="1385354"/>
                  </a:lnTo>
                  <a:lnTo>
                    <a:pt x="8924925" y="1375829"/>
                  </a:lnTo>
                  <a:close/>
                </a:path>
                <a:path w="11268075" h="1385570">
                  <a:moveTo>
                    <a:pt x="8982075" y="1375829"/>
                  </a:moveTo>
                  <a:lnTo>
                    <a:pt x="8972550" y="1375829"/>
                  </a:lnTo>
                  <a:lnTo>
                    <a:pt x="8972550" y="1385354"/>
                  </a:lnTo>
                  <a:lnTo>
                    <a:pt x="8982075" y="1385354"/>
                  </a:lnTo>
                  <a:lnTo>
                    <a:pt x="8982075" y="1375829"/>
                  </a:lnTo>
                  <a:close/>
                </a:path>
                <a:path w="11268075" h="1385570">
                  <a:moveTo>
                    <a:pt x="9039225" y="1375829"/>
                  </a:moveTo>
                  <a:lnTo>
                    <a:pt x="9029700" y="1375829"/>
                  </a:lnTo>
                  <a:lnTo>
                    <a:pt x="9029700" y="1385354"/>
                  </a:lnTo>
                  <a:lnTo>
                    <a:pt x="9039225" y="1385354"/>
                  </a:lnTo>
                  <a:lnTo>
                    <a:pt x="9039225" y="1375829"/>
                  </a:lnTo>
                  <a:close/>
                </a:path>
                <a:path w="11268075" h="1385570">
                  <a:moveTo>
                    <a:pt x="9096375" y="1375829"/>
                  </a:moveTo>
                  <a:lnTo>
                    <a:pt x="9086850" y="1375829"/>
                  </a:lnTo>
                  <a:lnTo>
                    <a:pt x="9086850" y="1385354"/>
                  </a:lnTo>
                  <a:lnTo>
                    <a:pt x="9096375" y="1385354"/>
                  </a:lnTo>
                  <a:lnTo>
                    <a:pt x="9096375" y="1375829"/>
                  </a:lnTo>
                  <a:close/>
                </a:path>
                <a:path w="11268075" h="1385570">
                  <a:moveTo>
                    <a:pt x="9153525" y="1375829"/>
                  </a:moveTo>
                  <a:lnTo>
                    <a:pt x="9144000" y="1375829"/>
                  </a:lnTo>
                  <a:lnTo>
                    <a:pt x="9144000" y="1385354"/>
                  </a:lnTo>
                  <a:lnTo>
                    <a:pt x="9153525" y="1385354"/>
                  </a:lnTo>
                  <a:lnTo>
                    <a:pt x="9153525" y="1375829"/>
                  </a:lnTo>
                  <a:close/>
                </a:path>
                <a:path w="11268075" h="1385570">
                  <a:moveTo>
                    <a:pt x="9210675" y="1375829"/>
                  </a:moveTo>
                  <a:lnTo>
                    <a:pt x="9201150" y="1375829"/>
                  </a:lnTo>
                  <a:lnTo>
                    <a:pt x="9201150" y="1385354"/>
                  </a:lnTo>
                  <a:lnTo>
                    <a:pt x="9210675" y="1385354"/>
                  </a:lnTo>
                  <a:lnTo>
                    <a:pt x="9210675" y="1375829"/>
                  </a:lnTo>
                  <a:close/>
                </a:path>
                <a:path w="11268075" h="1385570">
                  <a:moveTo>
                    <a:pt x="9267825" y="1375829"/>
                  </a:moveTo>
                  <a:lnTo>
                    <a:pt x="9258300" y="1375829"/>
                  </a:lnTo>
                  <a:lnTo>
                    <a:pt x="9258300" y="1385354"/>
                  </a:lnTo>
                  <a:lnTo>
                    <a:pt x="9267825" y="1385354"/>
                  </a:lnTo>
                  <a:lnTo>
                    <a:pt x="9267825" y="1375829"/>
                  </a:lnTo>
                  <a:close/>
                </a:path>
                <a:path w="11268075" h="1385570">
                  <a:moveTo>
                    <a:pt x="9324975" y="1375829"/>
                  </a:moveTo>
                  <a:lnTo>
                    <a:pt x="9315450" y="1375829"/>
                  </a:lnTo>
                  <a:lnTo>
                    <a:pt x="9315450" y="1385354"/>
                  </a:lnTo>
                  <a:lnTo>
                    <a:pt x="9324975" y="1385354"/>
                  </a:lnTo>
                  <a:lnTo>
                    <a:pt x="9324975" y="1375829"/>
                  </a:lnTo>
                  <a:close/>
                </a:path>
                <a:path w="11268075" h="1385570">
                  <a:moveTo>
                    <a:pt x="9382125" y="1375829"/>
                  </a:moveTo>
                  <a:lnTo>
                    <a:pt x="9372600" y="1375829"/>
                  </a:lnTo>
                  <a:lnTo>
                    <a:pt x="9372600" y="1385354"/>
                  </a:lnTo>
                  <a:lnTo>
                    <a:pt x="9382125" y="1385354"/>
                  </a:lnTo>
                  <a:lnTo>
                    <a:pt x="9382125" y="1375829"/>
                  </a:lnTo>
                  <a:close/>
                </a:path>
                <a:path w="11268075" h="1385570">
                  <a:moveTo>
                    <a:pt x="9439275" y="1375829"/>
                  </a:moveTo>
                  <a:lnTo>
                    <a:pt x="9429750" y="1375829"/>
                  </a:lnTo>
                  <a:lnTo>
                    <a:pt x="9429750" y="1385354"/>
                  </a:lnTo>
                  <a:lnTo>
                    <a:pt x="9439275" y="1385354"/>
                  </a:lnTo>
                  <a:lnTo>
                    <a:pt x="9439275" y="1375829"/>
                  </a:lnTo>
                  <a:close/>
                </a:path>
                <a:path w="11268075" h="1385570">
                  <a:moveTo>
                    <a:pt x="9496425" y="1375829"/>
                  </a:moveTo>
                  <a:lnTo>
                    <a:pt x="9486900" y="1375829"/>
                  </a:lnTo>
                  <a:lnTo>
                    <a:pt x="9486900" y="1385354"/>
                  </a:lnTo>
                  <a:lnTo>
                    <a:pt x="9496425" y="1385354"/>
                  </a:lnTo>
                  <a:lnTo>
                    <a:pt x="9496425" y="1375829"/>
                  </a:lnTo>
                  <a:close/>
                </a:path>
                <a:path w="11268075" h="1385570">
                  <a:moveTo>
                    <a:pt x="9553575" y="1375829"/>
                  </a:moveTo>
                  <a:lnTo>
                    <a:pt x="9544050" y="1375829"/>
                  </a:lnTo>
                  <a:lnTo>
                    <a:pt x="9544050" y="1385354"/>
                  </a:lnTo>
                  <a:lnTo>
                    <a:pt x="9553575" y="1385354"/>
                  </a:lnTo>
                  <a:lnTo>
                    <a:pt x="9553575" y="1375829"/>
                  </a:lnTo>
                  <a:close/>
                </a:path>
                <a:path w="11268075" h="1385570">
                  <a:moveTo>
                    <a:pt x="9610725" y="1375829"/>
                  </a:moveTo>
                  <a:lnTo>
                    <a:pt x="9601200" y="1375829"/>
                  </a:lnTo>
                  <a:lnTo>
                    <a:pt x="9601200" y="1385354"/>
                  </a:lnTo>
                  <a:lnTo>
                    <a:pt x="9610725" y="1385354"/>
                  </a:lnTo>
                  <a:lnTo>
                    <a:pt x="9610725" y="1375829"/>
                  </a:lnTo>
                  <a:close/>
                </a:path>
                <a:path w="11268075" h="1385570">
                  <a:moveTo>
                    <a:pt x="9667875" y="1375829"/>
                  </a:moveTo>
                  <a:lnTo>
                    <a:pt x="9658350" y="1375829"/>
                  </a:lnTo>
                  <a:lnTo>
                    <a:pt x="9658350" y="1385354"/>
                  </a:lnTo>
                  <a:lnTo>
                    <a:pt x="9667875" y="1385354"/>
                  </a:lnTo>
                  <a:lnTo>
                    <a:pt x="9667875" y="1375829"/>
                  </a:lnTo>
                  <a:close/>
                </a:path>
                <a:path w="11268075" h="1385570">
                  <a:moveTo>
                    <a:pt x="9725025" y="1375829"/>
                  </a:moveTo>
                  <a:lnTo>
                    <a:pt x="9715500" y="1375829"/>
                  </a:lnTo>
                  <a:lnTo>
                    <a:pt x="9715500" y="1385354"/>
                  </a:lnTo>
                  <a:lnTo>
                    <a:pt x="9725025" y="1385354"/>
                  </a:lnTo>
                  <a:lnTo>
                    <a:pt x="9725025" y="1375829"/>
                  </a:lnTo>
                  <a:close/>
                </a:path>
                <a:path w="11268075" h="1385570">
                  <a:moveTo>
                    <a:pt x="9782175" y="1375829"/>
                  </a:moveTo>
                  <a:lnTo>
                    <a:pt x="9772650" y="1375829"/>
                  </a:lnTo>
                  <a:lnTo>
                    <a:pt x="9772650" y="1385354"/>
                  </a:lnTo>
                  <a:lnTo>
                    <a:pt x="9782175" y="1385354"/>
                  </a:lnTo>
                  <a:lnTo>
                    <a:pt x="9782175" y="1375829"/>
                  </a:lnTo>
                  <a:close/>
                </a:path>
                <a:path w="11268075" h="1385570">
                  <a:moveTo>
                    <a:pt x="9839325" y="1375829"/>
                  </a:moveTo>
                  <a:lnTo>
                    <a:pt x="9829800" y="1375829"/>
                  </a:lnTo>
                  <a:lnTo>
                    <a:pt x="9829800" y="1385354"/>
                  </a:lnTo>
                  <a:lnTo>
                    <a:pt x="9839325" y="1385354"/>
                  </a:lnTo>
                  <a:lnTo>
                    <a:pt x="9839325" y="1375829"/>
                  </a:lnTo>
                  <a:close/>
                </a:path>
                <a:path w="11268075" h="1385570">
                  <a:moveTo>
                    <a:pt x="9896475" y="1375829"/>
                  </a:moveTo>
                  <a:lnTo>
                    <a:pt x="9886950" y="1375829"/>
                  </a:lnTo>
                  <a:lnTo>
                    <a:pt x="9886950" y="1385354"/>
                  </a:lnTo>
                  <a:lnTo>
                    <a:pt x="9896475" y="1385354"/>
                  </a:lnTo>
                  <a:lnTo>
                    <a:pt x="9896475" y="1375829"/>
                  </a:lnTo>
                  <a:close/>
                </a:path>
                <a:path w="11268075" h="1385570">
                  <a:moveTo>
                    <a:pt x="9953625" y="1375829"/>
                  </a:moveTo>
                  <a:lnTo>
                    <a:pt x="9944100" y="1375829"/>
                  </a:lnTo>
                  <a:lnTo>
                    <a:pt x="9944100" y="1385354"/>
                  </a:lnTo>
                  <a:lnTo>
                    <a:pt x="9953625" y="1385354"/>
                  </a:lnTo>
                  <a:lnTo>
                    <a:pt x="9953625" y="1375829"/>
                  </a:lnTo>
                  <a:close/>
                </a:path>
                <a:path w="11268075" h="1385570">
                  <a:moveTo>
                    <a:pt x="10010775" y="1375829"/>
                  </a:moveTo>
                  <a:lnTo>
                    <a:pt x="10001250" y="1375829"/>
                  </a:lnTo>
                  <a:lnTo>
                    <a:pt x="10001250" y="1385354"/>
                  </a:lnTo>
                  <a:lnTo>
                    <a:pt x="10010775" y="1385354"/>
                  </a:lnTo>
                  <a:lnTo>
                    <a:pt x="10010775" y="1375829"/>
                  </a:lnTo>
                  <a:close/>
                </a:path>
                <a:path w="11268075" h="1385570">
                  <a:moveTo>
                    <a:pt x="10067925" y="1375829"/>
                  </a:moveTo>
                  <a:lnTo>
                    <a:pt x="10058400" y="1375829"/>
                  </a:lnTo>
                  <a:lnTo>
                    <a:pt x="10058400" y="1385354"/>
                  </a:lnTo>
                  <a:lnTo>
                    <a:pt x="10067925" y="1385354"/>
                  </a:lnTo>
                  <a:lnTo>
                    <a:pt x="10067925" y="1375829"/>
                  </a:lnTo>
                  <a:close/>
                </a:path>
                <a:path w="11268075" h="1385570">
                  <a:moveTo>
                    <a:pt x="10125075" y="1375829"/>
                  </a:moveTo>
                  <a:lnTo>
                    <a:pt x="10115550" y="1375829"/>
                  </a:lnTo>
                  <a:lnTo>
                    <a:pt x="10115550" y="1385354"/>
                  </a:lnTo>
                  <a:lnTo>
                    <a:pt x="10125075" y="1385354"/>
                  </a:lnTo>
                  <a:lnTo>
                    <a:pt x="10125075" y="1375829"/>
                  </a:lnTo>
                  <a:close/>
                </a:path>
                <a:path w="11268075" h="1385570">
                  <a:moveTo>
                    <a:pt x="10182225" y="1375829"/>
                  </a:moveTo>
                  <a:lnTo>
                    <a:pt x="10172700" y="1375829"/>
                  </a:lnTo>
                  <a:lnTo>
                    <a:pt x="10172700" y="1385354"/>
                  </a:lnTo>
                  <a:lnTo>
                    <a:pt x="10182225" y="1385354"/>
                  </a:lnTo>
                  <a:lnTo>
                    <a:pt x="10182225" y="1375829"/>
                  </a:lnTo>
                  <a:close/>
                </a:path>
                <a:path w="11268075" h="1385570">
                  <a:moveTo>
                    <a:pt x="10239375" y="1375829"/>
                  </a:moveTo>
                  <a:lnTo>
                    <a:pt x="10229850" y="1375829"/>
                  </a:lnTo>
                  <a:lnTo>
                    <a:pt x="10229850" y="1385354"/>
                  </a:lnTo>
                  <a:lnTo>
                    <a:pt x="10239375" y="1385354"/>
                  </a:lnTo>
                  <a:lnTo>
                    <a:pt x="10239375" y="1375829"/>
                  </a:lnTo>
                  <a:close/>
                </a:path>
                <a:path w="11268075" h="1385570">
                  <a:moveTo>
                    <a:pt x="10296525" y="1375829"/>
                  </a:moveTo>
                  <a:lnTo>
                    <a:pt x="10287000" y="1375829"/>
                  </a:lnTo>
                  <a:lnTo>
                    <a:pt x="10287000" y="1385354"/>
                  </a:lnTo>
                  <a:lnTo>
                    <a:pt x="10296525" y="1385354"/>
                  </a:lnTo>
                  <a:lnTo>
                    <a:pt x="10296525" y="1375829"/>
                  </a:lnTo>
                  <a:close/>
                </a:path>
                <a:path w="11268075" h="1385570">
                  <a:moveTo>
                    <a:pt x="10353675" y="1375829"/>
                  </a:moveTo>
                  <a:lnTo>
                    <a:pt x="10344150" y="1375829"/>
                  </a:lnTo>
                  <a:lnTo>
                    <a:pt x="10344150" y="1385354"/>
                  </a:lnTo>
                  <a:lnTo>
                    <a:pt x="10353675" y="1385354"/>
                  </a:lnTo>
                  <a:lnTo>
                    <a:pt x="10353675" y="1375829"/>
                  </a:lnTo>
                  <a:close/>
                </a:path>
                <a:path w="11268075" h="1385570">
                  <a:moveTo>
                    <a:pt x="10410825" y="1375829"/>
                  </a:moveTo>
                  <a:lnTo>
                    <a:pt x="10401300" y="1375829"/>
                  </a:lnTo>
                  <a:lnTo>
                    <a:pt x="10401300" y="1385354"/>
                  </a:lnTo>
                  <a:lnTo>
                    <a:pt x="10410825" y="1385354"/>
                  </a:lnTo>
                  <a:lnTo>
                    <a:pt x="10410825" y="1375829"/>
                  </a:lnTo>
                  <a:close/>
                </a:path>
                <a:path w="11268075" h="1385570">
                  <a:moveTo>
                    <a:pt x="10467975" y="1375829"/>
                  </a:moveTo>
                  <a:lnTo>
                    <a:pt x="10458450" y="1375829"/>
                  </a:lnTo>
                  <a:lnTo>
                    <a:pt x="10458450" y="1385354"/>
                  </a:lnTo>
                  <a:lnTo>
                    <a:pt x="10467975" y="1385354"/>
                  </a:lnTo>
                  <a:lnTo>
                    <a:pt x="10467975" y="1375829"/>
                  </a:lnTo>
                  <a:close/>
                </a:path>
                <a:path w="11268075" h="1385570">
                  <a:moveTo>
                    <a:pt x="10525125" y="1375829"/>
                  </a:moveTo>
                  <a:lnTo>
                    <a:pt x="10515600" y="1375829"/>
                  </a:lnTo>
                  <a:lnTo>
                    <a:pt x="10515600" y="1385354"/>
                  </a:lnTo>
                  <a:lnTo>
                    <a:pt x="10525125" y="1385354"/>
                  </a:lnTo>
                  <a:lnTo>
                    <a:pt x="10525125" y="1375829"/>
                  </a:lnTo>
                  <a:close/>
                </a:path>
                <a:path w="11268075" h="1385570">
                  <a:moveTo>
                    <a:pt x="10582275" y="1375829"/>
                  </a:moveTo>
                  <a:lnTo>
                    <a:pt x="10572750" y="1375829"/>
                  </a:lnTo>
                  <a:lnTo>
                    <a:pt x="10572750" y="1385354"/>
                  </a:lnTo>
                  <a:lnTo>
                    <a:pt x="10582275" y="1385354"/>
                  </a:lnTo>
                  <a:lnTo>
                    <a:pt x="10582275" y="1375829"/>
                  </a:lnTo>
                  <a:close/>
                </a:path>
                <a:path w="11268075" h="1385570">
                  <a:moveTo>
                    <a:pt x="10639425" y="1375829"/>
                  </a:moveTo>
                  <a:lnTo>
                    <a:pt x="10629900" y="1375829"/>
                  </a:lnTo>
                  <a:lnTo>
                    <a:pt x="10629900" y="1385354"/>
                  </a:lnTo>
                  <a:lnTo>
                    <a:pt x="10639425" y="1385354"/>
                  </a:lnTo>
                  <a:lnTo>
                    <a:pt x="10639425" y="1375829"/>
                  </a:lnTo>
                  <a:close/>
                </a:path>
                <a:path w="11268075" h="1385570">
                  <a:moveTo>
                    <a:pt x="10696575" y="1375829"/>
                  </a:moveTo>
                  <a:lnTo>
                    <a:pt x="10687050" y="1375829"/>
                  </a:lnTo>
                  <a:lnTo>
                    <a:pt x="10687050" y="1385354"/>
                  </a:lnTo>
                  <a:lnTo>
                    <a:pt x="10696575" y="1385354"/>
                  </a:lnTo>
                  <a:lnTo>
                    <a:pt x="10696575" y="1375829"/>
                  </a:lnTo>
                  <a:close/>
                </a:path>
                <a:path w="11268075" h="1385570">
                  <a:moveTo>
                    <a:pt x="10753725" y="1375829"/>
                  </a:moveTo>
                  <a:lnTo>
                    <a:pt x="10744200" y="1375829"/>
                  </a:lnTo>
                  <a:lnTo>
                    <a:pt x="10744200" y="1385354"/>
                  </a:lnTo>
                  <a:lnTo>
                    <a:pt x="10753725" y="1385354"/>
                  </a:lnTo>
                  <a:lnTo>
                    <a:pt x="10753725" y="1375829"/>
                  </a:lnTo>
                  <a:close/>
                </a:path>
                <a:path w="11268075" h="1385570">
                  <a:moveTo>
                    <a:pt x="10810875" y="1375829"/>
                  </a:moveTo>
                  <a:lnTo>
                    <a:pt x="10801350" y="1375829"/>
                  </a:lnTo>
                  <a:lnTo>
                    <a:pt x="10801350" y="1385354"/>
                  </a:lnTo>
                  <a:lnTo>
                    <a:pt x="10810875" y="1385354"/>
                  </a:lnTo>
                  <a:lnTo>
                    <a:pt x="10810875" y="1375829"/>
                  </a:lnTo>
                  <a:close/>
                </a:path>
                <a:path w="11268075" h="1385570">
                  <a:moveTo>
                    <a:pt x="10868025" y="1375829"/>
                  </a:moveTo>
                  <a:lnTo>
                    <a:pt x="10858500" y="1375829"/>
                  </a:lnTo>
                  <a:lnTo>
                    <a:pt x="10858500" y="1385354"/>
                  </a:lnTo>
                  <a:lnTo>
                    <a:pt x="10868025" y="1385354"/>
                  </a:lnTo>
                  <a:lnTo>
                    <a:pt x="10868025" y="1375829"/>
                  </a:lnTo>
                  <a:close/>
                </a:path>
                <a:path w="11268075" h="1385570">
                  <a:moveTo>
                    <a:pt x="10925175" y="1375829"/>
                  </a:moveTo>
                  <a:lnTo>
                    <a:pt x="10915650" y="1375829"/>
                  </a:lnTo>
                  <a:lnTo>
                    <a:pt x="10915650" y="1385354"/>
                  </a:lnTo>
                  <a:lnTo>
                    <a:pt x="10925175" y="1385354"/>
                  </a:lnTo>
                  <a:lnTo>
                    <a:pt x="10925175" y="1375829"/>
                  </a:lnTo>
                  <a:close/>
                </a:path>
                <a:path w="11268075" h="1385570">
                  <a:moveTo>
                    <a:pt x="10982325" y="1375829"/>
                  </a:moveTo>
                  <a:lnTo>
                    <a:pt x="10972800" y="1375829"/>
                  </a:lnTo>
                  <a:lnTo>
                    <a:pt x="10972800" y="1385354"/>
                  </a:lnTo>
                  <a:lnTo>
                    <a:pt x="10982325" y="1385354"/>
                  </a:lnTo>
                  <a:lnTo>
                    <a:pt x="10982325" y="1375829"/>
                  </a:lnTo>
                  <a:close/>
                </a:path>
                <a:path w="11268075" h="1385570">
                  <a:moveTo>
                    <a:pt x="11039475" y="1375829"/>
                  </a:moveTo>
                  <a:lnTo>
                    <a:pt x="11029950" y="1375829"/>
                  </a:lnTo>
                  <a:lnTo>
                    <a:pt x="11029950" y="1385354"/>
                  </a:lnTo>
                  <a:lnTo>
                    <a:pt x="11039475" y="1385354"/>
                  </a:lnTo>
                  <a:lnTo>
                    <a:pt x="11039475" y="1375829"/>
                  </a:lnTo>
                  <a:close/>
                </a:path>
                <a:path w="11268075" h="1385570">
                  <a:moveTo>
                    <a:pt x="11096625" y="1375829"/>
                  </a:moveTo>
                  <a:lnTo>
                    <a:pt x="11087100" y="1375829"/>
                  </a:lnTo>
                  <a:lnTo>
                    <a:pt x="11087100" y="1385354"/>
                  </a:lnTo>
                  <a:lnTo>
                    <a:pt x="11096625" y="1385354"/>
                  </a:lnTo>
                  <a:lnTo>
                    <a:pt x="11096625" y="1375829"/>
                  </a:lnTo>
                  <a:close/>
                </a:path>
                <a:path w="11268075" h="1385570">
                  <a:moveTo>
                    <a:pt x="11153775" y="1375829"/>
                  </a:moveTo>
                  <a:lnTo>
                    <a:pt x="11144250" y="1375829"/>
                  </a:lnTo>
                  <a:lnTo>
                    <a:pt x="11144250" y="1385354"/>
                  </a:lnTo>
                  <a:lnTo>
                    <a:pt x="11153775" y="1385354"/>
                  </a:lnTo>
                  <a:lnTo>
                    <a:pt x="11153775" y="1375829"/>
                  </a:lnTo>
                  <a:close/>
                </a:path>
                <a:path w="11268075" h="1385570">
                  <a:moveTo>
                    <a:pt x="11210925" y="1375829"/>
                  </a:moveTo>
                  <a:lnTo>
                    <a:pt x="11201400" y="1375829"/>
                  </a:lnTo>
                  <a:lnTo>
                    <a:pt x="11201400" y="1385354"/>
                  </a:lnTo>
                  <a:lnTo>
                    <a:pt x="11210925" y="1385354"/>
                  </a:lnTo>
                  <a:lnTo>
                    <a:pt x="11210925" y="1375829"/>
                  </a:lnTo>
                  <a:close/>
                </a:path>
                <a:path w="11268075" h="1385570">
                  <a:moveTo>
                    <a:pt x="11268075" y="1375829"/>
                  </a:moveTo>
                  <a:lnTo>
                    <a:pt x="11258550" y="1375829"/>
                  </a:lnTo>
                  <a:lnTo>
                    <a:pt x="11258550" y="1385354"/>
                  </a:lnTo>
                  <a:lnTo>
                    <a:pt x="11268075" y="1385354"/>
                  </a:lnTo>
                  <a:lnTo>
                    <a:pt x="11268075" y="137582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1333500" y="46323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5334000" y="46323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876300" y="3248037"/>
              <a:ext cx="11268075" cy="1393825"/>
            </a:xfrm>
            <a:custGeom>
              <a:avLst/>
              <a:gdLst/>
              <a:ahLst/>
              <a:cxnLst/>
              <a:rect l="l" t="t" r="r" b="b"/>
              <a:pathLst>
                <a:path w="11268075" h="1393825">
                  <a:moveTo>
                    <a:pt x="9525" y="21158"/>
                  </a:moveTo>
                  <a:lnTo>
                    <a:pt x="0" y="21158"/>
                  </a:lnTo>
                  <a:lnTo>
                    <a:pt x="0" y="30683"/>
                  </a:lnTo>
                  <a:lnTo>
                    <a:pt x="9525" y="30683"/>
                  </a:lnTo>
                  <a:lnTo>
                    <a:pt x="9525" y="21158"/>
                  </a:lnTo>
                  <a:close/>
                </a:path>
                <a:path w="11268075" h="1393825">
                  <a:moveTo>
                    <a:pt x="47625" y="57150"/>
                  </a:moveTo>
                  <a:lnTo>
                    <a:pt x="38100" y="57150"/>
                  </a:lnTo>
                  <a:lnTo>
                    <a:pt x="38100" y="66675"/>
                  </a:lnTo>
                  <a:lnTo>
                    <a:pt x="47625" y="66675"/>
                  </a:lnTo>
                  <a:lnTo>
                    <a:pt x="47625" y="57150"/>
                  </a:lnTo>
                  <a:close/>
                </a:path>
                <a:path w="11268075" h="1393825">
                  <a:moveTo>
                    <a:pt x="47625" y="0"/>
                  </a:moveTo>
                  <a:lnTo>
                    <a:pt x="38100" y="0"/>
                  </a:lnTo>
                  <a:lnTo>
                    <a:pt x="38100" y="9525"/>
                  </a:lnTo>
                  <a:lnTo>
                    <a:pt x="47625" y="9525"/>
                  </a:lnTo>
                  <a:lnTo>
                    <a:pt x="47625" y="0"/>
                  </a:lnTo>
                  <a:close/>
                </a:path>
                <a:path w="11268075" h="1393825">
                  <a:moveTo>
                    <a:pt x="66675" y="21158"/>
                  </a:moveTo>
                  <a:lnTo>
                    <a:pt x="57150" y="21158"/>
                  </a:lnTo>
                  <a:lnTo>
                    <a:pt x="57150" y="30683"/>
                  </a:lnTo>
                  <a:lnTo>
                    <a:pt x="66675" y="30683"/>
                  </a:lnTo>
                  <a:lnTo>
                    <a:pt x="66675" y="21158"/>
                  </a:lnTo>
                  <a:close/>
                </a:path>
                <a:path w="11268075" h="1393825">
                  <a:moveTo>
                    <a:pt x="123825" y="21158"/>
                  </a:moveTo>
                  <a:lnTo>
                    <a:pt x="114300" y="21158"/>
                  </a:lnTo>
                  <a:lnTo>
                    <a:pt x="114300" y="30683"/>
                  </a:lnTo>
                  <a:lnTo>
                    <a:pt x="123825" y="30683"/>
                  </a:lnTo>
                  <a:lnTo>
                    <a:pt x="123825" y="21158"/>
                  </a:lnTo>
                  <a:close/>
                </a:path>
                <a:path w="11268075" h="1393825">
                  <a:moveTo>
                    <a:pt x="180975" y="21158"/>
                  </a:moveTo>
                  <a:lnTo>
                    <a:pt x="171450" y="21158"/>
                  </a:lnTo>
                  <a:lnTo>
                    <a:pt x="171450" y="30683"/>
                  </a:lnTo>
                  <a:lnTo>
                    <a:pt x="180975" y="30683"/>
                  </a:lnTo>
                  <a:lnTo>
                    <a:pt x="180975" y="21158"/>
                  </a:lnTo>
                  <a:close/>
                </a:path>
                <a:path w="11268075" h="1393825">
                  <a:moveTo>
                    <a:pt x="238125" y="21158"/>
                  </a:moveTo>
                  <a:lnTo>
                    <a:pt x="228600" y="21158"/>
                  </a:lnTo>
                  <a:lnTo>
                    <a:pt x="228600" y="30683"/>
                  </a:lnTo>
                  <a:lnTo>
                    <a:pt x="238125" y="30683"/>
                  </a:lnTo>
                  <a:lnTo>
                    <a:pt x="238125" y="21158"/>
                  </a:lnTo>
                  <a:close/>
                </a:path>
                <a:path w="11268075" h="1393825">
                  <a:moveTo>
                    <a:pt x="295275" y="21158"/>
                  </a:moveTo>
                  <a:lnTo>
                    <a:pt x="285750" y="21158"/>
                  </a:lnTo>
                  <a:lnTo>
                    <a:pt x="285750" y="30683"/>
                  </a:lnTo>
                  <a:lnTo>
                    <a:pt x="295275" y="30683"/>
                  </a:lnTo>
                  <a:lnTo>
                    <a:pt x="295275" y="21158"/>
                  </a:lnTo>
                  <a:close/>
                </a:path>
                <a:path w="11268075" h="1393825">
                  <a:moveTo>
                    <a:pt x="352425" y="21158"/>
                  </a:moveTo>
                  <a:lnTo>
                    <a:pt x="342900" y="21158"/>
                  </a:lnTo>
                  <a:lnTo>
                    <a:pt x="342900" y="30683"/>
                  </a:lnTo>
                  <a:lnTo>
                    <a:pt x="352425" y="30683"/>
                  </a:lnTo>
                  <a:lnTo>
                    <a:pt x="352425" y="21158"/>
                  </a:lnTo>
                  <a:close/>
                </a:path>
                <a:path w="11268075" h="1393825">
                  <a:moveTo>
                    <a:pt x="409575" y="21158"/>
                  </a:moveTo>
                  <a:lnTo>
                    <a:pt x="400050" y="21158"/>
                  </a:lnTo>
                  <a:lnTo>
                    <a:pt x="400050" y="30683"/>
                  </a:lnTo>
                  <a:lnTo>
                    <a:pt x="409575" y="30683"/>
                  </a:lnTo>
                  <a:lnTo>
                    <a:pt x="409575" y="21158"/>
                  </a:lnTo>
                  <a:close/>
                </a:path>
                <a:path w="11268075" h="1393825">
                  <a:moveTo>
                    <a:pt x="466725" y="21158"/>
                  </a:moveTo>
                  <a:lnTo>
                    <a:pt x="457200" y="21158"/>
                  </a:lnTo>
                  <a:lnTo>
                    <a:pt x="457200" y="30683"/>
                  </a:lnTo>
                  <a:lnTo>
                    <a:pt x="466725" y="30683"/>
                  </a:lnTo>
                  <a:lnTo>
                    <a:pt x="466725" y="21158"/>
                  </a:lnTo>
                  <a:close/>
                </a:path>
                <a:path w="11268075" h="1393825">
                  <a:moveTo>
                    <a:pt x="523875" y="21158"/>
                  </a:moveTo>
                  <a:lnTo>
                    <a:pt x="514350" y="21158"/>
                  </a:lnTo>
                  <a:lnTo>
                    <a:pt x="514350" y="30683"/>
                  </a:lnTo>
                  <a:lnTo>
                    <a:pt x="523875" y="30683"/>
                  </a:lnTo>
                  <a:lnTo>
                    <a:pt x="523875" y="21158"/>
                  </a:lnTo>
                  <a:close/>
                </a:path>
                <a:path w="11268075" h="1393825">
                  <a:moveTo>
                    <a:pt x="581025" y="21158"/>
                  </a:moveTo>
                  <a:lnTo>
                    <a:pt x="571500" y="21158"/>
                  </a:lnTo>
                  <a:lnTo>
                    <a:pt x="571500" y="30683"/>
                  </a:lnTo>
                  <a:lnTo>
                    <a:pt x="581025" y="30683"/>
                  </a:lnTo>
                  <a:lnTo>
                    <a:pt x="581025" y="21158"/>
                  </a:lnTo>
                  <a:close/>
                </a:path>
                <a:path w="11268075" h="1393825">
                  <a:moveTo>
                    <a:pt x="638175" y="21158"/>
                  </a:moveTo>
                  <a:lnTo>
                    <a:pt x="628650" y="21158"/>
                  </a:lnTo>
                  <a:lnTo>
                    <a:pt x="628650" y="30683"/>
                  </a:lnTo>
                  <a:lnTo>
                    <a:pt x="638175" y="30683"/>
                  </a:lnTo>
                  <a:lnTo>
                    <a:pt x="638175" y="21158"/>
                  </a:lnTo>
                  <a:close/>
                </a:path>
                <a:path w="11268075" h="1393825">
                  <a:moveTo>
                    <a:pt x="695325" y="21158"/>
                  </a:moveTo>
                  <a:lnTo>
                    <a:pt x="685800" y="21158"/>
                  </a:lnTo>
                  <a:lnTo>
                    <a:pt x="685800" y="30683"/>
                  </a:lnTo>
                  <a:lnTo>
                    <a:pt x="695325" y="30683"/>
                  </a:lnTo>
                  <a:lnTo>
                    <a:pt x="695325" y="21158"/>
                  </a:lnTo>
                  <a:close/>
                </a:path>
                <a:path w="11268075" h="1393825">
                  <a:moveTo>
                    <a:pt x="752475" y="21158"/>
                  </a:moveTo>
                  <a:lnTo>
                    <a:pt x="742950" y="21158"/>
                  </a:lnTo>
                  <a:lnTo>
                    <a:pt x="742950" y="30683"/>
                  </a:lnTo>
                  <a:lnTo>
                    <a:pt x="752475" y="30683"/>
                  </a:lnTo>
                  <a:lnTo>
                    <a:pt x="752475" y="21158"/>
                  </a:lnTo>
                  <a:close/>
                </a:path>
                <a:path w="11268075" h="1393825">
                  <a:moveTo>
                    <a:pt x="809625" y="21158"/>
                  </a:moveTo>
                  <a:lnTo>
                    <a:pt x="800100" y="21158"/>
                  </a:lnTo>
                  <a:lnTo>
                    <a:pt x="800100" y="30683"/>
                  </a:lnTo>
                  <a:lnTo>
                    <a:pt x="809625" y="30683"/>
                  </a:lnTo>
                  <a:lnTo>
                    <a:pt x="809625" y="21158"/>
                  </a:lnTo>
                  <a:close/>
                </a:path>
                <a:path w="11268075" h="1393825">
                  <a:moveTo>
                    <a:pt x="866775" y="21158"/>
                  </a:moveTo>
                  <a:lnTo>
                    <a:pt x="857250" y="21158"/>
                  </a:lnTo>
                  <a:lnTo>
                    <a:pt x="857250" y="30683"/>
                  </a:lnTo>
                  <a:lnTo>
                    <a:pt x="866775" y="30683"/>
                  </a:lnTo>
                  <a:lnTo>
                    <a:pt x="866775" y="21158"/>
                  </a:lnTo>
                  <a:close/>
                </a:path>
                <a:path w="11268075" h="1393825">
                  <a:moveTo>
                    <a:pt x="923925" y="21158"/>
                  </a:moveTo>
                  <a:lnTo>
                    <a:pt x="914400" y="21158"/>
                  </a:lnTo>
                  <a:lnTo>
                    <a:pt x="914400" y="30683"/>
                  </a:lnTo>
                  <a:lnTo>
                    <a:pt x="923925" y="30683"/>
                  </a:lnTo>
                  <a:lnTo>
                    <a:pt x="923925" y="21158"/>
                  </a:lnTo>
                  <a:close/>
                </a:path>
                <a:path w="11268075" h="1393825">
                  <a:moveTo>
                    <a:pt x="981075" y="21158"/>
                  </a:moveTo>
                  <a:lnTo>
                    <a:pt x="971550" y="21158"/>
                  </a:lnTo>
                  <a:lnTo>
                    <a:pt x="971550" y="30683"/>
                  </a:lnTo>
                  <a:lnTo>
                    <a:pt x="981075" y="30683"/>
                  </a:lnTo>
                  <a:lnTo>
                    <a:pt x="981075" y="21158"/>
                  </a:lnTo>
                  <a:close/>
                </a:path>
                <a:path w="11268075" h="1393825">
                  <a:moveTo>
                    <a:pt x="1038225" y="21158"/>
                  </a:moveTo>
                  <a:lnTo>
                    <a:pt x="1028700" y="21158"/>
                  </a:lnTo>
                  <a:lnTo>
                    <a:pt x="1028700" y="30683"/>
                  </a:lnTo>
                  <a:lnTo>
                    <a:pt x="1038225" y="30683"/>
                  </a:lnTo>
                  <a:lnTo>
                    <a:pt x="1038225" y="21158"/>
                  </a:lnTo>
                  <a:close/>
                </a:path>
                <a:path w="11268075" h="1393825">
                  <a:moveTo>
                    <a:pt x="8467725" y="1384300"/>
                  </a:moveTo>
                  <a:lnTo>
                    <a:pt x="8458200" y="1384300"/>
                  </a:lnTo>
                  <a:lnTo>
                    <a:pt x="8458200" y="1393825"/>
                  </a:lnTo>
                  <a:lnTo>
                    <a:pt x="8467725" y="1393825"/>
                  </a:lnTo>
                  <a:lnTo>
                    <a:pt x="8467725" y="1384300"/>
                  </a:lnTo>
                  <a:close/>
                </a:path>
                <a:path w="11268075" h="1393825">
                  <a:moveTo>
                    <a:pt x="8524875" y="1384300"/>
                  </a:moveTo>
                  <a:lnTo>
                    <a:pt x="8515350" y="1384300"/>
                  </a:lnTo>
                  <a:lnTo>
                    <a:pt x="8515350" y="1393825"/>
                  </a:lnTo>
                  <a:lnTo>
                    <a:pt x="8524875" y="1393825"/>
                  </a:lnTo>
                  <a:lnTo>
                    <a:pt x="8524875" y="1384300"/>
                  </a:lnTo>
                  <a:close/>
                </a:path>
                <a:path w="11268075" h="1393825">
                  <a:moveTo>
                    <a:pt x="8582025" y="1384300"/>
                  </a:moveTo>
                  <a:lnTo>
                    <a:pt x="8572500" y="1384300"/>
                  </a:lnTo>
                  <a:lnTo>
                    <a:pt x="8572500" y="1393825"/>
                  </a:lnTo>
                  <a:lnTo>
                    <a:pt x="8582025" y="1393825"/>
                  </a:lnTo>
                  <a:lnTo>
                    <a:pt x="8582025" y="1384300"/>
                  </a:lnTo>
                  <a:close/>
                </a:path>
                <a:path w="11268075" h="1393825">
                  <a:moveTo>
                    <a:pt x="8639175" y="1384300"/>
                  </a:moveTo>
                  <a:lnTo>
                    <a:pt x="8629650" y="1384300"/>
                  </a:lnTo>
                  <a:lnTo>
                    <a:pt x="8629650" y="1393825"/>
                  </a:lnTo>
                  <a:lnTo>
                    <a:pt x="8639175" y="1393825"/>
                  </a:lnTo>
                  <a:lnTo>
                    <a:pt x="8639175" y="1384300"/>
                  </a:lnTo>
                  <a:close/>
                </a:path>
                <a:path w="11268075" h="1393825">
                  <a:moveTo>
                    <a:pt x="8696325" y="1384300"/>
                  </a:moveTo>
                  <a:lnTo>
                    <a:pt x="8686800" y="1384300"/>
                  </a:lnTo>
                  <a:lnTo>
                    <a:pt x="8686800" y="1393825"/>
                  </a:lnTo>
                  <a:lnTo>
                    <a:pt x="8696325" y="1393825"/>
                  </a:lnTo>
                  <a:lnTo>
                    <a:pt x="8696325" y="1384300"/>
                  </a:lnTo>
                  <a:close/>
                </a:path>
                <a:path w="11268075" h="1393825">
                  <a:moveTo>
                    <a:pt x="8753475" y="1384300"/>
                  </a:moveTo>
                  <a:lnTo>
                    <a:pt x="8743950" y="1384300"/>
                  </a:lnTo>
                  <a:lnTo>
                    <a:pt x="8743950" y="1393825"/>
                  </a:lnTo>
                  <a:lnTo>
                    <a:pt x="8753475" y="1393825"/>
                  </a:lnTo>
                  <a:lnTo>
                    <a:pt x="8753475" y="1384300"/>
                  </a:lnTo>
                  <a:close/>
                </a:path>
                <a:path w="11268075" h="1393825">
                  <a:moveTo>
                    <a:pt x="8810625" y="1384300"/>
                  </a:moveTo>
                  <a:lnTo>
                    <a:pt x="8801100" y="1384300"/>
                  </a:lnTo>
                  <a:lnTo>
                    <a:pt x="8801100" y="1393825"/>
                  </a:lnTo>
                  <a:lnTo>
                    <a:pt x="8810625" y="1393825"/>
                  </a:lnTo>
                  <a:lnTo>
                    <a:pt x="8810625" y="1384300"/>
                  </a:lnTo>
                  <a:close/>
                </a:path>
                <a:path w="11268075" h="1393825">
                  <a:moveTo>
                    <a:pt x="8867775" y="1384300"/>
                  </a:moveTo>
                  <a:lnTo>
                    <a:pt x="8858250" y="1384300"/>
                  </a:lnTo>
                  <a:lnTo>
                    <a:pt x="8858250" y="1393825"/>
                  </a:lnTo>
                  <a:lnTo>
                    <a:pt x="8867775" y="1393825"/>
                  </a:lnTo>
                  <a:lnTo>
                    <a:pt x="8867775" y="1384300"/>
                  </a:lnTo>
                  <a:close/>
                </a:path>
                <a:path w="11268075" h="1393825">
                  <a:moveTo>
                    <a:pt x="8924925" y="1384300"/>
                  </a:moveTo>
                  <a:lnTo>
                    <a:pt x="8915400" y="1384300"/>
                  </a:lnTo>
                  <a:lnTo>
                    <a:pt x="8915400" y="1393825"/>
                  </a:lnTo>
                  <a:lnTo>
                    <a:pt x="8924925" y="1393825"/>
                  </a:lnTo>
                  <a:lnTo>
                    <a:pt x="8924925" y="1384300"/>
                  </a:lnTo>
                  <a:close/>
                </a:path>
                <a:path w="11268075" h="1393825">
                  <a:moveTo>
                    <a:pt x="8982075" y="1384300"/>
                  </a:moveTo>
                  <a:lnTo>
                    <a:pt x="8972550" y="1384300"/>
                  </a:lnTo>
                  <a:lnTo>
                    <a:pt x="8972550" y="1393825"/>
                  </a:lnTo>
                  <a:lnTo>
                    <a:pt x="8982075" y="1393825"/>
                  </a:lnTo>
                  <a:lnTo>
                    <a:pt x="8982075" y="1384300"/>
                  </a:lnTo>
                  <a:close/>
                </a:path>
                <a:path w="11268075" h="1393825">
                  <a:moveTo>
                    <a:pt x="9039225" y="1384300"/>
                  </a:moveTo>
                  <a:lnTo>
                    <a:pt x="9029700" y="1384300"/>
                  </a:lnTo>
                  <a:lnTo>
                    <a:pt x="9029700" y="1393825"/>
                  </a:lnTo>
                  <a:lnTo>
                    <a:pt x="9039225" y="1393825"/>
                  </a:lnTo>
                  <a:lnTo>
                    <a:pt x="9039225" y="1384300"/>
                  </a:lnTo>
                  <a:close/>
                </a:path>
                <a:path w="11268075" h="1393825">
                  <a:moveTo>
                    <a:pt x="9096375" y="1384300"/>
                  </a:moveTo>
                  <a:lnTo>
                    <a:pt x="9086850" y="1384300"/>
                  </a:lnTo>
                  <a:lnTo>
                    <a:pt x="9086850" y="1393825"/>
                  </a:lnTo>
                  <a:lnTo>
                    <a:pt x="9096375" y="1393825"/>
                  </a:lnTo>
                  <a:lnTo>
                    <a:pt x="9096375" y="1384300"/>
                  </a:lnTo>
                  <a:close/>
                </a:path>
                <a:path w="11268075" h="1393825">
                  <a:moveTo>
                    <a:pt x="9153525" y="1384300"/>
                  </a:moveTo>
                  <a:lnTo>
                    <a:pt x="9144000" y="1384300"/>
                  </a:lnTo>
                  <a:lnTo>
                    <a:pt x="9144000" y="1393825"/>
                  </a:lnTo>
                  <a:lnTo>
                    <a:pt x="9153525" y="1393825"/>
                  </a:lnTo>
                  <a:lnTo>
                    <a:pt x="9153525" y="1384300"/>
                  </a:lnTo>
                  <a:close/>
                </a:path>
                <a:path w="11268075" h="1393825">
                  <a:moveTo>
                    <a:pt x="9210675" y="1384300"/>
                  </a:moveTo>
                  <a:lnTo>
                    <a:pt x="9201150" y="1384300"/>
                  </a:lnTo>
                  <a:lnTo>
                    <a:pt x="9201150" y="1393825"/>
                  </a:lnTo>
                  <a:lnTo>
                    <a:pt x="9210675" y="1393825"/>
                  </a:lnTo>
                  <a:lnTo>
                    <a:pt x="9210675" y="1384300"/>
                  </a:lnTo>
                  <a:close/>
                </a:path>
                <a:path w="11268075" h="1393825">
                  <a:moveTo>
                    <a:pt x="9267825" y="1384300"/>
                  </a:moveTo>
                  <a:lnTo>
                    <a:pt x="9258300" y="1384300"/>
                  </a:lnTo>
                  <a:lnTo>
                    <a:pt x="9258300" y="1393825"/>
                  </a:lnTo>
                  <a:lnTo>
                    <a:pt x="9267825" y="1393825"/>
                  </a:lnTo>
                  <a:lnTo>
                    <a:pt x="9267825" y="1384300"/>
                  </a:lnTo>
                  <a:close/>
                </a:path>
                <a:path w="11268075" h="1393825">
                  <a:moveTo>
                    <a:pt x="9324975" y="1384300"/>
                  </a:moveTo>
                  <a:lnTo>
                    <a:pt x="9315450" y="1384300"/>
                  </a:lnTo>
                  <a:lnTo>
                    <a:pt x="9315450" y="1393825"/>
                  </a:lnTo>
                  <a:lnTo>
                    <a:pt x="9324975" y="1393825"/>
                  </a:lnTo>
                  <a:lnTo>
                    <a:pt x="9324975" y="1384300"/>
                  </a:lnTo>
                  <a:close/>
                </a:path>
                <a:path w="11268075" h="1393825">
                  <a:moveTo>
                    <a:pt x="9382125" y="1384300"/>
                  </a:moveTo>
                  <a:lnTo>
                    <a:pt x="9372600" y="1384300"/>
                  </a:lnTo>
                  <a:lnTo>
                    <a:pt x="9372600" y="1393825"/>
                  </a:lnTo>
                  <a:lnTo>
                    <a:pt x="9382125" y="1393825"/>
                  </a:lnTo>
                  <a:lnTo>
                    <a:pt x="9382125" y="1384300"/>
                  </a:lnTo>
                  <a:close/>
                </a:path>
                <a:path w="11268075" h="1393825">
                  <a:moveTo>
                    <a:pt x="9439275" y="1384300"/>
                  </a:moveTo>
                  <a:lnTo>
                    <a:pt x="9429750" y="1384300"/>
                  </a:lnTo>
                  <a:lnTo>
                    <a:pt x="9429750" y="1393825"/>
                  </a:lnTo>
                  <a:lnTo>
                    <a:pt x="9439275" y="1393825"/>
                  </a:lnTo>
                  <a:lnTo>
                    <a:pt x="9439275" y="1384300"/>
                  </a:lnTo>
                  <a:close/>
                </a:path>
                <a:path w="11268075" h="1393825">
                  <a:moveTo>
                    <a:pt x="9496425" y="1384300"/>
                  </a:moveTo>
                  <a:lnTo>
                    <a:pt x="9486900" y="1384300"/>
                  </a:lnTo>
                  <a:lnTo>
                    <a:pt x="9486900" y="1393825"/>
                  </a:lnTo>
                  <a:lnTo>
                    <a:pt x="9496425" y="1393825"/>
                  </a:lnTo>
                  <a:lnTo>
                    <a:pt x="9496425" y="1384300"/>
                  </a:lnTo>
                  <a:close/>
                </a:path>
                <a:path w="11268075" h="1393825">
                  <a:moveTo>
                    <a:pt x="9553575" y="1384300"/>
                  </a:moveTo>
                  <a:lnTo>
                    <a:pt x="9544050" y="1384300"/>
                  </a:lnTo>
                  <a:lnTo>
                    <a:pt x="9544050" y="1393825"/>
                  </a:lnTo>
                  <a:lnTo>
                    <a:pt x="9553575" y="1393825"/>
                  </a:lnTo>
                  <a:lnTo>
                    <a:pt x="9553575" y="1384300"/>
                  </a:lnTo>
                  <a:close/>
                </a:path>
                <a:path w="11268075" h="1393825">
                  <a:moveTo>
                    <a:pt x="9610725" y="1384300"/>
                  </a:moveTo>
                  <a:lnTo>
                    <a:pt x="9601200" y="1384300"/>
                  </a:lnTo>
                  <a:lnTo>
                    <a:pt x="9601200" y="1393825"/>
                  </a:lnTo>
                  <a:lnTo>
                    <a:pt x="9610725" y="1393825"/>
                  </a:lnTo>
                  <a:lnTo>
                    <a:pt x="9610725" y="1384300"/>
                  </a:lnTo>
                  <a:close/>
                </a:path>
                <a:path w="11268075" h="1393825">
                  <a:moveTo>
                    <a:pt x="9667875" y="1384300"/>
                  </a:moveTo>
                  <a:lnTo>
                    <a:pt x="9658350" y="1384300"/>
                  </a:lnTo>
                  <a:lnTo>
                    <a:pt x="9658350" y="1393825"/>
                  </a:lnTo>
                  <a:lnTo>
                    <a:pt x="9667875" y="1393825"/>
                  </a:lnTo>
                  <a:lnTo>
                    <a:pt x="9667875" y="1384300"/>
                  </a:lnTo>
                  <a:close/>
                </a:path>
                <a:path w="11268075" h="1393825">
                  <a:moveTo>
                    <a:pt x="9725025" y="1384300"/>
                  </a:moveTo>
                  <a:lnTo>
                    <a:pt x="9715500" y="1384300"/>
                  </a:lnTo>
                  <a:lnTo>
                    <a:pt x="9715500" y="1393825"/>
                  </a:lnTo>
                  <a:lnTo>
                    <a:pt x="9725025" y="1393825"/>
                  </a:lnTo>
                  <a:lnTo>
                    <a:pt x="9725025" y="1384300"/>
                  </a:lnTo>
                  <a:close/>
                </a:path>
                <a:path w="11268075" h="1393825">
                  <a:moveTo>
                    <a:pt x="9782175" y="1384300"/>
                  </a:moveTo>
                  <a:lnTo>
                    <a:pt x="9772650" y="1384300"/>
                  </a:lnTo>
                  <a:lnTo>
                    <a:pt x="9772650" y="1393825"/>
                  </a:lnTo>
                  <a:lnTo>
                    <a:pt x="9782175" y="1393825"/>
                  </a:lnTo>
                  <a:lnTo>
                    <a:pt x="9782175" y="1384300"/>
                  </a:lnTo>
                  <a:close/>
                </a:path>
                <a:path w="11268075" h="1393825">
                  <a:moveTo>
                    <a:pt x="9839325" y="1384300"/>
                  </a:moveTo>
                  <a:lnTo>
                    <a:pt x="9829800" y="1384300"/>
                  </a:lnTo>
                  <a:lnTo>
                    <a:pt x="9829800" y="1393825"/>
                  </a:lnTo>
                  <a:lnTo>
                    <a:pt x="9839325" y="1393825"/>
                  </a:lnTo>
                  <a:lnTo>
                    <a:pt x="9839325" y="1384300"/>
                  </a:lnTo>
                  <a:close/>
                </a:path>
                <a:path w="11268075" h="1393825">
                  <a:moveTo>
                    <a:pt x="9896475" y="1384300"/>
                  </a:moveTo>
                  <a:lnTo>
                    <a:pt x="9886950" y="1384300"/>
                  </a:lnTo>
                  <a:lnTo>
                    <a:pt x="9886950" y="1393825"/>
                  </a:lnTo>
                  <a:lnTo>
                    <a:pt x="9896475" y="1393825"/>
                  </a:lnTo>
                  <a:lnTo>
                    <a:pt x="9896475" y="1384300"/>
                  </a:lnTo>
                  <a:close/>
                </a:path>
                <a:path w="11268075" h="1393825">
                  <a:moveTo>
                    <a:pt x="9953625" y="1384300"/>
                  </a:moveTo>
                  <a:lnTo>
                    <a:pt x="9944100" y="1384300"/>
                  </a:lnTo>
                  <a:lnTo>
                    <a:pt x="9944100" y="1393825"/>
                  </a:lnTo>
                  <a:lnTo>
                    <a:pt x="9953625" y="1393825"/>
                  </a:lnTo>
                  <a:lnTo>
                    <a:pt x="9953625" y="1384300"/>
                  </a:lnTo>
                  <a:close/>
                </a:path>
                <a:path w="11268075" h="1393825">
                  <a:moveTo>
                    <a:pt x="10010775" y="1384300"/>
                  </a:moveTo>
                  <a:lnTo>
                    <a:pt x="10001250" y="1384300"/>
                  </a:lnTo>
                  <a:lnTo>
                    <a:pt x="10001250" y="1393825"/>
                  </a:lnTo>
                  <a:lnTo>
                    <a:pt x="10010775" y="1393825"/>
                  </a:lnTo>
                  <a:lnTo>
                    <a:pt x="10010775" y="1384300"/>
                  </a:lnTo>
                  <a:close/>
                </a:path>
                <a:path w="11268075" h="1393825">
                  <a:moveTo>
                    <a:pt x="10067925" y="1384300"/>
                  </a:moveTo>
                  <a:lnTo>
                    <a:pt x="10058400" y="1384300"/>
                  </a:lnTo>
                  <a:lnTo>
                    <a:pt x="10058400" y="1393825"/>
                  </a:lnTo>
                  <a:lnTo>
                    <a:pt x="10067925" y="1393825"/>
                  </a:lnTo>
                  <a:lnTo>
                    <a:pt x="10067925" y="1384300"/>
                  </a:lnTo>
                  <a:close/>
                </a:path>
                <a:path w="11268075" h="1393825">
                  <a:moveTo>
                    <a:pt x="10125075" y="1384300"/>
                  </a:moveTo>
                  <a:lnTo>
                    <a:pt x="10115550" y="1384300"/>
                  </a:lnTo>
                  <a:lnTo>
                    <a:pt x="10115550" y="1393825"/>
                  </a:lnTo>
                  <a:lnTo>
                    <a:pt x="10125075" y="1393825"/>
                  </a:lnTo>
                  <a:lnTo>
                    <a:pt x="10125075" y="1384300"/>
                  </a:lnTo>
                  <a:close/>
                </a:path>
                <a:path w="11268075" h="1393825">
                  <a:moveTo>
                    <a:pt x="10182225" y="1384300"/>
                  </a:moveTo>
                  <a:lnTo>
                    <a:pt x="10172700" y="1384300"/>
                  </a:lnTo>
                  <a:lnTo>
                    <a:pt x="10172700" y="1393825"/>
                  </a:lnTo>
                  <a:lnTo>
                    <a:pt x="10182225" y="1393825"/>
                  </a:lnTo>
                  <a:lnTo>
                    <a:pt x="10182225" y="1384300"/>
                  </a:lnTo>
                  <a:close/>
                </a:path>
                <a:path w="11268075" h="1393825">
                  <a:moveTo>
                    <a:pt x="10239375" y="1384300"/>
                  </a:moveTo>
                  <a:lnTo>
                    <a:pt x="10229850" y="1384300"/>
                  </a:lnTo>
                  <a:lnTo>
                    <a:pt x="10229850" y="1393825"/>
                  </a:lnTo>
                  <a:lnTo>
                    <a:pt x="10239375" y="1393825"/>
                  </a:lnTo>
                  <a:lnTo>
                    <a:pt x="10239375" y="1384300"/>
                  </a:lnTo>
                  <a:close/>
                </a:path>
                <a:path w="11268075" h="1393825">
                  <a:moveTo>
                    <a:pt x="10296525" y="1384300"/>
                  </a:moveTo>
                  <a:lnTo>
                    <a:pt x="10287000" y="1384300"/>
                  </a:lnTo>
                  <a:lnTo>
                    <a:pt x="10287000" y="1393825"/>
                  </a:lnTo>
                  <a:lnTo>
                    <a:pt x="10296525" y="1393825"/>
                  </a:lnTo>
                  <a:lnTo>
                    <a:pt x="10296525" y="1384300"/>
                  </a:lnTo>
                  <a:close/>
                </a:path>
                <a:path w="11268075" h="1393825">
                  <a:moveTo>
                    <a:pt x="10353675" y="1384300"/>
                  </a:moveTo>
                  <a:lnTo>
                    <a:pt x="10344150" y="1384300"/>
                  </a:lnTo>
                  <a:lnTo>
                    <a:pt x="10344150" y="1393825"/>
                  </a:lnTo>
                  <a:lnTo>
                    <a:pt x="10353675" y="1393825"/>
                  </a:lnTo>
                  <a:lnTo>
                    <a:pt x="10353675" y="1384300"/>
                  </a:lnTo>
                  <a:close/>
                </a:path>
                <a:path w="11268075" h="1393825">
                  <a:moveTo>
                    <a:pt x="10410825" y="1384300"/>
                  </a:moveTo>
                  <a:lnTo>
                    <a:pt x="10401300" y="1384300"/>
                  </a:lnTo>
                  <a:lnTo>
                    <a:pt x="10401300" y="1393825"/>
                  </a:lnTo>
                  <a:lnTo>
                    <a:pt x="10410825" y="1393825"/>
                  </a:lnTo>
                  <a:lnTo>
                    <a:pt x="10410825" y="1384300"/>
                  </a:lnTo>
                  <a:close/>
                </a:path>
                <a:path w="11268075" h="1393825">
                  <a:moveTo>
                    <a:pt x="10467975" y="1384300"/>
                  </a:moveTo>
                  <a:lnTo>
                    <a:pt x="10458450" y="1384300"/>
                  </a:lnTo>
                  <a:lnTo>
                    <a:pt x="10458450" y="1393825"/>
                  </a:lnTo>
                  <a:lnTo>
                    <a:pt x="10467975" y="1393825"/>
                  </a:lnTo>
                  <a:lnTo>
                    <a:pt x="10467975" y="1384300"/>
                  </a:lnTo>
                  <a:close/>
                </a:path>
                <a:path w="11268075" h="1393825">
                  <a:moveTo>
                    <a:pt x="10525125" y="1384300"/>
                  </a:moveTo>
                  <a:lnTo>
                    <a:pt x="10515600" y="1384300"/>
                  </a:lnTo>
                  <a:lnTo>
                    <a:pt x="10515600" y="1393825"/>
                  </a:lnTo>
                  <a:lnTo>
                    <a:pt x="10525125" y="1393825"/>
                  </a:lnTo>
                  <a:lnTo>
                    <a:pt x="10525125" y="1384300"/>
                  </a:lnTo>
                  <a:close/>
                </a:path>
                <a:path w="11268075" h="1393825">
                  <a:moveTo>
                    <a:pt x="10582275" y="1384300"/>
                  </a:moveTo>
                  <a:lnTo>
                    <a:pt x="10572750" y="1384300"/>
                  </a:lnTo>
                  <a:lnTo>
                    <a:pt x="10572750" y="1393825"/>
                  </a:lnTo>
                  <a:lnTo>
                    <a:pt x="10582275" y="1393825"/>
                  </a:lnTo>
                  <a:lnTo>
                    <a:pt x="10582275" y="1384300"/>
                  </a:lnTo>
                  <a:close/>
                </a:path>
                <a:path w="11268075" h="1393825">
                  <a:moveTo>
                    <a:pt x="10639425" y="1384300"/>
                  </a:moveTo>
                  <a:lnTo>
                    <a:pt x="10629900" y="1384300"/>
                  </a:lnTo>
                  <a:lnTo>
                    <a:pt x="10629900" y="1393825"/>
                  </a:lnTo>
                  <a:lnTo>
                    <a:pt x="10639425" y="1393825"/>
                  </a:lnTo>
                  <a:lnTo>
                    <a:pt x="10639425" y="1384300"/>
                  </a:lnTo>
                  <a:close/>
                </a:path>
                <a:path w="11268075" h="1393825">
                  <a:moveTo>
                    <a:pt x="10696575" y="1384300"/>
                  </a:moveTo>
                  <a:lnTo>
                    <a:pt x="10687050" y="1384300"/>
                  </a:lnTo>
                  <a:lnTo>
                    <a:pt x="10687050" y="1393825"/>
                  </a:lnTo>
                  <a:lnTo>
                    <a:pt x="10696575" y="1393825"/>
                  </a:lnTo>
                  <a:lnTo>
                    <a:pt x="10696575" y="1384300"/>
                  </a:lnTo>
                  <a:close/>
                </a:path>
                <a:path w="11268075" h="1393825">
                  <a:moveTo>
                    <a:pt x="10753725" y="1384300"/>
                  </a:moveTo>
                  <a:lnTo>
                    <a:pt x="10744200" y="1384300"/>
                  </a:lnTo>
                  <a:lnTo>
                    <a:pt x="10744200" y="1393825"/>
                  </a:lnTo>
                  <a:lnTo>
                    <a:pt x="10753725" y="1393825"/>
                  </a:lnTo>
                  <a:lnTo>
                    <a:pt x="10753725" y="1384300"/>
                  </a:lnTo>
                  <a:close/>
                </a:path>
                <a:path w="11268075" h="1393825">
                  <a:moveTo>
                    <a:pt x="10810875" y="1384300"/>
                  </a:moveTo>
                  <a:lnTo>
                    <a:pt x="10801350" y="1384300"/>
                  </a:lnTo>
                  <a:lnTo>
                    <a:pt x="10801350" y="1393825"/>
                  </a:lnTo>
                  <a:lnTo>
                    <a:pt x="10810875" y="1393825"/>
                  </a:lnTo>
                  <a:lnTo>
                    <a:pt x="10810875" y="1384300"/>
                  </a:lnTo>
                  <a:close/>
                </a:path>
                <a:path w="11268075" h="1393825">
                  <a:moveTo>
                    <a:pt x="10868025" y="1384300"/>
                  </a:moveTo>
                  <a:lnTo>
                    <a:pt x="10858500" y="1384300"/>
                  </a:lnTo>
                  <a:lnTo>
                    <a:pt x="10858500" y="1393825"/>
                  </a:lnTo>
                  <a:lnTo>
                    <a:pt x="10868025" y="1393825"/>
                  </a:lnTo>
                  <a:lnTo>
                    <a:pt x="10868025" y="1384300"/>
                  </a:lnTo>
                  <a:close/>
                </a:path>
                <a:path w="11268075" h="1393825">
                  <a:moveTo>
                    <a:pt x="10925175" y="1384300"/>
                  </a:moveTo>
                  <a:lnTo>
                    <a:pt x="10915650" y="1384300"/>
                  </a:lnTo>
                  <a:lnTo>
                    <a:pt x="10915650" y="1393825"/>
                  </a:lnTo>
                  <a:lnTo>
                    <a:pt x="10925175" y="1393825"/>
                  </a:lnTo>
                  <a:lnTo>
                    <a:pt x="10925175" y="1384300"/>
                  </a:lnTo>
                  <a:close/>
                </a:path>
                <a:path w="11268075" h="1393825">
                  <a:moveTo>
                    <a:pt x="10982325" y="1384300"/>
                  </a:moveTo>
                  <a:lnTo>
                    <a:pt x="10972800" y="1384300"/>
                  </a:lnTo>
                  <a:lnTo>
                    <a:pt x="10972800" y="1393825"/>
                  </a:lnTo>
                  <a:lnTo>
                    <a:pt x="10982325" y="1393825"/>
                  </a:lnTo>
                  <a:lnTo>
                    <a:pt x="10982325" y="1384300"/>
                  </a:lnTo>
                  <a:close/>
                </a:path>
                <a:path w="11268075" h="1393825">
                  <a:moveTo>
                    <a:pt x="11039475" y="1384300"/>
                  </a:moveTo>
                  <a:lnTo>
                    <a:pt x="11029950" y="1384300"/>
                  </a:lnTo>
                  <a:lnTo>
                    <a:pt x="11029950" y="1393825"/>
                  </a:lnTo>
                  <a:lnTo>
                    <a:pt x="11039475" y="1393825"/>
                  </a:lnTo>
                  <a:lnTo>
                    <a:pt x="11039475" y="1384300"/>
                  </a:lnTo>
                  <a:close/>
                </a:path>
                <a:path w="11268075" h="1393825">
                  <a:moveTo>
                    <a:pt x="11096625" y="1384300"/>
                  </a:moveTo>
                  <a:lnTo>
                    <a:pt x="11087100" y="1384300"/>
                  </a:lnTo>
                  <a:lnTo>
                    <a:pt x="11087100" y="1393825"/>
                  </a:lnTo>
                  <a:lnTo>
                    <a:pt x="11096625" y="1393825"/>
                  </a:lnTo>
                  <a:lnTo>
                    <a:pt x="11096625" y="1384300"/>
                  </a:lnTo>
                  <a:close/>
                </a:path>
                <a:path w="11268075" h="1393825">
                  <a:moveTo>
                    <a:pt x="11153775" y="1384300"/>
                  </a:moveTo>
                  <a:lnTo>
                    <a:pt x="11144250" y="1384300"/>
                  </a:lnTo>
                  <a:lnTo>
                    <a:pt x="11144250" y="1393825"/>
                  </a:lnTo>
                  <a:lnTo>
                    <a:pt x="11153775" y="1393825"/>
                  </a:lnTo>
                  <a:lnTo>
                    <a:pt x="11153775" y="1384300"/>
                  </a:lnTo>
                  <a:close/>
                </a:path>
                <a:path w="11268075" h="1393825">
                  <a:moveTo>
                    <a:pt x="11210925" y="1384300"/>
                  </a:moveTo>
                  <a:lnTo>
                    <a:pt x="11201400" y="1384300"/>
                  </a:lnTo>
                  <a:lnTo>
                    <a:pt x="11201400" y="1393825"/>
                  </a:lnTo>
                  <a:lnTo>
                    <a:pt x="11210925" y="1393825"/>
                  </a:lnTo>
                  <a:lnTo>
                    <a:pt x="11210925" y="1384300"/>
                  </a:lnTo>
                  <a:close/>
                </a:path>
                <a:path w="11268075" h="1393825">
                  <a:moveTo>
                    <a:pt x="11268075" y="1384300"/>
                  </a:moveTo>
                  <a:lnTo>
                    <a:pt x="11258550" y="1384300"/>
                  </a:lnTo>
                  <a:lnTo>
                    <a:pt x="11258550" y="1393825"/>
                  </a:lnTo>
                  <a:lnTo>
                    <a:pt x="11268075" y="1393825"/>
                  </a:lnTo>
                  <a:lnTo>
                    <a:pt x="11268075" y="138430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1905000" y="326919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5905500" y="326919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876300" y="1876437"/>
              <a:ext cx="11268075" cy="1402715"/>
            </a:xfrm>
            <a:custGeom>
              <a:avLst/>
              <a:gdLst/>
              <a:ahLst/>
              <a:cxnLst/>
              <a:rect l="l" t="t" r="r" b="b"/>
              <a:pathLst>
                <a:path w="11268075" h="1402714">
                  <a:moveTo>
                    <a:pt x="9525" y="29629"/>
                  </a:moveTo>
                  <a:lnTo>
                    <a:pt x="0" y="29629"/>
                  </a:lnTo>
                  <a:lnTo>
                    <a:pt x="0" y="39154"/>
                  </a:lnTo>
                  <a:lnTo>
                    <a:pt x="9525" y="39154"/>
                  </a:lnTo>
                  <a:lnTo>
                    <a:pt x="9525" y="29629"/>
                  </a:lnTo>
                  <a:close/>
                </a:path>
                <a:path w="11268075" h="1402714">
                  <a:moveTo>
                    <a:pt x="47625" y="57150"/>
                  </a:moveTo>
                  <a:lnTo>
                    <a:pt x="38100" y="57150"/>
                  </a:lnTo>
                  <a:lnTo>
                    <a:pt x="38100" y="66675"/>
                  </a:lnTo>
                  <a:lnTo>
                    <a:pt x="47625" y="66675"/>
                  </a:lnTo>
                  <a:lnTo>
                    <a:pt x="47625" y="57150"/>
                  </a:lnTo>
                  <a:close/>
                </a:path>
                <a:path w="11268075" h="1402714">
                  <a:moveTo>
                    <a:pt x="47625" y="0"/>
                  </a:moveTo>
                  <a:lnTo>
                    <a:pt x="38100" y="0"/>
                  </a:lnTo>
                  <a:lnTo>
                    <a:pt x="38100" y="9525"/>
                  </a:lnTo>
                  <a:lnTo>
                    <a:pt x="47625" y="9525"/>
                  </a:lnTo>
                  <a:lnTo>
                    <a:pt x="47625" y="0"/>
                  </a:lnTo>
                  <a:close/>
                </a:path>
                <a:path w="11268075" h="1402714">
                  <a:moveTo>
                    <a:pt x="66675" y="29629"/>
                  </a:moveTo>
                  <a:lnTo>
                    <a:pt x="57150" y="29629"/>
                  </a:lnTo>
                  <a:lnTo>
                    <a:pt x="57150" y="39154"/>
                  </a:lnTo>
                  <a:lnTo>
                    <a:pt x="66675" y="39154"/>
                  </a:lnTo>
                  <a:lnTo>
                    <a:pt x="66675" y="29629"/>
                  </a:lnTo>
                  <a:close/>
                </a:path>
                <a:path w="11268075" h="1402714">
                  <a:moveTo>
                    <a:pt x="123825" y="29629"/>
                  </a:moveTo>
                  <a:lnTo>
                    <a:pt x="114300" y="29629"/>
                  </a:lnTo>
                  <a:lnTo>
                    <a:pt x="114300" y="39154"/>
                  </a:lnTo>
                  <a:lnTo>
                    <a:pt x="123825" y="39154"/>
                  </a:lnTo>
                  <a:lnTo>
                    <a:pt x="123825" y="29629"/>
                  </a:lnTo>
                  <a:close/>
                </a:path>
                <a:path w="11268075" h="1402714">
                  <a:moveTo>
                    <a:pt x="180975" y="29629"/>
                  </a:moveTo>
                  <a:lnTo>
                    <a:pt x="171450" y="29629"/>
                  </a:lnTo>
                  <a:lnTo>
                    <a:pt x="171450" y="39154"/>
                  </a:lnTo>
                  <a:lnTo>
                    <a:pt x="180975" y="39154"/>
                  </a:lnTo>
                  <a:lnTo>
                    <a:pt x="180975" y="29629"/>
                  </a:lnTo>
                  <a:close/>
                </a:path>
                <a:path w="11268075" h="1402714">
                  <a:moveTo>
                    <a:pt x="238125" y="29629"/>
                  </a:moveTo>
                  <a:lnTo>
                    <a:pt x="228600" y="29629"/>
                  </a:lnTo>
                  <a:lnTo>
                    <a:pt x="228600" y="39154"/>
                  </a:lnTo>
                  <a:lnTo>
                    <a:pt x="238125" y="39154"/>
                  </a:lnTo>
                  <a:lnTo>
                    <a:pt x="238125" y="29629"/>
                  </a:lnTo>
                  <a:close/>
                </a:path>
                <a:path w="11268075" h="1402714">
                  <a:moveTo>
                    <a:pt x="295275" y="29629"/>
                  </a:moveTo>
                  <a:lnTo>
                    <a:pt x="285750" y="29629"/>
                  </a:lnTo>
                  <a:lnTo>
                    <a:pt x="285750" y="39154"/>
                  </a:lnTo>
                  <a:lnTo>
                    <a:pt x="295275" y="39154"/>
                  </a:lnTo>
                  <a:lnTo>
                    <a:pt x="295275" y="29629"/>
                  </a:lnTo>
                  <a:close/>
                </a:path>
                <a:path w="11268075" h="1402714">
                  <a:moveTo>
                    <a:pt x="352425" y="29629"/>
                  </a:moveTo>
                  <a:lnTo>
                    <a:pt x="342900" y="29629"/>
                  </a:lnTo>
                  <a:lnTo>
                    <a:pt x="342900" y="39154"/>
                  </a:lnTo>
                  <a:lnTo>
                    <a:pt x="352425" y="39154"/>
                  </a:lnTo>
                  <a:lnTo>
                    <a:pt x="352425" y="29629"/>
                  </a:lnTo>
                  <a:close/>
                </a:path>
                <a:path w="11268075" h="1402714">
                  <a:moveTo>
                    <a:pt x="409575" y="29629"/>
                  </a:moveTo>
                  <a:lnTo>
                    <a:pt x="400050" y="29629"/>
                  </a:lnTo>
                  <a:lnTo>
                    <a:pt x="400050" y="39154"/>
                  </a:lnTo>
                  <a:lnTo>
                    <a:pt x="409575" y="39154"/>
                  </a:lnTo>
                  <a:lnTo>
                    <a:pt x="409575" y="29629"/>
                  </a:lnTo>
                  <a:close/>
                </a:path>
                <a:path w="11268075" h="1402714">
                  <a:moveTo>
                    <a:pt x="466725" y="29629"/>
                  </a:moveTo>
                  <a:lnTo>
                    <a:pt x="457200" y="29629"/>
                  </a:lnTo>
                  <a:lnTo>
                    <a:pt x="457200" y="39154"/>
                  </a:lnTo>
                  <a:lnTo>
                    <a:pt x="466725" y="39154"/>
                  </a:lnTo>
                  <a:lnTo>
                    <a:pt x="466725" y="29629"/>
                  </a:lnTo>
                  <a:close/>
                </a:path>
                <a:path w="11268075" h="1402714">
                  <a:moveTo>
                    <a:pt x="523875" y="29629"/>
                  </a:moveTo>
                  <a:lnTo>
                    <a:pt x="514350" y="29629"/>
                  </a:lnTo>
                  <a:lnTo>
                    <a:pt x="514350" y="39154"/>
                  </a:lnTo>
                  <a:lnTo>
                    <a:pt x="523875" y="39154"/>
                  </a:lnTo>
                  <a:lnTo>
                    <a:pt x="523875" y="29629"/>
                  </a:lnTo>
                  <a:close/>
                </a:path>
                <a:path w="11268075" h="1402714">
                  <a:moveTo>
                    <a:pt x="581025" y="29629"/>
                  </a:moveTo>
                  <a:lnTo>
                    <a:pt x="571500" y="29629"/>
                  </a:lnTo>
                  <a:lnTo>
                    <a:pt x="571500" y="39154"/>
                  </a:lnTo>
                  <a:lnTo>
                    <a:pt x="581025" y="39154"/>
                  </a:lnTo>
                  <a:lnTo>
                    <a:pt x="581025" y="29629"/>
                  </a:lnTo>
                  <a:close/>
                </a:path>
                <a:path w="11268075" h="1402714">
                  <a:moveTo>
                    <a:pt x="638175" y="29629"/>
                  </a:moveTo>
                  <a:lnTo>
                    <a:pt x="628650" y="29629"/>
                  </a:lnTo>
                  <a:lnTo>
                    <a:pt x="628650" y="39154"/>
                  </a:lnTo>
                  <a:lnTo>
                    <a:pt x="638175" y="39154"/>
                  </a:lnTo>
                  <a:lnTo>
                    <a:pt x="638175" y="29629"/>
                  </a:lnTo>
                  <a:close/>
                </a:path>
                <a:path w="11268075" h="1402714">
                  <a:moveTo>
                    <a:pt x="695325" y="29629"/>
                  </a:moveTo>
                  <a:lnTo>
                    <a:pt x="685800" y="29629"/>
                  </a:lnTo>
                  <a:lnTo>
                    <a:pt x="685800" y="39154"/>
                  </a:lnTo>
                  <a:lnTo>
                    <a:pt x="695325" y="39154"/>
                  </a:lnTo>
                  <a:lnTo>
                    <a:pt x="695325" y="29629"/>
                  </a:lnTo>
                  <a:close/>
                </a:path>
                <a:path w="11268075" h="1402714">
                  <a:moveTo>
                    <a:pt x="752475" y="29629"/>
                  </a:moveTo>
                  <a:lnTo>
                    <a:pt x="742950" y="29629"/>
                  </a:lnTo>
                  <a:lnTo>
                    <a:pt x="742950" y="39154"/>
                  </a:lnTo>
                  <a:lnTo>
                    <a:pt x="752475" y="39154"/>
                  </a:lnTo>
                  <a:lnTo>
                    <a:pt x="752475" y="29629"/>
                  </a:lnTo>
                  <a:close/>
                </a:path>
                <a:path w="11268075" h="1402714">
                  <a:moveTo>
                    <a:pt x="809625" y="29629"/>
                  </a:moveTo>
                  <a:lnTo>
                    <a:pt x="800100" y="29629"/>
                  </a:lnTo>
                  <a:lnTo>
                    <a:pt x="800100" y="39154"/>
                  </a:lnTo>
                  <a:lnTo>
                    <a:pt x="809625" y="39154"/>
                  </a:lnTo>
                  <a:lnTo>
                    <a:pt x="809625" y="29629"/>
                  </a:lnTo>
                  <a:close/>
                </a:path>
                <a:path w="11268075" h="1402714">
                  <a:moveTo>
                    <a:pt x="866775" y="29629"/>
                  </a:moveTo>
                  <a:lnTo>
                    <a:pt x="857250" y="29629"/>
                  </a:lnTo>
                  <a:lnTo>
                    <a:pt x="857250" y="39154"/>
                  </a:lnTo>
                  <a:lnTo>
                    <a:pt x="866775" y="39154"/>
                  </a:lnTo>
                  <a:lnTo>
                    <a:pt x="866775" y="29629"/>
                  </a:lnTo>
                  <a:close/>
                </a:path>
                <a:path w="11268075" h="1402714">
                  <a:moveTo>
                    <a:pt x="923925" y="29629"/>
                  </a:moveTo>
                  <a:lnTo>
                    <a:pt x="914400" y="29629"/>
                  </a:lnTo>
                  <a:lnTo>
                    <a:pt x="914400" y="39154"/>
                  </a:lnTo>
                  <a:lnTo>
                    <a:pt x="923925" y="39154"/>
                  </a:lnTo>
                  <a:lnTo>
                    <a:pt x="923925" y="29629"/>
                  </a:lnTo>
                  <a:close/>
                </a:path>
                <a:path w="11268075" h="1402714">
                  <a:moveTo>
                    <a:pt x="981075" y="29629"/>
                  </a:moveTo>
                  <a:lnTo>
                    <a:pt x="971550" y="29629"/>
                  </a:lnTo>
                  <a:lnTo>
                    <a:pt x="971550" y="39154"/>
                  </a:lnTo>
                  <a:lnTo>
                    <a:pt x="981075" y="39154"/>
                  </a:lnTo>
                  <a:lnTo>
                    <a:pt x="981075" y="29629"/>
                  </a:lnTo>
                  <a:close/>
                </a:path>
                <a:path w="11268075" h="1402714">
                  <a:moveTo>
                    <a:pt x="1038225" y="29629"/>
                  </a:moveTo>
                  <a:lnTo>
                    <a:pt x="1028700" y="29629"/>
                  </a:lnTo>
                  <a:lnTo>
                    <a:pt x="1028700" y="39154"/>
                  </a:lnTo>
                  <a:lnTo>
                    <a:pt x="1038225" y="39154"/>
                  </a:lnTo>
                  <a:lnTo>
                    <a:pt x="1038225" y="29629"/>
                  </a:lnTo>
                  <a:close/>
                </a:path>
                <a:path w="11268075" h="1402714">
                  <a:moveTo>
                    <a:pt x="1095375" y="29629"/>
                  </a:moveTo>
                  <a:lnTo>
                    <a:pt x="1085850" y="29629"/>
                  </a:lnTo>
                  <a:lnTo>
                    <a:pt x="1085850" y="39154"/>
                  </a:lnTo>
                  <a:lnTo>
                    <a:pt x="1095375" y="39154"/>
                  </a:lnTo>
                  <a:lnTo>
                    <a:pt x="1095375" y="29629"/>
                  </a:lnTo>
                  <a:close/>
                </a:path>
                <a:path w="11268075" h="1402714">
                  <a:moveTo>
                    <a:pt x="1152525" y="29629"/>
                  </a:moveTo>
                  <a:lnTo>
                    <a:pt x="1143000" y="29629"/>
                  </a:lnTo>
                  <a:lnTo>
                    <a:pt x="1143000" y="39154"/>
                  </a:lnTo>
                  <a:lnTo>
                    <a:pt x="1152525" y="39154"/>
                  </a:lnTo>
                  <a:lnTo>
                    <a:pt x="1152525" y="29629"/>
                  </a:lnTo>
                  <a:close/>
                </a:path>
                <a:path w="11268075" h="1402714">
                  <a:moveTo>
                    <a:pt x="1209675" y="29629"/>
                  </a:moveTo>
                  <a:lnTo>
                    <a:pt x="1200150" y="29629"/>
                  </a:lnTo>
                  <a:lnTo>
                    <a:pt x="1200150" y="39154"/>
                  </a:lnTo>
                  <a:lnTo>
                    <a:pt x="1209675" y="39154"/>
                  </a:lnTo>
                  <a:lnTo>
                    <a:pt x="1209675" y="29629"/>
                  </a:lnTo>
                  <a:close/>
                </a:path>
                <a:path w="11268075" h="1402714">
                  <a:moveTo>
                    <a:pt x="1266825" y="29629"/>
                  </a:moveTo>
                  <a:lnTo>
                    <a:pt x="1257300" y="29629"/>
                  </a:lnTo>
                  <a:lnTo>
                    <a:pt x="1257300" y="39154"/>
                  </a:lnTo>
                  <a:lnTo>
                    <a:pt x="1266825" y="39154"/>
                  </a:lnTo>
                  <a:lnTo>
                    <a:pt x="1266825" y="29629"/>
                  </a:lnTo>
                  <a:close/>
                </a:path>
                <a:path w="11268075" h="1402714">
                  <a:moveTo>
                    <a:pt x="1323975" y="29629"/>
                  </a:moveTo>
                  <a:lnTo>
                    <a:pt x="1314450" y="29629"/>
                  </a:lnTo>
                  <a:lnTo>
                    <a:pt x="1314450" y="39154"/>
                  </a:lnTo>
                  <a:lnTo>
                    <a:pt x="1323975" y="39154"/>
                  </a:lnTo>
                  <a:lnTo>
                    <a:pt x="1323975" y="29629"/>
                  </a:lnTo>
                  <a:close/>
                </a:path>
                <a:path w="11268075" h="1402714">
                  <a:moveTo>
                    <a:pt x="1381125" y="29629"/>
                  </a:moveTo>
                  <a:lnTo>
                    <a:pt x="1371600" y="29629"/>
                  </a:lnTo>
                  <a:lnTo>
                    <a:pt x="1371600" y="39154"/>
                  </a:lnTo>
                  <a:lnTo>
                    <a:pt x="1381125" y="39154"/>
                  </a:lnTo>
                  <a:lnTo>
                    <a:pt x="1381125" y="29629"/>
                  </a:lnTo>
                  <a:close/>
                </a:path>
                <a:path w="11268075" h="1402714">
                  <a:moveTo>
                    <a:pt x="1438275" y="29629"/>
                  </a:moveTo>
                  <a:lnTo>
                    <a:pt x="1428750" y="29629"/>
                  </a:lnTo>
                  <a:lnTo>
                    <a:pt x="1428750" y="39154"/>
                  </a:lnTo>
                  <a:lnTo>
                    <a:pt x="1438275" y="39154"/>
                  </a:lnTo>
                  <a:lnTo>
                    <a:pt x="1438275" y="29629"/>
                  </a:lnTo>
                  <a:close/>
                </a:path>
                <a:path w="11268075" h="1402714">
                  <a:moveTo>
                    <a:pt x="1495425" y="29629"/>
                  </a:moveTo>
                  <a:lnTo>
                    <a:pt x="1485900" y="29629"/>
                  </a:lnTo>
                  <a:lnTo>
                    <a:pt x="1485900" y="39154"/>
                  </a:lnTo>
                  <a:lnTo>
                    <a:pt x="1495425" y="39154"/>
                  </a:lnTo>
                  <a:lnTo>
                    <a:pt x="1495425" y="29629"/>
                  </a:lnTo>
                  <a:close/>
                </a:path>
                <a:path w="11268075" h="1402714">
                  <a:moveTo>
                    <a:pt x="1552575" y="29629"/>
                  </a:moveTo>
                  <a:lnTo>
                    <a:pt x="1543050" y="29629"/>
                  </a:lnTo>
                  <a:lnTo>
                    <a:pt x="1543050" y="39154"/>
                  </a:lnTo>
                  <a:lnTo>
                    <a:pt x="1552575" y="39154"/>
                  </a:lnTo>
                  <a:lnTo>
                    <a:pt x="1552575" y="29629"/>
                  </a:lnTo>
                  <a:close/>
                </a:path>
                <a:path w="11268075" h="1402714">
                  <a:moveTo>
                    <a:pt x="1609725" y="29629"/>
                  </a:moveTo>
                  <a:lnTo>
                    <a:pt x="1600200" y="29629"/>
                  </a:lnTo>
                  <a:lnTo>
                    <a:pt x="1600200" y="39154"/>
                  </a:lnTo>
                  <a:lnTo>
                    <a:pt x="1609725" y="39154"/>
                  </a:lnTo>
                  <a:lnTo>
                    <a:pt x="1609725" y="29629"/>
                  </a:lnTo>
                  <a:close/>
                </a:path>
                <a:path w="11268075" h="1402714">
                  <a:moveTo>
                    <a:pt x="9039225" y="1392758"/>
                  </a:moveTo>
                  <a:lnTo>
                    <a:pt x="9029700" y="1392758"/>
                  </a:lnTo>
                  <a:lnTo>
                    <a:pt x="9029700" y="1402283"/>
                  </a:lnTo>
                  <a:lnTo>
                    <a:pt x="9039225" y="1402283"/>
                  </a:lnTo>
                  <a:lnTo>
                    <a:pt x="9039225" y="1392758"/>
                  </a:lnTo>
                  <a:close/>
                </a:path>
                <a:path w="11268075" h="1402714">
                  <a:moveTo>
                    <a:pt x="9096375" y="1392758"/>
                  </a:moveTo>
                  <a:lnTo>
                    <a:pt x="9086850" y="1392758"/>
                  </a:lnTo>
                  <a:lnTo>
                    <a:pt x="9086850" y="1402283"/>
                  </a:lnTo>
                  <a:lnTo>
                    <a:pt x="9096375" y="1402283"/>
                  </a:lnTo>
                  <a:lnTo>
                    <a:pt x="9096375" y="1392758"/>
                  </a:lnTo>
                  <a:close/>
                </a:path>
                <a:path w="11268075" h="1402714">
                  <a:moveTo>
                    <a:pt x="9153525" y="1392758"/>
                  </a:moveTo>
                  <a:lnTo>
                    <a:pt x="9144000" y="1392758"/>
                  </a:lnTo>
                  <a:lnTo>
                    <a:pt x="9144000" y="1402283"/>
                  </a:lnTo>
                  <a:lnTo>
                    <a:pt x="9153525" y="1402283"/>
                  </a:lnTo>
                  <a:lnTo>
                    <a:pt x="9153525" y="1392758"/>
                  </a:lnTo>
                  <a:close/>
                </a:path>
                <a:path w="11268075" h="1402714">
                  <a:moveTo>
                    <a:pt x="9210675" y="1392758"/>
                  </a:moveTo>
                  <a:lnTo>
                    <a:pt x="9201150" y="1392758"/>
                  </a:lnTo>
                  <a:lnTo>
                    <a:pt x="9201150" y="1402283"/>
                  </a:lnTo>
                  <a:lnTo>
                    <a:pt x="9210675" y="1402283"/>
                  </a:lnTo>
                  <a:lnTo>
                    <a:pt x="9210675" y="1392758"/>
                  </a:lnTo>
                  <a:close/>
                </a:path>
                <a:path w="11268075" h="1402714">
                  <a:moveTo>
                    <a:pt x="9267825" y="1392758"/>
                  </a:moveTo>
                  <a:lnTo>
                    <a:pt x="9258300" y="1392758"/>
                  </a:lnTo>
                  <a:lnTo>
                    <a:pt x="9258300" y="1402283"/>
                  </a:lnTo>
                  <a:lnTo>
                    <a:pt x="9267825" y="1402283"/>
                  </a:lnTo>
                  <a:lnTo>
                    <a:pt x="9267825" y="1392758"/>
                  </a:lnTo>
                  <a:close/>
                </a:path>
                <a:path w="11268075" h="1402714">
                  <a:moveTo>
                    <a:pt x="9324975" y="1392758"/>
                  </a:moveTo>
                  <a:lnTo>
                    <a:pt x="9315450" y="1392758"/>
                  </a:lnTo>
                  <a:lnTo>
                    <a:pt x="9315450" y="1402283"/>
                  </a:lnTo>
                  <a:lnTo>
                    <a:pt x="9324975" y="1402283"/>
                  </a:lnTo>
                  <a:lnTo>
                    <a:pt x="9324975" y="1392758"/>
                  </a:lnTo>
                  <a:close/>
                </a:path>
                <a:path w="11268075" h="1402714">
                  <a:moveTo>
                    <a:pt x="9382125" y="1392758"/>
                  </a:moveTo>
                  <a:lnTo>
                    <a:pt x="9372600" y="1392758"/>
                  </a:lnTo>
                  <a:lnTo>
                    <a:pt x="9372600" y="1402283"/>
                  </a:lnTo>
                  <a:lnTo>
                    <a:pt x="9382125" y="1402283"/>
                  </a:lnTo>
                  <a:lnTo>
                    <a:pt x="9382125" y="1392758"/>
                  </a:lnTo>
                  <a:close/>
                </a:path>
                <a:path w="11268075" h="1402714">
                  <a:moveTo>
                    <a:pt x="9439275" y="1392758"/>
                  </a:moveTo>
                  <a:lnTo>
                    <a:pt x="9429750" y="1392758"/>
                  </a:lnTo>
                  <a:lnTo>
                    <a:pt x="9429750" y="1402283"/>
                  </a:lnTo>
                  <a:lnTo>
                    <a:pt x="9439275" y="1402283"/>
                  </a:lnTo>
                  <a:lnTo>
                    <a:pt x="9439275" y="1392758"/>
                  </a:lnTo>
                  <a:close/>
                </a:path>
                <a:path w="11268075" h="1402714">
                  <a:moveTo>
                    <a:pt x="9496425" y="1392758"/>
                  </a:moveTo>
                  <a:lnTo>
                    <a:pt x="9486900" y="1392758"/>
                  </a:lnTo>
                  <a:lnTo>
                    <a:pt x="9486900" y="1402283"/>
                  </a:lnTo>
                  <a:lnTo>
                    <a:pt x="9496425" y="1402283"/>
                  </a:lnTo>
                  <a:lnTo>
                    <a:pt x="9496425" y="1392758"/>
                  </a:lnTo>
                  <a:close/>
                </a:path>
                <a:path w="11268075" h="1402714">
                  <a:moveTo>
                    <a:pt x="9553575" y="1392758"/>
                  </a:moveTo>
                  <a:lnTo>
                    <a:pt x="9544050" y="1392758"/>
                  </a:lnTo>
                  <a:lnTo>
                    <a:pt x="9544050" y="1402283"/>
                  </a:lnTo>
                  <a:lnTo>
                    <a:pt x="9553575" y="1402283"/>
                  </a:lnTo>
                  <a:lnTo>
                    <a:pt x="9553575" y="1392758"/>
                  </a:lnTo>
                  <a:close/>
                </a:path>
                <a:path w="11268075" h="1402714">
                  <a:moveTo>
                    <a:pt x="9610725" y="1392758"/>
                  </a:moveTo>
                  <a:lnTo>
                    <a:pt x="9601200" y="1392758"/>
                  </a:lnTo>
                  <a:lnTo>
                    <a:pt x="9601200" y="1402283"/>
                  </a:lnTo>
                  <a:lnTo>
                    <a:pt x="9610725" y="1402283"/>
                  </a:lnTo>
                  <a:lnTo>
                    <a:pt x="9610725" y="1392758"/>
                  </a:lnTo>
                  <a:close/>
                </a:path>
                <a:path w="11268075" h="1402714">
                  <a:moveTo>
                    <a:pt x="9667875" y="1392758"/>
                  </a:moveTo>
                  <a:lnTo>
                    <a:pt x="9658350" y="1392758"/>
                  </a:lnTo>
                  <a:lnTo>
                    <a:pt x="9658350" y="1402283"/>
                  </a:lnTo>
                  <a:lnTo>
                    <a:pt x="9667875" y="1402283"/>
                  </a:lnTo>
                  <a:lnTo>
                    <a:pt x="9667875" y="1392758"/>
                  </a:lnTo>
                  <a:close/>
                </a:path>
                <a:path w="11268075" h="1402714">
                  <a:moveTo>
                    <a:pt x="9725025" y="1392758"/>
                  </a:moveTo>
                  <a:lnTo>
                    <a:pt x="9715500" y="1392758"/>
                  </a:lnTo>
                  <a:lnTo>
                    <a:pt x="9715500" y="1402283"/>
                  </a:lnTo>
                  <a:lnTo>
                    <a:pt x="9725025" y="1402283"/>
                  </a:lnTo>
                  <a:lnTo>
                    <a:pt x="9725025" y="1392758"/>
                  </a:lnTo>
                  <a:close/>
                </a:path>
                <a:path w="11268075" h="1402714">
                  <a:moveTo>
                    <a:pt x="9782175" y="1392758"/>
                  </a:moveTo>
                  <a:lnTo>
                    <a:pt x="9772650" y="1392758"/>
                  </a:lnTo>
                  <a:lnTo>
                    <a:pt x="9772650" y="1402283"/>
                  </a:lnTo>
                  <a:lnTo>
                    <a:pt x="9782175" y="1402283"/>
                  </a:lnTo>
                  <a:lnTo>
                    <a:pt x="9782175" y="1392758"/>
                  </a:lnTo>
                  <a:close/>
                </a:path>
                <a:path w="11268075" h="1402714">
                  <a:moveTo>
                    <a:pt x="9839325" y="1392758"/>
                  </a:moveTo>
                  <a:lnTo>
                    <a:pt x="9829800" y="1392758"/>
                  </a:lnTo>
                  <a:lnTo>
                    <a:pt x="9829800" y="1402283"/>
                  </a:lnTo>
                  <a:lnTo>
                    <a:pt x="9839325" y="1402283"/>
                  </a:lnTo>
                  <a:lnTo>
                    <a:pt x="9839325" y="1392758"/>
                  </a:lnTo>
                  <a:close/>
                </a:path>
                <a:path w="11268075" h="1402714">
                  <a:moveTo>
                    <a:pt x="9896475" y="1392758"/>
                  </a:moveTo>
                  <a:lnTo>
                    <a:pt x="9886950" y="1392758"/>
                  </a:lnTo>
                  <a:lnTo>
                    <a:pt x="9886950" y="1402283"/>
                  </a:lnTo>
                  <a:lnTo>
                    <a:pt x="9896475" y="1402283"/>
                  </a:lnTo>
                  <a:lnTo>
                    <a:pt x="9896475" y="1392758"/>
                  </a:lnTo>
                  <a:close/>
                </a:path>
                <a:path w="11268075" h="1402714">
                  <a:moveTo>
                    <a:pt x="9953625" y="1392758"/>
                  </a:moveTo>
                  <a:lnTo>
                    <a:pt x="9944100" y="1392758"/>
                  </a:lnTo>
                  <a:lnTo>
                    <a:pt x="9944100" y="1402283"/>
                  </a:lnTo>
                  <a:lnTo>
                    <a:pt x="9953625" y="1402283"/>
                  </a:lnTo>
                  <a:lnTo>
                    <a:pt x="9953625" y="1392758"/>
                  </a:lnTo>
                  <a:close/>
                </a:path>
                <a:path w="11268075" h="1402714">
                  <a:moveTo>
                    <a:pt x="10010775" y="1392758"/>
                  </a:moveTo>
                  <a:lnTo>
                    <a:pt x="10001250" y="1392758"/>
                  </a:lnTo>
                  <a:lnTo>
                    <a:pt x="10001250" y="1402283"/>
                  </a:lnTo>
                  <a:lnTo>
                    <a:pt x="10010775" y="1402283"/>
                  </a:lnTo>
                  <a:lnTo>
                    <a:pt x="10010775" y="1392758"/>
                  </a:lnTo>
                  <a:close/>
                </a:path>
                <a:path w="11268075" h="1402714">
                  <a:moveTo>
                    <a:pt x="10067925" y="1392758"/>
                  </a:moveTo>
                  <a:lnTo>
                    <a:pt x="10058400" y="1392758"/>
                  </a:lnTo>
                  <a:lnTo>
                    <a:pt x="10058400" y="1402283"/>
                  </a:lnTo>
                  <a:lnTo>
                    <a:pt x="10067925" y="1402283"/>
                  </a:lnTo>
                  <a:lnTo>
                    <a:pt x="10067925" y="1392758"/>
                  </a:lnTo>
                  <a:close/>
                </a:path>
                <a:path w="11268075" h="1402714">
                  <a:moveTo>
                    <a:pt x="10125075" y="1392758"/>
                  </a:moveTo>
                  <a:lnTo>
                    <a:pt x="10115550" y="1392758"/>
                  </a:lnTo>
                  <a:lnTo>
                    <a:pt x="10115550" y="1402283"/>
                  </a:lnTo>
                  <a:lnTo>
                    <a:pt x="10125075" y="1402283"/>
                  </a:lnTo>
                  <a:lnTo>
                    <a:pt x="10125075" y="1392758"/>
                  </a:lnTo>
                  <a:close/>
                </a:path>
                <a:path w="11268075" h="1402714">
                  <a:moveTo>
                    <a:pt x="10182225" y="1392758"/>
                  </a:moveTo>
                  <a:lnTo>
                    <a:pt x="10172700" y="1392758"/>
                  </a:lnTo>
                  <a:lnTo>
                    <a:pt x="10172700" y="1402283"/>
                  </a:lnTo>
                  <a:lnTo>
                    <a:pt x="10182225" y="1402283"/>
                  </a:lnTo>
                  <a:lnTo>
                    <a:pt x="10182225" y="1392758"/>
                  </a:lnTo>
                  <a:close/>
                </a:path>
                <a:path w="11268075" h="1402714">
                  <a:moveTo>
                    <a:pt x="10239375" y="1392758"/>
                  </a:moveTo>
                  <a:lnTo>
                    <a:pt x="10229850" y="1392758"/>
                  </a:lnTo>
                  <a:lnTo>
                    <a:pt x="10229850" y="1402283"/>
                  </a:lnTo>
                  <a:lnTo>
                    <a:pt x="10239375" y="1402283"/>
                  </a:lnTo>
                  <a:lnTo>
                    <a:pt x="10239375" y="1392758"/>
                  </a:lnTo>
                  <a:close/>
                </a:path>
                <a:path w="11268075" h="1402714">
                  <a:moveTo>
                    <a:pt x="10296525" y="1392758"/>
                  </a:moveTo>
                  <a:lnTo>
                    <a:pt x="10287000" y="1392758"/>
                  </a:lnTo>
                  <a:lnTo>
                    <a:pt x="10287000" y="1402283"/>
                  </a:lnTo>
                  <a:lnTo>
                    <a:pt x="10296525" y="1402283"/>
                  </a:lnTo>
                  <a:lnTo>
                    <a:pt x="10296525" y="1392758"/>
                  </a:lnTo>
                  <a:close/>
                </a:path>
                <a:path w="11268075" h="1402714">
                  <a:moveTo>
                    <a:pt x="10353675" y="1392758"/>
                  </a:moveTo>
                  <a:lnTo>
                    <a:pt x="10344150" y="1392758"/>
                  </a:lnTo>
                  <a:lnTo>
                    <a:pt x="10344150" y="1402283"/>
                  </a:lnTo>
                  <a:lnTo>
                    <a:pt x="10353675" y="1402283"/>
                  </a:lnTo>
                  <a:lnTo>
                    <a:pt x="10353675" y="1392758"/>
                  </a:lnTo>
                  <a:close/>
                </a:path>
                <a:path w="11268075" h="1402714">
                  <a:moveTo>
                    <a:pt x="10410825" y="1392758"/>
                  </a:moveTo>
                  <a:lnTo>
                    <a:pt x="10401300" y="1392758"/>
                  </a:lnTo>
                  <a:lnTo>
                    <a:pt x="10401300" y="1402283"/>
                  </a:lnTo>
                  <a:lnTo>
                    <a:pt x="10410825" y="1402283"/>
                  </a:lnTo>
                  <a:lnTo>
                    <a:pt x="10410825" y="1392758"/>
                  </a:lnTo>
                  <a:close/>
                </a:path>
                <a:path w="11268075" h="1402714">
                  <a:moveTo>
                    <a:pt x="10467975" y="1392758"/>
                  </a:moveTo>
                  <a:lnTo>
                    <a:pt x="10458450" y="1392758"/>
                  </a:lnTo>
                  <a:lnTo>
                    <a:pt x="10458450" y="1402283"/>
                  </a:lnTo>
                  <a:lnTo>
                    <a:pt x="10467975" y="1402283"/>
                  </a:lnTo>
                  <a:lnTo>
                    <a:pt x="10467975" y="1392758"/>
                  </a:lnTo>
                  <a:close/>
                </a:path>
                <a:path w="11268075" h="1402714">
                  <a:moveTo>
                    <a:pt x="10525125" y="1392758"/>
                  </a:moveTo>
                  <a:lnTo>
                    <a:pt x="10515600" y="1392758"/>
                  </a:lnTo>
                  <a:lnTo>
                    <a:pt x="10515600" y="1402283"/>
                  </a:lnTo>
                  <a:lnTo>
                    <a:pt x="10525125" y="1402283"/>
                  </a:lnTo>
                  <a:lnTo>
                    <a:pt x="10525125" y="1392758"/>
                  </a:lnTo>
                  <a:close/>
                </a:path>
                <a:path w="11268075" h="1402714">
                  <a:moveTo>
                    <a:pt x="10582275" y="1392758"/>
                  </a:moveTo>
                  <a:lnTo>
                    <a:pt x="10572750" y="1392758"/>
                  </a:lnTo>
                  <a:lnTo>
                    <a:pt x="10572750" y="1402283"/>
                  </a:lnTo>
                  <a:lnTo>
                    <a:pt x="10582275" y="1402283"/>
                  </a:lnTo>
                  <a:lnTo>
                    <a:pt x="10582275" y="1392758"/>
                  </a:lnTo>
                  <a:close/>
                </a:path>
                <a:path w="11268075" h="1402714">
                  <a:moveTo>
                    <a:pt x="10639425" y="1392758"/>
                  </a:moveTo>
                  <a:lnTo>
                    <a:pt x="10629900" y="1392758"/>
                  </a:lnTo>
                  <a:lnTo>
                    <a:pt x="10629900" y="1402283"/>
                  </a:lnTo>
                  <a:lnTo>
                    <a:pt x="10639425" y="1402283"/>
                  </a:lnTo>
                  <a:lnTo>
                    <a:pt x="10639425" y="1392758"/>
                  </a:lnTo>
                  <a:close/>
                </a:path>
                <a:path w="11268075" h="1402714">
                  <a:moveTo>
                    <a:pt x="10696575" y="1392758"/>
                  </a:moveTo>
                  <a:lnTo>
                    <a:pt x="10687050" y="1392758"/>
                  </a:lnTo>
                  <a:lnTo>
                    <a:pt x="10687050" y="1402283"/>
                  </a:lnTo>
                  <a:lnTo>
                    <a:pt x="10696575" y="1402283"/>
                  </a:lnTo>
                  <a:lnTo>
                    <a:pt x="10696575" y="1392758"/>
                  </a:lnTo>
                  <a:close/>
                </a:path>
                <a:path w="11268075" h="1402714">
                  <a:moveTo>
                    <a:pt x="10753725" y="1392758"/>
                  </a:moveTo>
                  <a:lnTo>
                    <a:pt x="10744200" y="1392758"/>
                  </a:lnTo>
                  <a:lnTo>
                    <a:pt x="10744200" y="1402283"/>
                  </a:lnTo>
                  <a:lnTo>
                    <a:pt x="10753725" y="1402283"/>
                  </a:lnTo>
                  <a:lnTo>
                    <a:pt x="10753725" y="1392758"/>
                  </a:lnTo>
                  <a:close/>
                </a:path>
                <a:path w="11268075" h="1402714">
                  <a:moveTo>
                    <a:pt x="10810875" y="1392758"/>
                  </a:moveTo>
                  <a:lnTo>
                    <a:pt x="10801350" y="1392758"/>
                  </a:lnTo>
                  <a:lnTo>
                    <a:pt x="10801350" y="1402283"/>
                  </a:lnTo>
                  <a:lnTo>
                    <a:pt x="10810875" y="1402283"/>
                  </a:lnTo>
                  <a:lnTo>
                    <a:pt x="10810875" y="1392758"/>
                  </a:lnTo>
                  <a:close/>
                </a:path>
                <a:path w="11268075" h="1402714">
                  <a:moveTo>
                    <a:pt x="10868025" y="1392758"/>
                  </a:moveTo>
                  <a:lnTo>
                    <a:pt x="10858500" y="1392758"/>
                  </a:lnTo>
                  <a:lnTo>
                    <a:pt x="10858500" y="1402283"/>
                  </a:lnTo>
                  <a:lnTo>
                    <a:pt x="10868025" y="1402283"/>
                  </a:lnTo>
                  <a:lnTo>
                    <a:pt x="10868025" y="1392758"/>
                  </a:lnTo>
                  <a:close/>
                </a:path>
                <a:path w="11268075" h="1402714">
                  <a:moveTo>
                    <a:pt x="10925175" y="1392758"/>
                  </a:moveTo>
                  <a:lnTo>
                    <a:pt x="10915650" y="1392758"/>
                  </a:lnTo>
                  <a:lnTo>
                    <a:pt x="10915650" y="1402283"/>
                  </a:lnTo>
                  <a:lnTo>
                    <a:pt x="10925175" y="1402283"/>
                  </a:lnTo>
                  <a:lnTo>
                    <a:pt x="10925175" y="1392758"/>
                  </a:lnTo>
                  <a:close/>
                </a:path>
                <a:path w="11268075" h="1402714">
                  <a:moveTo>
                    <a:pt x="10982325" y="1392758"/>
                  </a:moveTo>
                  <a:lnTo>
                    <a:pt x="10972800" y="1392758"/>
                  </a:lnTo>
                  <a:lnTo>
                    <a:pt x="10972800" y="1402283"/>
                  </a:lnTo>
                  <a:lnTo>
                    <a:pt x="10982325" y="1402283"/>
                  </a:lnTo>
                  <a:lnTo>
                    <a:pt x="10982325" y="1392758"/>
                  </a:lnTo>
                  <a:close/>
                </a:path>
                <a:path w="11268075" h="1402714">
                  <a:moveTo>
                    <a:pt x="11039475" y="1392758"/>
                  </a:moveTo>
                  <a:lnTo>
                    <a:pt x="11029950" y="1392758"/>
                  </a:lnTo>
                  <a:lnTo>
                    <a:pt x="11029950" y="1402283"/>
                  </a:lnTo>
                  <a:lnTo>
                    <a:pt x="11039475" y="1402283"/>
                  </a:lnTo>
                  <a:lnTo>
                    <a:pt x="11039475" y="1392758"/>
                  </a:lnTo>
                  <a:close/>
                </a:path>
                <a:path w="11268075" h="1402714">
                  <a:moveTo>
                    <a:pt x="11096625" y="1392758"/>
                  </a:moveTo>
                  <a:lnTo>
                    <a:pt x="11087100" y="1392758"/>
                  </a:lnTo>
                  <a:lnTo>
                    <a:pt x="11087100" y="1402283"/>
                  </a:lnTo>
                  <a:lnTo>
                    <a:pt x="11096625" y="1402283"/>
                  </a:lnTo>
                  <a:lnTo>
                    <a:pt x="11096625" y="1392758"/>
                  </a:lnTo>
                  <a:close/>
                </a:path>
                <a:path w="11268075" h="1402714">
                  <a:moveTo>
                    <a:pt x="11153775" y="1392758"/>
                  </a:moveTo>
                  <a:lnTo>
                    <a:pt x="11144250" y="1392758"/>
                  </a:lnTo>
                  <a:lnTo>
                    <a:pt x="11144250" y="1402283"/>
                  </a:lnTo>
                  <a:lnTo>
                    <a:pt x="11153775" y="1402283"/>
                  </a:lnTo>
                  <a:lnTo>
                    <a:pt x="11153775" y="1392758"/>
                  </a:lnTo>
                  <a:close/>
                </a:path>
                <a:path w="11268075" h="1402714">
                  <a:moveTo>
                    <a:pt x="11210925" y="1392758"/>
                  </a:moveTo>
                  <a:lnTo>
                    <a:pt x="11201400" y="1392758"/>
                  </a:lnTo>
                  <a:lnTo>
                    <a:pt x="11201400" y="1402283"/>
                  </a:lnTo>
                  <a:lnTo>
                    <a:pt x="11210925" y="1402283"/>
                  </a:lnTo>
                  <a:lnTo>
                    <a:pt x="11210925" y="1392758"/>
                  </a:lnTo>
                  <a:close/>
                </a:path>
                <a:path w="11268075" h="1402714">
                  <a:moveTo>
                    <a:pt x="11268075" y="1392758"/>
                  </a:moveTo>
                  <a:lnTo>
                    <a:pt x="11258550" y="1392758"/>
                  </a:lnTo>
                  <a:lnTo>
                    <a:pt x="11258550" y="1402283"/>
                  </a:lnTo>
                  <a:lnTo>
                    <a:pt x="11268075" y="1402283"/>
                  </a:lnTo>
                  <a:lnTo>
                    <a:pt x="11268075" y="139275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2476500" y="19060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6477000" y="19060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876300" y="542937"/>
              <a:ext cx="11268075" cy="1372870"/>
            </a:xfrm>
            <a:custGeom>
              <a:avLst/>
              <a:gdLst/>
              <a:ahLst/>
              <a:cxnLst/>
              <a:rect l="l" t="t" r="r" b="b"/>
              <a:pathLst>
                <a:path w="11268075" h="1372870">
                  <a:moveTo>
                    <a:pt x="9525" y="0"/>
                  </a:moveTo>
                  <a:lnTo>
                    <a:pt x="0" y="0"/>
                  </a:lnTo>
                  <a:lnTo>
                    <a:pt x="0" y="9525"/>
                  </a:lnTo>
                  <a:lnTo>
                    <a:pt x="9525" y="9525"/>
                  </a:lnTo>
                  <a:lnTo>
                    <a:pt x="9525" y="0"/>
                  </a:lnTo>
                  <a:close/>
                </a:path>
                <a:path w="11268075" h="1372870">
                  <a:moveTo>
                    <a:pt x="47625" y="19050"/>
                  </a:moveTo>
                  <a:lnTo>
                    <a:pt x="38100" y="19050"/>
                  </a:lnTo>
                  <a:lnTo>
                    <a:pt x="38100" y="28575"/>
                  </a:lnTo>
                  <a:lnTo>
                    <a:pt x="47625" y="28575"/>
                  </a:lnTo>
                  <a:lnTo>
                    <a:pt x="47625" y="19050"/>
                  </a:lnTo>
                  <a:close/>
                </a:path>
                <a:path w="11268075" h="1372870">
                  <a:moveTo>
                    <a:pt x="66675" y="0"/>
                  </a:moveTo>
                  <a:lnTo>
                    <a:pt x="57150" y="0"/>
                  </a:lnTo>
                  <a:lnTo>
                    <a:pt x="57150" y="9525"/>
                  </a:lnTo>
                  <a:lnTo>
                    <a:pt x="66675" y="9525"/>
                  </a:lnTo>
                  <a:lnTo>
                    <a:pt x="66675" y="0"/>
                  </a:lnTo>
                  <a:close/>
                </a:path>
                <a:path w="11268075" h="1372870">
                  <a:moveTo>
                    <a:pt x="123825" y="0"/>
                  </a:moveTo>
                  <a:lnTo>
                    <a:pt x="114300" y="0"/>
                  </a:lnTo>
                  <a:lnTo>
                    <a:pt x="114300" y="9525"/>
                  </a:lnTo>
                  <a:lnTo>
                    <a:pt x="123825" y="9525"/>
                  </a:lnTo>
                  <a:lnTo>
                    <a:pt x="123825" y="0"/>
                  </a:lnTo>
                  <a:close/>
                </a:path>
                <a:path w="11268075" h="1372870">
                  <a:moveTo>
                    <a:pt x="180975" y="0"/>
                  </a:moveTo>
                  <a:lnTo>
                    <a:pt x="171450" y="0"/>
                  </a:lnTo>
                  <a:lnTo>
                    <a:pt x="171450" y="9525"/>
                  </a:lnTo>
                  <a:lnTo>
                    <a:pt x="180975" y="9525"/>
                  </a:lnTo>
                  <a:lnTo>
                    <a:pt x="180975" y="0"/>
                  </a:lnTo>
                  <a:close/>
                </a:path>
                <a:path w="11268075" h="1372870">
                  <a:moveTo>
                    <a:pt x="238125" y="0"/>
                  </a:moveTo>
                  <a:lnTo>
                    <a:pt x="228600" y="0"/>
                  </a:lnTo>
                  <a:lnTo>
                    <a:pt x="228600" y="9525"/>
                  </a:lnTo>
                  <a:lnTo>
                    <a:pt x="238125" y="9525"/>
                  </a:lnTo>
                  <a:lnTo>
                    <a:pt x="238125" y="0"/>
                  </a:lnTo>
                  <a:close/>
                </a:path>
                <a:path w="11268075" h="1372870">
                  <a:moveTo>
                    <a:pt x="295275" y="0"/>
                  </a:moveTo>
                  <a:lnTo>
                    <a:pt x="285750" y="0"/>
                  </a:lnTo>
                  <a:lnTo>
                    <a:pt x="285750" y="9525"/>
                  </a:lnTo>
                  <a:lnTo>
                    <a:pt x="295275" y="9525"/>
                  </a:lnTo>
                  <a:lnTo>
                    <a:pt x="295275" y="0"/>
                  </a:lnTo>
                  <a:close/>
                </a:path>
                <a:path w="11268075" h="1372870">
                  <a:moveTo>
                    <a:pt x="352425" y="0"/>
                  </a:moveTo>
                  <a:lnTo>
                    <a:pt x="342900" y="0"/>
                  </a:lnTo>
                  <a:lnTo>
                    <a:pt x="342900" y="9525"/>
                  </a:lnTo>
                  <a:lnTo>
                    <a:pt x="352425" y="9525"/>
                  </a:lnTo>
                  <a:lnTo>
                    <a:pt x="352425" y="0"/>
                  </a:lnTo>
                  <a:close/>
                </a:path>
                <a:path w="11268075" h="1372870">
                  <a:moveTo>
                    <a:pt x="409575" y="0"/>
                  </a:moveTo>
                  <a:lnTo>
                    <a:pt x="400050" y="0"/>
                  </a:lnTo>
                  <a:lnTo>
                    <a:pt x="400050" y="9525"/>
                  </a:lnTo>
                  <a:lnTo>
                    <a:pt x="409575" y="9525"/>
                  </a:lnTo>
                  <a:lnTo>
                    <a:pt x="409575" y="0"/>
                  </a:lnTo>
                  <a:close/>
                </a:path>
                <a:path w="11268075" h="1372870">
                  <a:moveTo>
                    <a:pt x="466725" y="0"/>
                  </a:moveTo>
                  <a:lnTo>
                    <a:pt x="457200" y="0"/>
                  </a:lnTo>
                  <a:lnTo>
                    <a:pt x="457200" y="9525"/>
                  </a:lnTo>
                  <a:lnTo>
                    <a:pt x="466725" y="9525"/>
                  </a:lnTo>
                  <a:lnTo>
                    <a:pt x="466725" y="0"/>
                  </a:lnTo>
                  <a:close/>
                </a:path>
                <a:path w="11268075" h="1372870">
                  <a:moveTo>
                    <a:pt x="523875" y="0"/>
                  </a:moveTo>
                  <a:lnTo>
                    <a:pt x="514350" y="0"/>
                  </a:lnTo>
                  <a:lnTo>
                    <a:pt x="514350" y="9525"/>
                  </a:lnTo>
                  <a:lnTo>
                    <a:pt x="523875" y="9525"/>
                  </a:lnTo>
                  <a:lnTo>
                    <a:pt x="523875" y="0"/>
                  </a:lnTo>
                  <a:close/>
                </a:path>
                <a:path w="11268075" h="1372870">
                  <a:moveTo>
                    <a:pt x="581025" y="0"/>
                  </a:moveTo>
                  <a:lnTo>
                    <a:pt x="571500" y="0"/>
                  </a:lnTo>
                  <a:lnTo>
                    <a:pt x="571500" y="9525"/>
                  </a:lnTo>
                  <a:lnTo>
                    <a:pt x="581025" y="9525"/>
                  </a:lnTo>
                  <a:lnTo>
                    <a:pt x="581025" y="0"/>
                  </a:lnTo>
                  <a:close/>
                </a:path>
                <a:path w="11268075" h="1372870">
                  <a:moveTo>
                    <a:pt x="638175" y="0"/>
                  </a:moveTo>
                  <a:lnTo>
                    <a:pt x="628650" y="0"/>
                  </a:lnTo>
                  <a:lnTo>
                    <a:pt x="628650" y="9525"/>
                  </a:lnTo>
                  <a:lnTo>
                    <a:pt x="638175" y="9525"/>
                  </a:lnTo>
                  <a:lnTo>
                    <a:pt x="638175" y="0"/>
                  </a:lnTo>
                  <a:close/>
                </a:path>
                <a:path w="11268075" h="1372870">
                  <a:moveTo>
                    <a:pt x="695325" y="0"/>
                  </a:moveTo>
                  <a:lnTo>
                    <a:pt x="685800" y="0"/>
                  </a:lnTo>
                  <a:lnTo>
                    <a:pt x="685800" y="9525"/>
                  </a:lnTo>
                  <a:lnTo>
                    <a:pt x="695325" y="9525"/>
                  </a:lnTo>
                  <a:lnTo>
                    <a:pt x="695325" y="0"/>
                  </a:lnTo>
                  <a:close/>
                </a:path>
                <a:path w="11268075" h="1372870">
                  <a:moveTo>
                    <a:pt x="752475" y="0"/>
                  </a:moveTo>
                  <a:lnTo>
                    <a:pt x="742950" y="0"/>
                  </a:lnTo>
                  <a:lnTo>
                    <a:pt x="742950" y="9525"/>
                  </a:lnTo>
                  <a:lnTo>
                    <a:pt x="752475" y="9525"/>
                  </a:lnTo>
                  <a:lnTo>
                    <a:pt x="752475" y="0"/>
                  </a:lnTo>
                  <a:close/>
                </a:path>
                <a:path w="11268075" h="1372870">
                  <a:moveTo>
                    <a:pt x="809625" y="0"/>
                  </a:moveTo>
                  <a:lnTo>
                    <a:pt x="800100" y="0"/>
                  </a:lnTo>
                  <a:lnTo>
                    <a:pt x="800100" y="9525"/>
                  </a:lnTo>
                  <a:lnTo>
                    <a:pt x="809625" y="9525"/>
                  </a:lnTo>
                  <a:lnTo>
                    <a:pt x="809625" y="0"/>
                  </a:lnTo>
                  <a:close/>
                </a:path>
                <a:path w="11268075" h="1372870">
                  <a:moveTo>
                    <a:pt x="866775" y="0"/>
                  </a:moveTo>
                  <a:lnTo>
                    <a:pt x="857250" y="0"/>
                  </a:lnTo>
                  <a:lnTo>
                    <a:pt x="857250" y="9525"/>
                  </a:lnTo>
                  <a:lnTo>
                    <a:pt x="866775" y="9525"/>
                  </a:lnTo>
                  <a:lnTo>
                    <a:pt x="866775" y="0"/>
                  </a:lnTo>
                  <a:close/>
                </a:path>
                <a:path w="11268075" h="1372870">
                  <a:moveTo>
                    <a:pt x="923925" y="0"/>
                  </a:moveTo>
                  <a:lnTo>
                    <a:pt x="914400" y="0"/>
                  </a:lnTo>
                  <a:lnTo>
                    <a:pt x="914400" y="9525"/>
                  </a:lnTo>
                  <a:lnTo>
                    <a:pt x="923925" y="9525"/>
                  </a:lnTo>
                  <a:lnTo>
                    <a:pt x="923925" y="0"/>
                  </a:lnTo>
                  <a:close/>
                </a:path>
                <a:path w="11268075" h="1372870">
                  <a:moveTo>
                    <a:pt x="981075" y="0"/>
                  </a:moveTo>
                  <a:lnTo>
                    <a:pt x="971550" y="0"/>
                  </a:lnTo>
                  <a:lnTo>
                    <a:pt x="971550" y="9525"/>
                  </a:lnTo>
                  <a:lnTo>
                    <a:pt x="981075" y="9525"/>
                  </a:lnTo>
                  <a:lnTo>
                    <a:pt x="981075" y="0"/>
                  </a:lnTo>
                  <a:close/>
                </a:path>
                <a:path w="11268075" h="1372870">
                  <a:moveTo>
                    <a:pt x="1038225" y="0"/>
                  </a:moveTo>
                  <a:lnTo>
                    <a:pt x="1028700" y="0"/>
                  </a:lnTo>
                  <a:lnTo>
                    <a:pt x="1028700" y="9525"/>
                  </a:lnTo>
                  <a:lnTo>
                    <a:pt x="1038225" y="9525"/>
                  </a:lnTo>
                  <a:lnTo>
                    <a:pt x="1038225" y="0"/>
                  </a:lnTo>
                  <a:close/>
                </a:path>
                <a:path w="11268075" h="1372870">
                  <a:moveTo>
                    <a:pt x="1095375" y="0"/>
                  </a:moveTo>
                  <a:lnTo>
                    <a:pt x="1085850" y="0"/>
                  </a:lnTo>
                  <a:lnTo>
                    <a:pt x="1085850" y="9525"/>
                  </a:lnTo>
                  <a:lnTo>
                    <a:pt x="1095375" y="9525"/>
                  </a:lnTo>
                  <a:lnTo>
                    <a:pt x="1095375" y="0"/>
                  </a:lnTo>
                  <a:close/>
                </a:path>
                <a:path w="11268075" h="1372870">
                  <a:moveTo>
                    <a:pt x="1152525" y="0"/>
                  </a:moveTo>
                  <a:lnTo>
                    <a:pt x="1143000" y="0"/>
                  </a:lnTo>
                  <a:lnTo>
                    <a:pt x="1143000" y="9525"/>
                  </a:lnTo>
                  <a:lnTo>
                    <a:pt x="1152525" y="9525"/>
                  </a:lnTo>
                  <a:lnTo>
                    <a:pt x="1152525" y="0"/>
                  </a:lnTo>
                  <a:close/>
                </a:path>
                <a:path w="11268075" h="1372870">
                  <a:moveTo>
                    <a:pt x="1209675" y="0"/>
                  </a:moveTo>
                  <a:lnTo>
                    <a:pt x="1200150" y="0"/>
                  </a:lnTo>
                  <a:lnTo>
                    <a:pt x="1200150" y="9525"/>
                  </a:lnTo>
                  <a:lnTo>
                    <a:pt x="1209675" y="9525"/>
                  </a:lnTo>
                  <a:lnTo>
                    <a:pt x="1209675" y="0"/>
                  </a:lnTo>
                  <a:close/>
                </a:path>
                <a:path w="11268075" h="1372870">
                  <a:moveTo>
                    <a:pt x="1266825" y="0"/>
                  </a:moveTo>
                  <a:lnTo>
                    <a:pt x="1257300" y="0"/>
                  </a:lnTo>
                  <a:lnTo>
                    <a:pt x="1257300" y="9525"/>
                  </a:lnTo>
                  <a:lnTo>
                    <a:pt x="1266825" y="9525"/>
                  </a:lnTo>
                  <a:lnTo>
                    <a:pt x="1266825" y="0"/>
                  </a:lnTo>
                  <a:close/>
                </a:path>
                <a:path w="11268075" h="1372870">
                  <a:moveTo>
                    <a:pt x="1323975" y="0"/>
                  </a:moveTo>
                  <a:lnTo>
                    <a:pt x="1314450" y="0"/>
                  </a:lnTo>
                  <a:lnTo>
                    <a:pt x="1314450" y="9525"/>
                  </a:lnTo>
                  <a:lnTo>
                    <a:pt x="1323975" y="9525"/>
                  </a:lnTo>
                  <a:lnTo>
                    <a:pt x="1323975" y="0"/>
                  </a:lnTo>
                  <a:close/>
                </a:path>
                <a:path w="11268075" h="1372870">
                  <a:moveTo>
                    <a:pt x="1381125" y="0"/>
                  </a:moveTo>
                  <a:lnTo>
                    <a:pt x="1371600" y="0"/>
                  </a:lnTo>
                  <a:lnTo>
                    <a:pt x="1371600" y="9525"/>
                  </a:lnTo>
                  <a:lnTo>
                    <a:pt x="1381125" y="9525"/>
                  </a:lnTo>
                  <a:lnTo>
                    <a:pt x="1381125" y="0"/>
                  </a:lnTo>
                  <a:close/>
                </a:path>
                <a:path w="11268075" h="1372870">
                  <a:moveTo>
                    <a:pt x="1438275" y="0"/>
                  </a:moveTo>
                  <a:lnTo>
                    <a:pt x="1428750" y="0"/>
                  </a:lnTo>
                  <a:lnTo>
                    <a:pt x="1428750" y="9525"/>
                  </a:lnTo>
                  <a:lnTo>
                    <a:pt x="1438275" y="9525"/>
                  </a:lnTo>
                  <a:lnTo>
                    <a:pt x="1438275" y="0"/>
                  </a:lnTo>
                  <a:close/>
                </a:path>
                <a:path w="11268075" h="1372870">
                  <a:moveTo>
                    <a:pt x="1495425" y="0"/>
                  </a:moveTo>
                  <a:lnTo>
                    <a:pt x="1485900" y="0"/>
                  </a:lnTo>
                  <a:lnTo>
                    <a:pt x="1485900" y="9525"/>
                  </a:lnTo>
                  <a:lnTo>
                    <a:pt x="1495425" y="9525"/>
                  </a:lnTo>
                  <a:lnTo>
                    <a:pt x="1495425" y="0"/>
                  </a:lnTo>
                  <a:close/>
                </a:path>
                <a:path w="11268075" h="1372870">
                  <a:moveTo>
                    <a:pt x="1552575" y="0"/>
                  </a:moveTo>
                  <a:lnTo>
                    <a:pt x="1543050" y="0"/>
                  </a:lnTo>
                  <a:lnTo>
                    <a:pt x="1543050" y="9525"/>
                  </a:lnTo>
                  <a:lnTo>
                    <a:pt x="1552575" y="9525"/>
                  </a:lnTo>
                  <a:lnTo>
                    <a:pt x="1552575" y="0"/>
                  </a:lnTo>
                  <a:close/>
                </a:path>
                <a:path w="11268075" h="1372870">
                  <a:moveTo>
                    <a:pt x="1609725" y="0"/>
                  </a:moveTo>
                  <a:lnTo>
                    <a:pt x="1600200" y="0"/>
                  </a:lnTo>
                  <a:lnTo>
                    <a:pt x="1600200" y="9525"/>
                  </a:lnTo>
                  <a:lnTo>
                    <a:pt x="1609725" y="9525"/>
                  </a:lnTo>
                  <a:lnTo>
                    <a:pt x="1609725" y="0"/>
                  </a:lnTo>
                  <a:close/>
                </a:path>
                <a:path w="11268075" h="1372870">
                  <a:moveTo>
                    <a:pt x="1666875" y="0"/>
                  </a:moveTo>
                  <a:lnTo>
                    <a:pt x="1657350" y="0"/>
                  </a:lnTo>
                  <a:lnTo>
                    <a:pt x="1657350" y="9525"/>
                  </a:lnTo>
                  <a:lnTo>
                    <a:pt x="1666875" y="9525"/>
                  </a:lnTo>
                  <a:lnTo>
                    <a:pt x="1666875" y="0"/>
                  </a:lnTo>
                  <a:close/>
                </a:path>
                <a:path w="11268075" h="1372870">
                  <a:moveTo>
                    <a:pt x="1724025" y="0"/>
                  </a:moveTo>
                  <a:lnTo>
                    <a:pt x="1714500" y="0"/>
                  </a:lnTo>
                  <a:lnTo>
                    <a:pt x="1714500" y="9525"/>
                  </a:lnTo>
                  <a:lnTo>
                    <a:pt x="1724025" y="9525"/>
                  </a:lnTo>
                  <a:lnTo>
                    <a:pt x="1724025" y="0"/>
                  </a:lnTo>
                  <a:close/>
                </a:path>
                <a:path w="11268075" h="1372870">
                  <a:moveTo>
                    <a:pt x="1781175" y="0"/>
                  </a:moveTo>
                  <a:lnTo>
                    <a:pt x="1771650" y="0"/>
                  </a:lnTo>
                  <a:lnTo>
                    <a:pt x="1771650" y="9525"/>
                  </a:lnTo>
                  <a:lnTo>
                    <a:pt x="1781175" y="9525"/>
                  </a:lnTo>
                  <a:lnTo>
                    <a:pt x="1781175" y="0"/>
                  </a:lnTo>
                  <a:close/>
                </a:path>
                <a:path w="11268075" h="1372870">
                  <a:moveTo>
                    <a:pt x="1838325" y="0"/>
                  </a:moveTo>
                  <a:lnTo>
                    <a:pt x="1828800" y="0"/>
                  </a:lnTo>
                  <a:lnTo>
                    <a:pt x="1828800" y="9525"/>
                  </a:lnTo>
                  <a:lnTo>
                    <a:pt x="1838325" y="9525"/>
                  </a:lnTo>
                  <a:lnTo>
                    <a:pt x="1838325" y="0"/>
                  </a:lnTo>
                  <a:close/>
                </a:path>
                <a:path w="11268075" h="1372870">
                  <a:moveTo>
                    <a:pt x="1895475" y="0"/>
                  </a:moveTo>
                  <a:lnTo>
                    <a:pt x="1885950" y="0"/>
                  </a:lnTo>
                  <a:lnTo>
                    <a:pt x="1885950" y="9525"/>
                  </a:lnTo>
                  <a:lnTo>
                    <a:pt x="1895475" y="9525"/>
                  </a:lnTo>
                  <a:lnTo>
                    <a:pt x="1895475" y="0"/>
                  </a:lnTo>
                  <a:close/>
                </a:path>
                <a:path w="11268075" h="1372870">
                  <a:moveTo>
                    <a:pt x="1952625" y="0"/>
                  </a:moveTo>
                  <a:lnTo>
                    <a:pt x="1943100" y="0"/>
                  </a:lnTo>
                  <a:lnTo>
                    <a:pt x="1943100" y="9525"/>
                  </a:lnTo>
                  <a:lnTo>
                    <a:pt x="1952625" y="9525"/>
                  </a:lnTo>
                  <a:lnTo>
                    <a:pt x="1952625" y="0"/>
                  </a:lnTo>
                  <a:close/>
                </a:path>
                <a:path w="11268075" h="1372870">
                  <a:moveTo>
                    <a:pt x="2009775" y="0"/>
                  </a:moveTo>
                  <a:lnTo>
                    <a:pt x="2000250" y="0"/>
                  </a:lnTo>
                  <a:lnTo>
                    <a:pt x="2000250" y="9525"/>
                  </a:lnTo>
                  <a:lnTo>
                    <a:pt x="2009775" y="9525"/>
                  </a:lnTo>
                  <a:lnTo>
                    <a:pt x="2009775" y="0"/>
                  </a:lnTo>
                  <a:close/>
                </a:path>
                <a:path w="11268075" h="1372870">
                  <a:moveTo>
                    <a:pt x="2066925" y="0"/>
                  </a:moveTo>
                  <a:lnTo>
                    <a:pt x="2057400" y="0"/>
                  </a:lnTo>
                  <a:lnTo>
                    <a:pt x="2057400" y="9525"/>
                  </a:lnTo>
                  <a:lnTo>
                    <a:pt x="2066925" y="9525"/>
                  </a:lnTo>
                  <a:lnTo>
                    <a:pt x="2066925" y="0"/>
                  </a:lnTo>
                  <a:close/>
                </a:path>
                <a:path w="11268075" h="1372870">
                  <a:moveTo>
                    <a:pt x="2124075" y="0"/>
                  </a:moveTo>
                  <a:lnTo>
                    <a:pt x="2114550" y="0"/>
                  </a:lnTo>
                  <a:lnTo>
                    <a:pt x="2114550" y="9525"/>
                  </a:lnTo>
                  <a:lnTo>
                    <a:pt x="2124075" y="9525"/>
                  </a:lnTo>
                  <a:lnTo>
                    <a:pt x="2124075" y="0"/>
                  </a:lnTo>
                  <a:close/>
                </a:path>
                <a:path w="11268075" h="1372870">
                  <a:moveTo>
                    <a:pt x="2181225" y="0"/>
                  </a:moveTo>
                  <a:lnTo>
                    <a:pt x="2171700" y="0"/>
                  </a:lnTo>
                  <a:lnTo>
                    <a:pt x="2171700" y="9525"/>
                  </a:lnTo>
                  <a:lnTo>
                    <a:pt x="2181225" y="9525"/>
                  </a:lnTo>
                  <a:lnTo>
                    <a:pt x="2181225" y="0"/>
                  </a:lnTo>
                  <a:close/>
                </a:path>
                <a:path w="11268075" h="1372870">
                  <a:moveTo>
                    <a:pt x="2238375" y="0"/>
                  </a:moveTo>
                  <a:lnTo>
                    <a:pt x="2228850" y="0"/>
                  </a:lnTo>
                  <a:lnTo>
                    <a:pt x="2228850" y="9525"/>
                  </a:lnTo>
                  <a:lnTo>
                    <a:pt x="2238375" y="9525"/>
                  </a:lnTo>
                  <a:lnTo>
                    <a:pt x="2238375" y="0"/>
                  </a:lnTo>
                  <a:close/>
                </a:path>
                <a:path w="11268075" h="1372870">
                  <a:moveTo>
                    <a:pt x="9610725" y="1363129"/>
                  </a:moveTo>
                  <a:lnTo>
                    <a:pt x="9601200" y="1363129"/>
                  </a:lnTo>
                  <a:lnTo>
                    <a:pt x="9601200" y="1372654"/>
                  </a:lnTo>
                  <a:lnTo>
                    <a:pt x="9610725" y="1372654"/>
                  </a:lnTo>
                  <a:lnTo>
                    <a:pt x="9610725" y="1363129"/>
                  </a:lnTo>
                  <a:close/>
                </a:path>
                <a:path w="11268075" h="1372870">
                  <a:moveTo>
                    <a:pt x="9667875" y="1363129"/>
                  </a:moveTo>
                  <a:lnTo>
                    <a:pt x="9658350" y="1363129"/>
                  </a:lnTo>
                  <a:lnTo>
                    <a:pt x="9658350" y="1372654"/>
                  </a:lnTo>
                  <a:lnTo>
                    <a:pt x="9667875" y="1372654"/>
                  </a:lnTo>
                  <a:lnTo>
                    <a:pt x="9667875" y="1363129"/>
                  </a:lnTo>
                  <a:close/>
                </a:path>
                <a:path w="11268075" h="1372870">
                  <a:moveTo>
                    <a:pt x="9725025" y="1363129"/>
                  </a:moveTo>
                  <a:lnTo>
                    <a:pt x="9715500" y="1363129"/>
                  </a:lnTo>
                  <a:lnTo>
                    <a:pt x="9715500" y="1372654"/>
                  </a:lnTo>
                  <a:lnTo>
                    <a:pt x="9725025" y="1372654"/>
                  </a:lnTo>
                  <a:lnTo>
                    <a:pt x="9725025" y="1363129"/>
                  </a:lnTo>
                  <a:close/>
                </a:path>
                <a:path w="11268075" h="1372870">
                  <a:moveTo>
                    <a:pt x="9782175" y="1363129"/>
                  </a:moveTo>
                  <a:lnTo>
                    <a:pt x="9772650" y="1363129"/>
                  </a:lnTo>
                  <a:lnTo>
                    <a:pt x="9772650" y="1372654"/>
                  </a:lnTo>
                  <a:lnTo>
                    <a:pt x="9782175" y="1372654"/>
                  </a:lnTo>
                  <a:lnTo>
                    <a:pt x="9782175" y="1363129"/>
                  </a:lnTo>
                  <a:close/>
                </a:path>
                <a:path w="11268075" h="1372870">
                  <a:moveTo>
                    <a:pt x="9839325" y="1363129"/>
                  </a:moveTo>
                  <a:lnTo>
                    <a:pt x="9829800" y="1363129"/>
                  </a:lnTo>
                  <a:lnTo>
                    <a:pt x="9829800" y="1372654"/>
                  </a:lnTo>
                  <a:lnTo>
                    <a:pt x="9839325" y="1372654"/>
                  </a:lnTo>
                  <a:lnTo>
                    <a:pt x="9839325" y="1363129"/>
                  </a:lnTo>
                  <a:close/>
                </a:path>
                <a:path w="11268075" h="1372870">
                  <a:moveTo>
                    <a:pt x="9896475" y="1363129"/>
                  </a:moveTo>
                  <a:lnTo>
                    <a:pt x="9886950" y="1363129"/>
                  </a:lnTo>
                  <a:lnTo>
                    <a:pt x="9886950" y="1372654"/>
                  </a:lnTo>
                  <a:lnTo>
                    <a:pt x="9896475" y="1372654"/>
                  </a:lnTo>
                  <a:lnTo>
                    <a:pt x="9896475" y="1363129"/>
                  </a:lnTo>
                  <a:close/>
                </a:path>
                <a:path w="11268075" h="1372870">
                  <a:moveTo>
                    <a:pt x="9953625" y="1363129"/>
                  </a:moveTo>
                  <a:lnTo>
                    <a:pt x="9944100" y="1363129"/>
                  </a:lnTo>
                  <a:lnTo>
                    <a:pt x="9944100" y="1372654"/>
                  </a:lnTo>
                  <a:lnTo>
                    <a:pt x="9953625" y="1372654"/>
                  </a:lnTo>
                  <a:lnTo>
                    <a:pt x="9953625" y="1363129"/>
                  </a:lnTo>
                  <a:close/>
                </a:path>
                <a:path w="11268075" h="1372870">
                  <a:moveTo>
                    <a:pt x="10010775" y="1363129"/>
                  </a:moveTo>
                  <a:lnTo>
                    <a:pt x="10001250" y="1363129"/>
                  </a:lnTo>
                  <a:lnTo>
                    <a:pt x="10001250" y="1372654"/>
                  </a:lnTo>
                  <a:lnTo>
                    <a:pt x="10010775" y="1372654"/>
                  </a:lnTo>
                  <a:lnTo>
                    <a:pt x="10010775" y="1363129"/>
                  </a:lnTo>
                  <a:close/>
                </a:path>
                <a:path w="11268075" h="1372870">
                  <a:moveTo>
                    <a:pt x="10067925" y="1363129"/>
                  </a:moveTo>
                  <a:lnTo>
                    <a:pt x="10058400" y="1363129"/>
                  </a:lnTo>
                  <a:lnTo>
                    <a:pt x="10058400" y="1372654"/>
                  </a:lnTo>
                  <a:lnTo>
                    <a:pt x="10067925" y="1372654"/>
                  </a:lnTo>
                  <a:lnTo>
                    <a:pt x="10067925" y="1363129"/>
                  </a:lnTo>
                  <a:close/>
                </a:path>
                <a:path w="11268075" h="1372870">
                  <a:moveTo>
                    <a:pt x="10125075" y="1363129"/>
                  </a:moveTo>
                  <a:lnTo>
                    <a:pt x="10115550" y="1363129"/>
                  </a:lnTo>
                  <a:lnTo>
                    <a:pt x="10115550" y="1372654"/>
                  </a:lnTo>
                  <a:lnTo>
                    <a:pt x="10125075" y="1372654"/>
                  </a:lnTo>
                  <a:lnTo>
                    <a:pt x="10125075" y="1363129"/>
                  </a:lnTo>
                  <a:close/>
                </a:path>
                <a:path w="11268075" h="1372870">
                  <a:moveTo>
                    <a:pt x="10182225" y="1363129"/>
                  </a:moveTo>
                  <a:lnTo>
                    <a:pt x="10172700" y="1363129"/>
                  </a:lnTo>
                  <a:lnTo>
                    <a:pt x="10172700" y="1372654"/>
                  </a:lnTo>
                  <a:lnTo>
                    <a:pt x="10182225" y="1372654"/>
                  </a:lnTo>
                  <a:lnTo>
                    <a:pt x="10182225" y="1363129"/>
                  </a:lnTo>
                  <a:close/>
                </a:path>
                <a:path w="11268075" h="1372870">
                  <a:moveTo>
                    <a:pt x="10239375" y="1363129"/>
                  </a:moveTo>
                  <a:lnTo>
                    <a:pt x="10229850" y="1363129"/>
                  </a:lnTo>
                  <a:lnTo>
                    <a:pt x="10229850" y="1372654"/>
                  </a:lnTo>
                  <a:lnTo>
                    <a:pt x="10239375" y="1372654"/>
                  </a:lnTo>
                  <a:lnTo>
                    <a:pt x="10239375" y="1363129"/>
                  </a:lnTo>
                  <a:close/>
                </a:path>
                <a:path w="11268075" h="1372870">
                  <a:moveTo>
                    <a:pt x="10296525" y="1363129"/>
                  </a:moveTo>
                  <a:lnTo>
                    <a:pt x="10287000" y="1363129"/>
                  </a:lnTo>
                  <a:lnTo>
                    <a:pt x="10287000" y="1372654"/>
                  </a:lnTo>
                  <a:lnTo>
                    <a:pt x="10296525" y="1372654"/>
                  </a:lnTo>
                  <a:lnTo>
                    <a:pt x="10296525" y="1363129"/>
                  </a:lnTo>
                  <a:close/>
                </a:path>
                <a:path w="11268075" h="1372870">
                  <a:moveTo>
                    <a:pt x="10353675" y="1363129"/>
                  </a:moveTo>
                  <a:lnTo>
                    <a:pt x="10344150" y="1363129"/>
                  </a:lnTo>
                  <a:lnTo>
                    <a:pt x="10344150" y="1372654"/>
                  </a:lnTo>
                  <a:lnTo>
                    <a:pt x="10353675" y="1372654"/>
                  </a:lnTo>
                  <a:lnTo>
                    <a:pt x="10353675" y="1363129"/>
                  </a:lnTo>
                  <a:close/>
                </a:path>
                <a:path w="11268075" h="1372870">
                  <a:moveTo>
                    <a:pt x="10410825" y="1363129"/>
                  </a:moveTo>
                  <a:lnTo>
                    <a:pt x="10401300" y="1363129"/>
                  </a:lnTo>
                  <a:lnTo>
                    <a:pt x="10401300" y="1372654"/>
                  </a:lnTo>
                  <a:lnTo>
                    <a:pt x="10410825" y="1372654"/>
                  </a:lnTo>
                  <a:lnTo>
                    <a:pt x="10410825" y="1363129"/>
                  </a:lnTo>
                  <a:close/>
                </a:path>
                <a:path w="11268075" h="1372870">
                  <a:moveTo>
                    <a:pt x="10467975" y="1363129"/>
                  </a:moveTo>
                  <a:lnTo>
                    <a:pt x="10458450" y="1363129"/>
                  </a:lnTo>
                  <a:lnTo>
                    <a:pt x="10458450" y="1372654"/>
                  </a:lnTo>
                  <a:lnTo>
                    <a:pt x="10467975" y="1372654"/>
                  </a:lnTo>
                  <a:lnTo>
                    <a:pt x="10467975" y="1363129"/>
                  </a:lnTo>
                  <a:close/>
                </a:path>
                <a:path w="11268075" h="1372870">
                  <a:moveTo>
                    <a:pt x="10525125" y="1363129"/>
                  </a:moveTo>
                  <a:lnTo>
                    <a:pt x="10515600" y="1363129"/>
                  </a:lnTo>
                  <a:lnTo>
                    <a:pt x="10515600" y="1372654"/>
                  </a:lnTo>
                  <a:lnTo>
                    <a:pt x="10525125" y="1372654"/>
                  </a:lnTo>
                  <a:lnTo>
                    <a:pt x="10525125" y="1363129"/>
                  </a:lnTo>
                  <a:close/>
                </a:path>
                <a:path w="11268075" h="1372870">
                  <a:moveTo>
                    <a:pt x="10582275" y="1363129"/>
                  </a:moveTo>
                  <a:lnTo>
                    <a:pt x="10572750" y="1363129"/>
                  </a:lnTo>
                  <a:lnTo>
                    <a:pt x="10572750" y="1372654"/>
                  </a:lnTo>
                  <a:lnTo>
                    <a:pt x="10582275" y="1372654"/>
                  </a:lnTo>
                  <a:lnTo>
                    <a:pt x="10582275" y="1363129"/>
                  </a:lnTo>
                  <a:close/>
                </a:path>
                <a:path w="11268075" h="1372870">
                  <a:moveTo>
                    <a:pt x="10639425" y="1363129"/>
                  </a:moveTo>
                  <a:lnTo>
                    <a:pt x="10629900" y="1363129"/>
                  </a:lnTo>
                  <a:lnTo>
                    <a:pt x="10629900" y="1372654"/>
                  </a:lnTo>
                  <a:lnTo>
                    <a:pt x="10639425" y="1372654"/>
                  </a:lnTo>
                  <a:lnTo>
                    <a:pt x="10639425" y="1363129"/>
                  </a:lnTo>
                  <a:close/>
                </a:path>
                <a:path w="11268075" h="1372870">
                  <a:moveTo>
                    <a:pt x="10696575" y="1363129"/>
                  </a:moveTo>
                  <a:lnTo>
                    <a:pt x="10687050" y="1363129"/>
                  </a:lnTo>
                  <a:lnTo>
                    <a:pt x="10687050" y="1372654"/>
                  </a:lnTo>
                  <a:lnTo>
                    <a:pt x="10696575" y="1372654"/>
                  </a:lnTo>
                  <a:lnTo>
                    <a:pt x="10696575" y="1363129"/>
                  </a:lnTo>
                  <a:close/>
                </a:path>
                <a:path w="11268075" h="1372870">
                  <a:moveTo>
                    <a:pt x="10753725" y="1363129"/>
                  </a:moveTo>
                  <a:lnTo>
                    <a:pt x="10744200" y="1363129"/>
                  </a:lnTo>
                  <a:lnTo>
                    <a:pt x="10744200" y="1372654"/>
                  </a:lnTo>
                  <a:lnTo>
                    <a:pt x="10753725" y="1372654"/>
                  </a:lnTo>
                  <a:lnTo>
                    <a:pt x="10753725" y="1363129"/>
                  </a:lnTo>
                  <a:close/>
                </a:path>
                <a:path w="11268075" h="1372870">
                  <a:moveTo>
                    <a:pt x="10810875" y="1363129"/>
                  </a:moveTo>
                  <a:lnTo>
                    <a:pt x="10801350" y="1363129"/>
                  </a:lnTo>
                  <a:lnTo>
                    <a:pt x="10801350" y="1372654"/>
                  </a:lnTo>
                  <a:lnTo>
                    <a:pt x="10810875" y="1372654"/>
                  </a:lnTo>
                  <a:lnTo>
                    <a:pt x="10810875" y="1363129"/>
                  </a:lnTo>
                  <a:close/>
                </a:path>
                <a:path w="11268075" h="1372870">
                  <a:moveTo>
                    <a:pt x="10868025" y="1363129"/>
                  </a:moveTo>
                  <a:lnTo>
                    <a:pt x="10858500" y="1363129"/>
                  </a:lnTo>
                  <a:lnTo>
                    <a:pt x="10858500" y="1372654"/>
                  </a:lnTo>
                  <a:lnTo>
                    <a:pt x="10868025" y="1372654"/>
                  </a:lnTo>
                  <a:lnTo>
                    <a:pt x="10868025" y="1363129"/>
                  </a:lnTo>
                  <a:close/>
                </a:path>
                <a:path w="11268075" h="1372870">
                  <a:moveTo>
                    <a:pt x="10925175" y="1363129"/>
                  </a:moveTo>
                  <a:lnTo>
                    <a:pt x="10915650" y="1363129"/>
                  </a:lnTo>
                  <a:lnTo>
                    <a:pt x="10915650" y="1372654"/>
                  </a:lnTo>
                  <a:lnTo>
                    <a:pt x="10925175" y="1372654"/>
                  </a:lnTo>
                  <a:lnTo>
                    <a:pt x="10925175" y="1363129"/>
                  </a:lnTo>
                  <a:close/>
                </a:path>
                <a:path w="11268075" h="1372870">
                  <a:moveTo>
                    <a:pt x="10982325" y="1363129"/>
                  </a:moveTo>
                  <a:lnTo>
                    <a:pt x="10972800" y="1363129"/>
                  </a:lnTo>
                  <a:lnTo>
                    <a:pt x="10972800" y="1372654"/>
                  </a:lnTo>
                  <a:lnTo>
                    <a:pt x="10982325" y="1372654"/>
                  </a:lnTo>
                  <a:lnTo>
                    <a:pt x="10982325" y="1363129"/>
                  </a:lnTo>
                  <a:close/>
                </a:path>
                <a:path w="11268075" h="1372870">
                  <a:moveTo>
                    <a:pt x="11039475" y="1363129"/>
                  </a:moveTo>
                  <a:lnTo>
                    <a:pt x="11029950" y="1363129"/>
                  </a:lnTo>
                  <a:lnTo>
                    <a:pt x="11029950" y="1372654"/>
                  </a:lnTo>
                  <a:lnTo>
                    <a:pt x="11039475" y="1372654"/>
                  </a:lnTo>
                  <a:lnTo>
                    <a:pt x="11039475" y="1363129"/>
                  </a:lnTo>
                  <a:close/>
                </a:path>
                <a:path w="11268075" h="1372870">
                  <a:moveTo>
                    <a:pt x="11096625" y="1363129"/>
                  </a:moveTo>
                  <a:lnTo>
                    <a:pt x="11087100" y="1363129"/>
                  </a:lnTo>
                  <a:lnTo>
                    <a:pt x="11087100" y="1372654"/>
                  </a:lnTo>
                  <a:lnTo>
                    <a:pt x="11096625" y="1372654"/>
                  </a:lnTo>
                  <a:lnTo>
                    <a:pt x="11096625" y="1363129"/>
                  </a:lnTo>
                  <a:close/>
                </a:path>
                <a:path w="11268075" h="1372870">
                  <a:moveTo>
                    <a:pt x="11153775" y="1363129"/>
                  </a:moveTo>
                  <a:lnTo>
                    <a:pt x="11144250" y="1363129"/>
                  </a:lnTo>
                  <a:lnTo>
                    <a:pt x="11144250" y="1372654"/>
                  </a:lnTo>
                  <a:lnTo>
                    <a:pt x="11153775" y="1372654"/>
                  </a:lnTo>
                  <a:lnTo>
                    <a:pt x="11153775" y="1363129"/>
                  </a:lnTo>
                  <a:close/>
                </a:path>
                <a:path w="11268075" h="1372870">
                  <a:moveTo>
                    <a:pt x="11210925" y="1363129"/>
                  </a:moveTo>
                  <a:lnTo>
                    <a:pt x="11201400" y="1363129"/>
                  </a:lnTo>
                  <a:lnTo>
                    <a:pt x="11201400" y="1372654"/>
                  </a:lnTo>
                  <a:lnTo>
                    <a:pt x="11210925" y="1372654"/>
                  </a:lnTo>
                  <a:lnTo>
                    <a:pt x="11210925" y="1363129"/>
                  </a:lnTo>
                  <a:close/>
                </a:path>
                <a:path w="11268075" h="1372870">
                  <a:moveTo>
                    <a:pt x="11268075" y="1363129"/>
                  </a:moveTo>
                  <a:lnTo>
                    <a:pt x="11258550" y="1363129"/>
                  </a:lnTo>
                  <a:lnTo>
                    <a:pt x="11258550" y="1372654"/>
                  </a:lnTo>
                  <a:lnTo>
                    <a:pt x="11268075" y="1372654"/>
                  </a:lnTo>
                  <a:lnTo>
                    <a:pt x="11268075" y="136312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3105150" y="5429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7105650" y="54293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914400" y="542937"/>
              <a:ext cx="11229975" cy="6143625"/>
            </a:xfrm>
            <a:custGeom>
              <a:avLst/>
              <a:gdLst/>
              <a:ahLst/>
              <a:cxnLst/>
              <a:rect l="l" t="t" r="r" b="b"/>
              <a:pathLst>
                <a:path w="11229975" h="6143625">
                  <a:moveTo>
                    <a:pt x="9525" y="6134100"/>
                  </a:moveTo>
                  <a:lnTo>
                    <a:pt x="0" y="6134100"/>
                  </a:lnTo>
                  <a:lnTo>
                    <a:pt x="0" y="6143625"/>
                  </a:lnTo>
                  <a:lnTo>
                    <a:pt x="9525" y="6143625"/>
                  </a:lnTo>
                  <a:lnTo>
                    <a:pt x="9525" y="6134100"/>
                  </a:lnTo>
                  <a:close/>
                </a:path>
                <a:path w="11229975" h="6143625">
                  <a:moveTo>
                    <a:pt x="9525" y="6076950"/>
                  </a:moveTo>
                  <a:lnTo>
                    <a:pt x="0" y="6076950"/>
                  </a:lnTo>
                  <a:lnTo>
                    <a:pt x="0" y="6086475"/>
                  </a:lnTo>
                  <a:lnTo>
                    <a:pt x="9525" y="6086475"/>
                  </a:lnTo>
                  <a:lnTo>
                    <a:pt x="9525" y="6076950"/>
                  </a:lnTo>
                  <a:close/>
                </a:path>
                <a:path w="11229975" h="6143625">
                  <a:moveTo>
                    <a:pt x="9525" y="6019800"/>
                  </a:moveTo>
                  <a:lnTo>
                    <a:pt x="0" y="6019800"/>
                  </a:lnTo>
                  <a:lnTo>
                    <a:pt x="0" y="6029325"/>
                  </a:lnTo>
                  <a:lnTo>
                    <a:pt x="9525" y="6029325"/>
                  </a:lnTo>
                  <a:lnTo>
                    <a:pt x="9525" y="6019800"/>
                  </a:lnTo>
                  <a:close/>
                </a:path>
                <a:path w="11229975" h="6143625">
                  <a:moveTo>
                    <a:pt x="9525" y="5962650"/>
                  </a:moveTo>
                  <a:lnTo>
                    <a:pt x="0" y="5962650"/>
                  </a:lnTo>
                  <a:lnTo>
                    <a:pt x="0" y="5972175"/>
                  </a:lnTo>
                  <a:lnTo>
                    <a:pt x="9525" y="5972175"/>
                  </a:lnTo>
                  <a:lnTo>
                    <a:pt x="9525" y="5962650"/>
                  </a:lnTo>
                  <a:close/>
                </a:path>
                <a:path w="11229975" h="6143625">
                  <a:moveTo>
                    <a:pt x="9525" y="5905500"/>
                  </a:moveTo>
                  <a:lnTo>
                    <a:pt x="0" y="5905500"/>
                  </a:lnTo>
                  <a:lnTo>
                    <a:pt x="0" y="5915025"/>
                  </a:lnTo>
                  <a:lnTo>
                    <a:pt x="9525" y="5915025"/>
                  </a:lnTo>
                  <a:lnTo>
                    <a:pt x="9525" y="5905500"/>
                  </a:lnTo>
                  <a:close/>
                </a:path>
                <a:path w="11229975" h="6143625">
                  <a:moveTo>
                    <a:pt x="9525" y="5848350"/>
                  </a:moveTo>
                  <a:lnTo>
                    <a:pt x="0" y="5848350"/>
                  </a:lnTo>
                  <a:lnTo>
                    <a:pt x="0" y="5857875"/>
                  </a:lnTo>
                  <a:lnTo>
                    <a:pt x="9525" y="5857875"/>
                  </a:lnTo>
                  <a:lnTo>
                    <a:pt x="9525" y="5848350"/>
                  </a:lnTo>
                  <a:close/>
                </a:path>
                <a:path w="11229975" h="6143625">
                  <a:moveTo>
                    <a:pt x="9525" y="5791200"/>
                  </a:moveTo>
                  <a:lnTo>
                    <a:pt x="0" y="5791200"/>
                  </a:lnTo>
                  <a:lnTo>
                    <a:pt x="0" y="5800725"/>
                  </a:lnTo>
                  <a:lnTo>
                    <a:pt x="9525" y="5800725"/>
                  </a:lnTo>
                  <a:lnTo>
                    <a:pt x="9525" y="5791200"/>
                  </a:lnTo>
                  <a:close/>
                </a:path>
                <a:path w="11229975" h="6143625">
                  <a:moveTo>
                    <a:pt x="9525" y="5734050"/>
                  </a:moveTo>
                  <a:lnTo>
                    <a:pt x="0" y="5734050"/>
                  </a:lnTo>
                  <a:lnTo>
                    <a:pt x="0" y="5743575"/>
                  </a:lnTo>
                  <a:lnTo>
                    <a:pt x="9525" y="5743575"/>
                  </a:lnTo>
                  <a:lnTo>
                    <a:pt x="9525" y="5734050"/>
                  </a:lnTo>
                  <a:close/>
                </a:path>
                <a:path w="11229975" h="6143625">
                  <a:moveTo>
                    <a:pt x="9525" y="5676900"/>
                  </a:moveTo>
                  <a:lnTo>
                    <a:pt x="0" y="5676900"/>
                  </a:lnTo>
                  <a:lnTo>
                    <a:pt x="0" y="5686425"/>
                  </a:lnTo>
                  <a:lnTo>
                    <a:pt x="9525" y="5686425"/>
                  </a:lnTo>
                  <a:lnTo>
                    <a:pt x="9525" y="5676900"/>
                  </a:lnTo>
                  <a:close/>
                </a:path>
                <a:path w="11229975" h="6143625">
                  <a:moveTo>
                    <a:pt x="9525" y="5619750"/>
                  </a:moveTo>
                  <a:lnTo>
                    <a:pt x="0" y="5619750"/>
                  </a:lnTo>
                  <a:lnTo>
                    <a:pt x="0" y="5629275"/>
                  </a:lnTo>
                  <a:lnTo>
                    <a:pt x="9525" y="5629275"/>
                  </a:lnTo>
                  <a:lnTo>
                    <a:pt x="9525" y="5619750"/>
                  </a:lnTo>
                  <a:close/>
                </a:path>
                <a:path w="11229975" h="6143625">
                  <a:moveTo>
                    <a:pt x="9525" y="5562600"/>
                  </a:moveTo>
                  <a:lnTo>
                    <a:pt x="0" y="5562600"/>
                  </a:lnTo>
                  <a:lnTo>
                    <a:pt x="0" y="5572125"/>
                  </a:lnTo>
                  <a:lnTo>
                    <a:pt x="9525" y="5572125"/>
                  </a:lnTo>
                  <a:lnTo>
                    <a:pt x="9525" y="5562600"/>
                  </a:lnTo>
                  <a:close/>
                </a:path>
                <a:path w="11229975" h="6143625">
                  <a:moveTo>
                    <a:pt x="9525" y="5391150"/>
                  </a:moveTo>
                  <a:lnTo>
                    <a:pt x="0" y="5391150"/>
                  </a:lnTo>
                  <a:lnTo>
                    <a:pt x="0" y="5400675"/>
                  </a:lnTo>
                  <a:lnTo>
                    <a:pt x="9525" y="5400675"/>
                  </a:lnTo>
                  <a:lnTo>
                    <a:pt x="9525" y="5391150"/>
                  </a:lnTo>
                  <a:close/>
                </a:path>
                <a:path w="11229975" h="6143625">
                  <a:moveTo>
                    <a:pt x="9525" y="5334000"/>
                  </a:moveTo>
                  <a:lnTo>
                    <a:pt x="0" y="5334000"/>
                  </a:lnTo>
                  <a:lnTo>
                    <a:pt x="0" y="5343525"/>
                  </a:lnTo>
                  <a:lnTo>
                    <a:pt x="9525" y="5343525"/>
                  </a:lnTo>
                  <a:lnTo>
                    <a:pt x="9525" y="5334000"/>
                  </a:lnTo>
                  <a:close/>
                </a:path>
                <a:path w="11229975" h="6143625">
                  <a:moveTo>
                    <a:pt x="9525" y="5276850"/>
                  </a:moveTo>
                  <a:lnTo>
                    <a:pt x="0" y="5276850"/>
                  </a:lnTo>
                  <a:lnTo>
                    <a:pt x="0" y="5286375"/>
                  </a:lnTo>
                  <a:lnTo>
                    <a:pt x="9525" y="5286375"/>
                  </a:lnTo>
                  <a:lnTo>
                    <a:pt x="9525" y="5276850"/>
                  </a:lnTo>
                  <a:close/>
                </a:path>
                <a:path w="11229975" h="6143625">
                  <a:moveTo>
                    <a:pt x="9525" y="5219700"/>
                  </a:moveTo>
                  <a:lnTo>
                    <a:pt x="0" y="5219700"/>
                  </a:lnTo>
                  <a:lnTo>
                    <a:pt x="0" y="5229225"/>
                  </a:lnTo>
                  <a:lnTo>
                    <a:pt x="9525" y="5229225"/>
                  </a:lnTo>
                  <a:lnTo>
                    <a:pt x="9525" y="5219700"/>
                  </a:lnTo>
                  <a:close/>
                </a:path>
                <a:path w="11229975" h="6143625">
                  <a:moveTo>
                    <a:pt x="9525" y="5162550"/>
                  </a:moveTo>
                  <a:lnTo>
                    <a:pt x="0" y="5162550"/>
                  </a:lnTo>
                  <a:lnTo>
                    <a:pt x="0" y="5172075"/>
                  </a:lnTo>
                  <a:lnTo>
                    <a:pt x="9525" y="5172075"/>
                  </a:lnTo>
                  <a:lnTo>
                    <a:pt x="9525" y="5162550"/>
                  </a:lnTo>
                  <a:close/>
                </a:path>
                <a:path w="11229975" h="6143625">
                  <a:moveTo>
                    <a:pt x="9525" y="5105400"/>
                  </a:moveTo>
                  <a:lnTo>
                    <a:pt x="0" y="5105400"/>
                  </a:lnTo>
                  <a:lnTo>
                    <a:pt x="0" y="5114925"/>
                  </a:lnTo>
                  <a:lnTo>
                    <a:pt x="9525" y="5114925"/>
                  </a:lnTo>
                  <a:lnTo>
                    <a:pt x="9525" y="5105400"/>
                  </a:lnTo>
                  <a:close/>
                </a:path>
                <a:path w="11229975" h="6143625">
                  <a:moveTo>
                    <a:pt x="9525" y="5048250"/>
                  </a:moveTo>
                  <a:lnTo>
                    <a:pt x="0" y="5048250"/>
                  </a:lnTo>
                  <a:lnTo>
                    <a:pt x="0" y="5057775"/>
                  </a:lnTo>
                  <a:lnTo>
                    <a:pt x="9525" y="5057775"/>
                  </a:lnTo>
                  <a:lnTo>
                    <a:pt x="9525" y="5048250"/>
                  </a:lnTo>
                  <a:close/>
                </a:path>
                <a:path w="11229975" h="6143625">
                  <a:moveTo>
                    <a:pt x="9525" y="4991100"/>
                  </a:moveTo>
                  <a:lnTo>
                    <a:pt x="0" y="4991100"/>
                  </a:lnTo>
                  <a:lnTo>
                    <a:pt x="0" y="5000625"/>
                  </a:lnTo>
                  <a:lnTo>
                    <a:pt x="9525" y="5000625"/>
                  </a:lnTo>
                  <a:lnTo>
                    <a:pt x="9525" y="4991100"/>
                  </a:lnTo>
                  <a:close/>
                </a:path>
                <a:path w="11229975" h="6143625">
                  <a:moveTo>
                    <a:pt x="9525" y="4933950"/>
                  </a:moveTo>
                  <a:lnTo>
                    <a:pt x="0" y="4933950"/>
                  </a:lnTo>
                  <a:lnTo>
                    <a:pt x="0" y="4943475"/>
                  </a:lnTo>
                  <a:lnTo>
                    <a:pt x="9525" y="4943475"/>
                  </a:lnTo>
                  <a:lnTo>
                    <a:pt x="9525" y="4933950"/>
                  </a:lnTo>
                  <a:close/>
                </a:path>
                <a:path w="11229975" h="6143625">
                  <a:moveTo>
                    <a:pt x="9525" y="4876800"/>
                  </a:moveTo>
                  <a:lnTo>
                    <a:pt x="0" y="4876800"/>
                  </a:lnTo>
                  <a:lnTo>
                    <a:pt x="0" y="4886325"/>
                  </a:lnTo>
                  <a:lnTo>
                    <a:pt x="9525" y="4886325"/>
                  </a:lnTo>
                  <a:lnTo>
                    <a:pt x="9525" y="4876800"/>
                  </a:lnTo>
                  <a:close/>
                </a:path>
                <a:path w="11229975" h="6143625">
                  <a:moveTo>
                    <a:pt x="9525" y="4819650"/>
                  </a:moveTo>
                  <a:lnTo>
                    <a:pt x="0" y="4819650"/>
                  </a:lnTo>
                  <a:lnTo>
                    <a:pt x="0" y="4829175"/>
                  </a:lnTo>
                  <a:lnTo>
                    <a:pt x="9525" y="4829175"/>
                  </a:lnTo>
                  <a:lnTo>
                    <a:pt x="9525" y="4819650"/>
                  </a:lnTo>
                  <a:close/>
                </a:path>
                <a:path w="11229975" h="6143625">
                  <a:moveTo>
                    <a:pt x="9525" y="4762500"/>
                  </a:moveTo>
                  <a:lnTo>
                    <a:pt x="0" y="4762500"/>
                  </a:lnTo>
                  <a:lnTo>
                    <a:pt x="0" y="4772025"/>
                  </a:lnTo>
                  <a:lnTo>
                    <a:pt x="9525" y="4772025"/>
                  </a:lnTo>
                  <a:lnTo>
                    <a:pt x="9525" y="4762500"/>
                  </a:lnTo>
                  <a:close/>
                </a:path>
                <a:path w="11229975" h="6143625">
                  <a:moveTo>
                    <a:pt x="9525" y="4705350"/>
                  </a:moveTo>
                  <a:lnTo>
                    <a:pt x="0" y="4705350"/>
                  </a:lnTo>
                  <a:lnTo>
                    <a:pt x="0" y="4714875"/>
                  </a:lnTo>
                  <a:lnTo>
                    <a:pt x="9525" y="4714875"/>
                  </a:lnTo>
                  <a:lnTo>
                    <a:pt x="9525" y="4705350"/>
                  </a:lnTo>
                  <a:close/>
                </a:path>
                <a:path w="11229975" h="6143625">
                  <a:moveTo>
                    <a:pt x="9525" y="4648200"/>
                  </a:moveTo>
                  <a:lnTo>
                    <a:pt x="0" y="4648200"/>
                  </a:lnTo>
                  <a:lnTo>
                    <a:pt x="0" y="4657725"/>
                  </a:lnTo>
                  <a:lnTo>
                    <a:pt x="9525" y="4657725"/>
                  </a:lnTo>
                  <a:lnTo>
                    <a:pt x="9525" y="4648200"/>
                  </a:lnTo>
                  <a:close/>
                </a:path>
                <a:path w="11229975" h="6143625">
                  <a:moveTo>
                    <a:pt x="9525" y="4591050"/>
                  </a:moveTo>
                  <a:lnTo>
                    <a:pt x="0" y="4591050"/>
                  </a:lnTo>
                  <a:lnTo>
                    <a:pt x="0" y="4600575"/>
                  </a:lnTo>
                  <a:lnTo>
                    <a:pt x="9525" y="4600575"/>
                  </a:lnTo>
                  <a:lnTo>
                    <a:pt x="9525" y="4591050"/>
                  </a:lnTo>
                  <a:close/>
                </a:path>
                <a:path w="11229975" h="6143625">
                  <a:moveTo>
                    <a:pt x="9525" y="4533900"/>
                  </a:moveTo>
                  <a:lnTo>
                    <a:pt x="0" y="4533900"/>
                  </a:lnTo>
                  <a:lnTo>
                    <a:pt x="0" y="4543425"/>
                  </a:lnTo>
                  <a:lnTo>
                    <a:pt x="9525" y="4543425"/>
                  </a:lnTo>
                  <a:lnTo>
                    <a:pt x="9525" y="4533900"/>
                  </a:lnTo>
                  <a:close/>
                </a:path>
                <a:path w="11229975" h="6143625">
                  <a:moveTo>
                    <a:pt x="9525" y="4476750"/>
                  </a:moveTo>
                  <a:lnTo>
                    <a:pt x="0" y="4476750"/>
                  </a:lnTo>
                  <a:lnTo>
                    <a:pt x="0" y="4486275"/>
                  </a:lnTo>
                  <a:lnTo>
                    <a:pt x="9525" y="4486275"/>
                  </a:lnTo>
                  <a:lnTo>
                    <a:pt x="9525" y="4476750"/>
                  </a:lnTo>
                  <a:close/>
                </a:path>
                <a:path w="11229975" h="6143625">
                  <a:moveTo>
                    <a:pt x="9525" y="4419600"/>
                  </a:moveTo>
                  <a:lnTo>
                    <a:pt x="0" y="4419600"/>
                  </a:lnTo>
                  <a:lnTo>
                    <a:pt x="0" y="4429125"/>
                  </a:lnTo>
                  <a:lnTo>
                    <a:pt x="9525" y="4429125"/>
                  </a:lnTo>
                  <a:lnTo>
                    <a:pt x="9525" y="4419600"/>
                  </a:lnTo>
                  <a:close/>
                </a:path>
                <a:path w="11229975" h="6143625">
                  <a:moveTo>
                    <a:pt x="9525" y="4362450"/>
                  </a:moveTo>
                  <a:lnTo>
                    <a:pt x="0" y="4362450"/>
                  </a:lnTo>
                  <a:lnTo>
                    <a:pt x="0" y="4371975"/>
                  </a:lnTo>
                  <a:lnTo>
                    <a:pt x="9525" y="4371975"/>
                  </a:lnTo>
                  <a:lnTo>
                    <a:pt x="9525" y="4362450"/>
                  </a:lnTo>
                  <a:close/>
                </a:path>
                <a:path w="11229975" h="6143625">
                  <a:moveTo>
                    <a:pt x="9525" y="4305300"/>
                  </a:moveTo>
                  <a:lnTo>
                    <a:pt x="0" y="4305300"/>
                  </a:lnTo>
                  <a:lnTo>
                    <a:pt x="0" y="4314825"/>
                  </a:lnTo>
                  <a:lnTo>
                    <a:pt x="9525" y="4314825"/>
                  </a:lnTo>
                  <a:lnTo>
                    <a:pt x="9525" y="4305300"/>
                  </a:lnTo>
                  <a:close/>
                </a:path>
                <a:path w="11229975" h="6143625">
                  <a:moveTo>
                    <a:pt x="9525" y="4248150"/>
                  </a:moveTo>
                  <a:lnTo>
                    <a:pt x="0" y="4248150"/>
                  </a:lnTo>
                  <a:lnTo>
                    <a:pt x="0" y="4257675"/>
                  </a:lnTo>
                  <a:lnTo>
                    <a:pt x="9525" y="4257675"/>
                  </a:lnTo>
                  <a:lnTo>
                    <a:pt x="9525" y="4248150"/>
                  </a:lnTo>
                  <a:close/>
                </a:path>
                <a:path w="11229975" h="6143625">
                  <a:moveTo>
                    <a:pt x="9525" y="4191000"/>
                  </a:moveTo>
                  <a:lnTo>
                    <a:pt x="0" y="4191000"/>
                  </a:lnTo>
                  <a:lnTo>
                    <a:pt x="0" y="4200525"/>
                  </a:lnTo>
                  <a:lnTo>
                    <a:pt x="9525" y="4200525"/>
                  </a:lnTo>
                  <a:lnTo>
                    <a:pt x="9525" y="4191000"/>
                  </a:lnTo>
                  <a:close/>
                </a:path>
                <a:path w="11229975" h="6143625">
                  <a:moveTo>
                    <a:pt x="9525" y="4019550"/>
                  </a:moveTo>
                  <a:lnTo>
                    <a:pt x="0" y="4019550"/>
                  </a:lnTo>
                  <a:lnTo>
                    <a:pt x="0" y="4029075"/>
                  </a:lnTo>
                  <a:lnTo>
                    <a:pt x="9525" y="4029075"/>
                  </a:lnTo>
                  <a:lnTo>
                    <a:pt x="9525" y="4019550"/>
                  </a:lnTo>
                  <a:close/>
                </a:path>
                <a:path w="11229975" h="6143625">
                  <a:moveTo>
                    <a:pt x="9525" y="3962400"/>
                  </a:moveTo>
                  <a:lnTo>
                    <a:pt x="0" y="3962400"/>
                  </a:lnTo>
                  <a:lnTo>
                    <a:pt x="0" y="3971925"/>
                  </a:lnTo>
                  <a:lnTo>
                    <a:pt x="9525" y="3971925"/>
                  </a:lnTo>
                  <a:lnTo>
                    <a:pt x="9525" y="3962400"/>
                  </a:lnTo>
                  <a:close/>
                </a:path>
                <a:path w="11229975" h="6143625">
                  <a:moveTo>
                    <a:pt x="9525" y="3905250"/>
                  </a:moveTo>
                  <a:lnTo>
                    <a:pt x="0" y="3905250"/>
                  </a:lnTo>
                  <a:lnTo>
                    <a:pt x="0" y="3914775"/>
                  </a:lnTo>
                  <a:lnTo>
                    <a:pt x="9525" y="3914775"/>
                  </a:lnTo>
                  <a:lnTo>
                    <a:pt x="9525" y="3905250"/>
                  </a:lnTo>
                  <a:close/>
                </a:path>
                <a:path w="11229975" h="6143625">
                  <a:moveTo>
                    <a:pt x="9525" y="3848100"/>
                  </a:moveTo>
                  <a:lnTo>
                    <a:pt x="0" y="3848100"/>
                  </a:lnTo>
                  <a:lnTo>
                    <a:pt x="0" y="3857625"/>
                  </a:lnTo>
                  <a:lnTo>
                    <a:pt x="9525" y="3857625"/>
                  </a:lnTo>
                  <a:lnTo>
                    <a:pt x="9525" y="3848100"/>
                  </a:lnTo>
                  <a:close/>
                </a:path>
                <a:path w="11229975" h="6143625">
                  <a:moveTo>
                    <a:pt x="9525" y="3790950"/>
                  </a:moveTo>
                  <a:lnTo>
                    <a:pt x="0" y="3790950"/>
                  </a:lnTo>
                  <a:lnTo>
                    <a:pt x="0" y="3800475"/>
                  </a:lnTo>
                  <a:lnTo>
                    <a:pt x="9525" y="3800475"/>
                  </a:lnTo>
                  <a:lnTo>
                    <a:pt x="9525" y="3790950"/>
                  </a:lnTo>
                  <a:close/>
                </a:path>
                <a:path w="11229975" h="6143625">
                  <a:moveTo>
                    <a:pt x="9525" y="3733800"/>
                  </a:moveTo>
                  <a:lnTo>
                    <a:pt x="0" y="3733800"/>
                  </a:lnTo>
                  <a:lnTo>
                    <a:pt x="0" y="3743325"/>
                  </a:lnTo>
                  <a:lnTo>
                    <a:pt x="9525" y="3743325"/>
                  </a:lnTo>
                  <a:lnTo>
                    <a:pt x="9525" y="3733800"/>
                  </a:lnTo>
                  <a:close/>
                </a:path>
                <a:path w="11229975" h="6143625">
                  <a:moveTo>
                    <a:pt x="9525" y="3676650"/>
                  </a:moveTo>
                  <a:lnTo>
                    <a:pt x="0" y="3676650"/>
                  </a:lnTo>
                  <a:lnTo>
                    <a:pt x="0" y="3686175"/>
                  </a:lnTo>
                  <a:lnTo>
                    <a:pt x="9525" y="3686175"/>
                  </a:lnTo>
                  <a:lnTo>
                    <a:pt x="9525" y="3676650"/>
                  </a:lnTo>
                  <a:close/>
                </a:path>
                <a:path w="11229975" h="6143625">
                  <a:moveTo>
                    <a:pt x="9525" y="3619500"/>
                  </a:moveTo>
                  <a:lnTo>
                    <a:pt x="0" y="3619500"/>
                  </a:lnTo>
                  <a:lnTo>
                    <a:pt x="0" y="3629025"/>
                  </a:lnTo>
                  <a:lnTo>
                    <a:pt x="9525" y="3629025"/>
                  </a:lnTo>
                  <a:lnTo>
                    <a:pt x="9525" y="3619500"/>
                  </a:lnTo>
                  <a:close/>
                </a:path>
                <a:path w="11229975" h="6143625">
                  <a:moveTo>
                    <a:pt x="9525" y="3562350"/>
                  </a:moveTo>
                  <a:lnTo>
                    <a:pt x="0" y="3562350"/>
                  </a:lnTo>
                  <a:lnTo>
                    <a:pt x="0" y="3571875"/>
                  </a:lnTo>
                  <a:lnTo>
                    <a:pt x="9525" y="3571875"/>
                  </a:lnTo>
                  <a:lnTo>
                    <a:pt x="9525" y="3562350"/>
                  </a:lnTo>
                  <a:close/>
                </a:path>
                <a:path w="11229975" h="6143625">
                  <a:moveTo>
                    <a:pt x="9525" y="3505200"/>
                  </a:moveTo>
                  <a:lnTo>
                    <a:pt x="0" y="3505200"/>
                  </a:lnTo>
                  <a:lnTo>
                    <a:pt x="0" y="3514725"/>
                  </a:lnTo>
                  <a:lnTo>
                    <a:pt x="9525" y="3514725"/>
                  </a:lnTo>
                  <a:lnTo>
                    <a:pt x="9525" y="3505200"/>
                  </a:lnTo>
                  <a:close/>
                </a:path>
                <a:path w="11229975" h="6143625">
                  <a:moveTo>
                    <a:pt x="9525" y="3448050"/>
                  </a:moveTo>
                  <a:lnTo>
                    <a:pt x="0" y="3448050"/>
                  </a:lnTo>
                  <a:lnTo>
                    <a:pt x="0" y="3457575"/>
                  </a:lnTo>
                  <a:lnTo>
                    <a:pt x="9525" y="3457575"/>
                  </a:lnTo>
                  <a:lnTo>
                    <a:pt x="9525" y="3448050"/>
                  </a:lnTo>
                  <a:close/>
                </a:path>
                <a:path w="11229975" h="6143625">
                  <a:moveTo>
                    <a:pt x="9525" y="3390900"/>
                  </a:moveTo>
                  <a:lnTo>
                    <a:pt x="0" y="3390900"/>
                  </a:lnTo>
                  <a:lnTo>
                    <a:pt x="0" y="3400425"/>
                  </a:lnTo>
                  <a:lnTo>
                    <a:pt x="9525" y="3400425"/>
                  </a:lnTo>
                  <a:lnTo>
                    <a:pt x="9525" y="3390900"/>
                  </a:lnTo>
                  <a:close/>
                </a:path>
                <a:path w="11229975" h="6143625">
                  <a:moveTo>
                    <a:pt x="9525" y="3333750"/>
                  </a:moveTo>
                  <a:lnTo>
                    <a:pt x="0" y="3333750"/>
                  </a:lnTo>
                  <a:lnTo>
                    <a:pt x="0" y="3343275"/>
                  </a:lnTo>
                  <a:lnTo>
                    <a:pt x="9525" y="3343275"/>
                  </a:lnTo>
                  <a:lnTo>
                    <a:pt x="9525" y="3333750"/>
                  </a:lnTo>
                  <a:close/>
                </a:path>
                <a:path w="11229975" h="6143625">
                  <a:moveTo>
                    <a:pt x="9525" y="3276600"/>
                  </a:moveTo>
                  <a:lnTo>
                    <a:pt x="0" y="3276600"/>
                  </a:lnTo>
                  <a:lnTo>
                    <a:pt x="0" y="3286125"/>
                  </a:lnTo>
                  <a:lnTo>
                    <a:pt x="9525" y="3286125"/>
                  </a:lnTo>
                  <a:lnTo>
                    <a:pt x="9525" y="3276600"/>
                  </a:lnTo>
                  <a:close/>
                </a:path>
                <a:path w="11229975" h="6143625">
                  <a:moveTo>
                    <a:pt x="9525" y="3219450"/>
                  </a:moveTo>
                  <a:lnTo>
                    <a:pt x="0" y="3219450"/>
                  </a:lnTo>
                  <a:lnTo>
                    <a:pt x="0" y="3228975"/>
                  </a:lnTo>
                  <a:lnTo>
                    <a:pt x="9525" y="3228975"/>
                  </a:lnTo>
                  <a:lnTo>
                    <a:pt x="9525" y="3219450"/>
                  </a:lnTo>
                  <a:close/>
                </a:path>
                <a:path w="11229975" h="6143625">
                  <a:moveTo>
                    <a:pt x="9525" y="3162300"/>
                  </a:moveTo>
                  <a:lnTo>
                    <a:pt x="0" y="3162300"/>
                  </a:lnTo>
                  <a:lnTo>
                    <a:pt x="0" y="3171825"/>
                  </a:lnTo>
                  <a:lnTo>
                    <a:pt x="9525" y="3171825"/>
                  </a:lnTo>
                  <a:lnTo>
                    <a:pt x="9525" y="3162300"/>
                  </a:lnTo>
                  <a:close/>
                </a:path>
                <a:path w="11229975" h="6143625">
                  <a:moveTo>
                    <a:pt x="9525" y="3105150"/>
                  </a:moveTo>
                  <a:lnTo>
                    <a:pt x="0" y="3105150"/>
                  </a:lnTo>
                  <a:lnTo>
                    <a:pt x="0" y="3114675"/>
                  </a:lnTo>
                  <a:lnTo>
                    <a:pt x="9525" y="3114675"/>
                  </a:lnTo>
                  <a:lnTo>
                    <a:pt x="9525" y="3105150"/>
                  </a:lnTo>
                  <a:close/>
                </a:path>
                <a:path w="11229975" h="6143625">
                  <a:moveTo>
                    <a:pt x="9525" y="3048000"/>
                  </a:moveTo>
                  <a:lnTo>
                    <a:pt x="0" y="3048000"/>
                  </a:lnTo>
                  <a:lnTo>
                    <a:pt x="0" y="3057525"/>
                  </a:lnTo>
                  <a:lnTo>
                    <a:pt x="9525" y="3057525"/>
                  </a:lnTo>
                  <a:lnTo>
                    <a:pt x="9525" y="3048000"/>
                  </a:lnTo>
                  <a:close/>
                </a:path>
                <a:path w="11229975" h="6143625">
                  <a:moveTo>
                    <a:pt x="9525" y="2990850"/>
                  </a:moveTo>
                  <a:lnTo>
                    <a:pt x="0" y="2990850"/>
                  </a:lnTo>
                  <a:lnTo>
                    <a:pt x="0" y="3000375"/>
                  </a:lnTo>
                  <a:lnTo>
                    <a:pt x="9525" y="3000375"/>
                  </a:lnTo>
                  <a:lnTo>
                    <a:pt x="9525" y="2990850"/>
                  </a:lnTo>
                  <a:close/>
                </a:path>
                <a:path w="11229975" h="6143625">
                  <a:moveTo>
                    <a:pt x="10201275" y="0"/>
                  </a:moveTo>
                  <a:lnTo>
                    <a:pt x="10191750" y="0"/>
                  </a:lnTo>
                  <a:lnTo>
                    <a:pt x="10191750" y="9525"/>
                  </a:lnTo>
                  <a:lnTo>
                    <a:pt x="10201275" y="9525"/>
                  </a:lnTo>
                  <a:lnTo>
                    <a:pt x="10201275" y="0"/>
                  </a:lnTo>
                  <a:close/>
                </a:path>
                <a:path w="11229975" h="6143625">
                  <a:moveTo>
                    <a:pt x="10258425" y="0"/>
                  </a:moveTo>
                  <a:lnTo>
                    <a:pt x="10248900" y="0"/>
                  </a:lnTo>
                  <a:lnTo>
                    <a:pt x="10248900" y="9525"/>
                  </a:lnTo>
                  <a:lnTo>
                    <a:pt x="10258425" y="9525"/>
                  </a:lnTo>
                  <a:lnTo>
                    <a:pt x="10258425" y="0"/>
                  </a:lnTo>
                  <a:close/>
                </a:path>
                <a:path w="11229975" h="6143625">
                  <a:moveTo>
                    <a:pt x="10315575" y="0"/>
                  </a:moveTo>
                  <a:lnTo>
                    <a:pt x="10306050" y="0"/>
                  </a:lnTo>
                  <a:lnTo>
                    <a:pt x="10306050" y="9525"/>
                  </a:lnTo>
                  <a:lnTo>
                    <a:pt x="10315575" y="9525"/>
                  </a:lnTo>
                  <a:lnTo>
                    <a:pt x="10315575" y="0"/>
                  </a:lnTo>
                  <a:close/>
                </a:path>
                <a:path w="11229975" h="6143625">
                  <a:moveTo>
                    <a:pt x="10372725" y="0"/>
                  </a:moveTo>
                  <a:lnTo>
                    <a:pt x="10363200" y="0"/>
                  </a:lnTo>
                  <a:lnTo>
                    <a:pt x="10363200" y="9525"/>
                  </a:lnTo>
                  <a:lnTo>
                    <a:pt x="10372725" y="9525"/>
                  </a:lnTo>
                  <a:lnTo>
                    <a:pt x="10372725" y="0"/>
                  </a:lnTo>
                  <a:close/>
                </a:path>
                <a:path w="11229975" h="6143625">
                  <a:moveTo>
                    <a:pt x="10429875" y="0"/>
                  </a:moveTo>
                  <a:lnTo>
                    <a:pt x="10420350" y="0"/>
                  </a:lnTo>
                  <a:lnTo>
                    <a:pt x="10420350" y="9525"/>
                  </a:lnTo>
                  <a:lnTo>
                    <a:pt x="10429875" y="9525"/>
                  </a:lnTo>
                  <a:lnTo>
                    <a:pt x="10429875" y="0"/>
                  </a:lnTo>
                  <a:close/>
                </a:path>
                <a:path w="11229975" h="6143625">
                  <a:moveTo>
                    <a:pt x="10487025" y="0"/>
                  </a:moveTo>
                  <a:lnTo>
                    <a:pt x="10477500" y="0"/>
                  </a:lnTo>
                  <a:lnTo>
                    <a:pt x="10477500" y="9525"/>
                  </a:lnTo>
                  <a:lnTo>
                    <a:pt x="10487025" y="9525"/>
                  </a:lnTo>
                  <a:lnTo>
                    <a:pt x="10487025" y="0"/>
                  </a:lnTo>
                  <a:close/>
                </a:path>
                <a:path w="11229975" h="6143625">
                  <a:moveTo>
                    <a:pt x="10544175" y="0"/>
                  </a:moveTo>
                  <a:lnTo>
                    <a:pt x="10534650" y="0"/>
                  </a:lnTo>
                  <a:lnTo>
                    <a:pt x="10534650" y="9525"/>
                  </a:lnTo>
                  <a:lnTo>
                    <a:pt x="10544175" y="9525"/>
                  </a:lnTo>
                  <a:lnTo>
                    <a:pt x="10544175" y="0"/>
                  </a:lnTo>
                  <a:close/>
                </a:path>
                <a:path w="11229975" h="6143625">
                  <a:moveTo>
                    <a:pt x="10601325" y="0"/>
                  </a:moveTo>
                  <a:lnTo>
                    <a:pt x="10591800" y="0"/>
                  </a:lnTo>
                  <a:lnTo>
                    <a:pt x="10591800" y="9525"/>
                  </a:lnTo>
                  <a:lnTo>
                    <a:pt x="10601325" y="9525"/>
                  </a:lnTo>
                  <a:lnTo>
                    <a:pt x="10601325" y="0"/>
                  </a:lnTo>
                  <a:close/>
                </a:path>
                <a:path w="11229975" h="6143625">
                  <a:moveTo>
                    <a:pt x="10658475" y="0"/>
                  </a:moveTo>
                  <a:lnTo>
                    <a:pt x="10648950" y="0"/>
                  </a:lnTo>
                  <a:lnTo>
                    <a:pt x="10648950" y="9525"/>
                  </a:lnTo>
                  <a:lnTo>
                    <a:pt x="10658475" y="9525"/>
                  </a:lnTo>
                  <a:lnTo>
                    <a:pt x="10658475" y="0"/>
                  </a:lnTo>
                  <a:close/>
                </a:path>
                <a:path w="11229975" h="6143625">
                  <a:moveTo>
                    <a:pt x="10715625" y="0"/>
                  </a:moveTo>
                  <a:lnTo>
                    <a:pt x="10706100" y="0"/>
                  </a:lnTo>
                  <a:lnTo>
                    <a:pt x="10706100" y="9525"/>
                  </a:lnTo>
                  <a:lnTo>
                    <a:pt x="10715625" y="9525"/>
                  </a:lnTo>
                  <a:lnTo>
                    <a:pt x="10715625" y="0"/>
                  </a:lnTo>
                  <a:close/>
                </a:path>
                <a:path w="11229975" h="6143625">
                  <a:moveTo>
                    <a:pt x="10772775" y="0"/>
                  </a:moveTo>
                  <a:lnTo>
                    <a:pt x="10763250" y="0"/>
                  </a:lnTo>
                  <a:lnTo>
                    <a:pt x="10763250" y="9525"/>
                  </a:lnTo>
                  <a:lnTo>
                    <a:pt x="10772775" y="9525"/>
                  </a:lnTo>
                  <a:lnTo>
                    <a:pt x="10772775" y="0"/>
                  </a:lnTo>
                  <a:close/>
                </a:path>
                <a:path w="11229975" h="6143625">
                  <a:moveTo>
                    <a:pt x="10829925" y="0"/>
                  </a:moveTo>
                  <a:lnTo>
                    <a:pt x="10820400" y="0"/>
                  </a:lnTo>
                  <a:lnTo>
                    <a:pt x="10820400" y="9525"/>
                  </a:lnTo>
                  <a:lnTo>
                    <a:pt x="10829925" y="9525"/>
                  </a:lnTo>
                  <a:lnTo>
                    <a:pt x="10829925" y="0"/>
                  </a:lnTo>
                  <a:close/>
                </a:path>
                <a:path w="11229975" h="6143625">
                  <a:moveTo>
                    <a:pt x="10887075" y="0"/>
                  </a:moveTo>
                  <a:lnTo>
                    <a:pt x="10877550" y="0"/>
                  </a:lnTo>
                  <a:lnTo>
                    <a:pt x="10877550" y="9525"/>
                  </a:lnTo>
                  <a:lnTo>
                    <a:pt x="10887075" y="9525"/>
                  </a:lnTo>
                  <a:lnTo>
                    <a:pt x="10887075" y="0"/>
                  </a:lnTo>
                  <a:close/>
                </a:path>
                <a:path w="11229975" h="6143625">
                  <a:moveTo>
                    <a:pt x="10944225" y="0"/>
                  </a:moveTo>
                  <a:lnTo>
                    <a:pt x="10934700" y="0"/>
                  </a:lnTo>
                  <a:lnTo>
                    <a:pt x="10934700" y="9525"/>
                  </a:lnTo>
                  <a:lnTo>
                    <a:pt x="10944225" y="9525"/>
                  </a:lnTo>
                  <a:lnTo>
                    <a:pt x="10944225" y="0"/>
                  </a:lnTo>
                  <a:close/>
                </a:path>
                <a:path w="11229975" h="6143625">
                  <a:moveTo>
                    <a:pt x="11001375" y="0"/>
                  </a:moveTo>
                  <a:lnTo>
                    <a:pt x="10991850" y="0"/>
                  </a:lnTo>
                  <a:lnTo>
                    <a:pt x="10991850" y="9525"/>
                  </a:lnTo>
                  <a:lnTo>
                    <a:pt x="11001375" y="9525"/>
                  </a:lnTo>
                  <a:lnTo>
                    <a:pt x="11001375" y="0"/>
                  </a:lnTo>
                  <a:close/>
                </a:path>
                <a:path w="11229975" h="6143625">
                  <a:moveTo>
                    <a:pt x="11058525" y="0"/>
                  </a:moveTo>
                  <a:lnTo>
                    <a:pt x="11049000" y="0"/>
                  </a:lnTo>
                  <a:lnTo>
                    <a:pt x="11049000" y="9525"/>
                  </a:lnTo>
                  <a:lnTo>
                    <a:pt x="11058525" y="9525"/>
                  </a:lnTo>
                  <a:lnTo>
                    <a:pt x="11058525" y="0"/>
                  </a:lnTo>
                  <a:close/>
                </a:path>
                <a:path w="11229975" h="6143625">
                  <a:moveTo>
                    <a:pt x="11115675" y="0"/>
                  </a:moveTo>
                  <a:lnTo>
                    <a:pt x="11106150" y="0"/>
                  </a:lnTo>
                  <a:lnTo>
                    <a:pt x="11106150" y="9525"/>
                  </a:lnTo>
                  <a:lnTo>
                    <a:pt x="11115675" y="9525"/>
                  </a:lnTo>
                  <a:lnTo>
                    <a:pt x="11115675" y="0"/>
                  </a:lnTo>
                  <a:close/>
                </a:path>
                <a:path w="11229975" h="6143625">
                  <a:moveTo>
                    <a:pt x="11172825" y="0"/>
                  </a:moveTo>
                  <a:lnTo>
                    <a:pt x="11163300" y="0"/>
                  </a:lnTo>
                  <a:lnTo>
                    <a:pt x="11163300" y="9525"/>
                  </a:lnTo>
                  <a:lnTo>
                    <a:pt x="11172825" y="9525"/>
                  </a:lnTo>
                  <a:lnTo>
                    <a:pt x="11172825" y="0"/>
                  </a:lnTo>
                  <a:close/>
                </a:path>
                <a:path w="11229975" h="6143625">
                  <a:moveTo>
                    <a:pt x="11229975" y="0"/>
                  </a:moveTo>
                  <a:lnTo>
                    <a:pt x="11220450" y="0"/>
                  </a:lnTo>
                  <a:lnTo>
                    <a:pt x="11220450" y="9525"/>
                  </a:lnTo>
                  <a:lnTo>
                    <a:pt x="11229975" y="9525"/>
                  </a:lnTo>
                  <a:lnTo>
                    <a:pt x="112299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914400" y="542937"/>
              <a:ext cx="11287125" cy="5462270"/>
            </a:xfrm>
            <a:custGeom>
              <a:avLst/>
              <a:gdLst/>
              <a:ahLst/>
              <a:cxnLst/>
              <a:rect l="l" t="t" r="r" b="b"/>
              <a:pathLst>
                <a:path w="11287125" h="5462270">
                  <a:moveTo>
                    <a:pt x="9525" y="2990850"/>
                  </a:moveTo>
                  <a:lnTo>
                    <a:pt x="0" y="2990850"/>
                  </a:lnTo>
                  <a:lnTo>
                    <a:pt x="0" y="3000375"/>
                  </a:lnTo>
                  <a:lnTo>
                    <a:pt x="9525" y="3000375"/>
                  </a:lnTo>
                  <a:lnTo>
                    <a:pt x="9525" y="2990850"/>
                  </a:lnTo>
                  <a:close/>
                </a:path>
                <a:path w="11287125" h="5462270">
                  <a:moveTo>
                    <a:pt x="9525" y="2933700"/>
                  </a:moveTo>
                  <a:lnTo>
                    <a:pt x="0" y="2933700"/>
                  </a:lnTo>
                  <a:lnTo>
                    <a:pt x="0" y="2943225"/>
                  </a:lnTo>
                  <a:lnTo>
                    <a:pt x="9525" y="2943225"/>
                  </a:lnTo>
                  <a:lnTo>
                    <a:pt x="9525" y="2933700"/>
                  </a:lnTo>
                  <a:close/>
                </a:path>
                <a:path w="11287125" h="5462270">
                  <a:moveTo>
                    <a:pt x="9525" y="2876550"/>
                  </a:moveTo>
                  <a:lnTo>
                    <a:pt x="0" y="2876550"/>
                  </a:lnTo>
                  <a:lnTo>
                    <a:pt x="0" y="2886075"/>
                  </a:lnTo>
                  <a:lnTo>
                    <a:pt x="9525" y="2886075"/>
                  </a:lnTo>
                  <a:lnTo>
                    <a:pt x="9525" y="2876550"/>
                  </a:lnTo>
                  <a:close/>
                </a:path>
                <a:path w="11287125" h="5462270">
                  <a:moveTo>
                    <a:pt x="9525" y="2819400"/>
                  </a:moveTo>
                  <a:lnTo>
                    <a:pt x="0" y="2819400"/>
                  </a:lnTo>
                  <a:lnTo>
                    <a:pt x="0" y="2828925"/>
                  </a:lnTo>
                  <a:lnTo>
                    <a:pt x="9525" y="2828925"/>
                  </a:lnTo>
                  <a:lnTo>
                    <a:pt x="9525" y="2819400"/>
                  </a:lnTo>
                  <a:close/>
                </a:path>
                <a:path w="11287125" h="5462270">
                  <a:moveTo>
                    <a:pt x="9525" y="2647950"/>
                  </a:moveTo>
                  <a:lnTo>
                    <a:pt x="0" y="2647950"/>
                  </a:lnTo>
                  <a:lnTo>
                    <a:pt x="0" y="2657475"/>
                  </a:lnTo>
                  <a:lnTo>
                    <a:pt x="9525" y="2657475"/>
                  </a:lnTo>
                  <a:lnTo>
                    <a:pt x="9525" y="2647950"/>
                  </a:lnTo>
                  <a:close/>
                </a:path>
                <a:path w="11287125" h="5462270">
                  <a:moveTo>
                    <a:pt x="9525" y="2590800"/>
                  </a:moveTo>
                  <a:lnTo>
                    <a:pt x="0" y="2590800"/>
                  </a:lnTo>
                  <a:lnTo>
                    <a:pt x="0" y="2600325"/>
                  </a:lnTo>
                  <a:lnTo>
                    <a:pt x="9525" y="2600325"/>
                  </a:lnTo>
                  <a:lnTo>
                    <a:pt x="9525" y="2590800"/>
                  </a:lnTo>
                  <a:close/>
                </a:path>
                <a:path w="11287125" h="5462270">
                  <a:moveTo>
                    <a:pt x="9525" y="2533650"/>
                  </a:moveTo>
                  <a:lnTo>
                    <a:pt x="0" y="2533650"/>
                  </a:lnTo>
                  <a:lnTo>
                    <a:pt x="0" y="2543175"/>
                  </a:lnTo>
                  <a:lnTo>
                    <a:pt x="9525" y="2543175"/>
                  </a:lnTo>
                  <a:lnTo>
                    <a:pt x="9525" y="2533650"/>
                  </a:lnTo>
                  <a:close/>
                </a:path>
                <a:path w="11287125" h="5462270">
                  <a:moveTo>
                    <a:pt x="9525" y="2476500"/>
                  </a:moveTo>
                  <a:lnTo>
                    <a:pt x="0" y="2476500"/>
                  </a:lnTo>
                  <a:lnTo>
                    <a:pt x="0" y="2486025"/>
                  </a:lnTo>
                  <a:lnTo>
                    <a:pt x="9525" y="2486025"/>
                  </a:lnTo>
                  <a:lnTo>
                    <a:pt x="9525" y="2476500"/>
                  </a:lnTo>
                  <a:close/>
                </a:path>
                <a:path w="11287125" h="5462270">
                  <a:moveTo>
                    <a:pt x="9525" y="2419350"/>
                  </a:moveTo>
                  <a:lnTo>
                    <a:pt x="0" y="2419350"/>
                  </a:lnTo>
                  <a:lnTo>
                    <a:pt x="0" y="2428875"/>
                  </a:lnTo>
                  <a:lnTo>
                    <a:pt x="9525" y="2428875"/>
                  </a:lnTo>
                  <a:lnTo>
                    <a:pt x="9525" y="2419350"/>
                  </a:lnTo>
                  <a:close/>
                </a:path>
                <a:path w="11287125" h="5462270">
                  <a:moveTo>
                    <a:pt x="9525" y="2362200"/>
                  </a:moveTo>
                  <a:lnTo>
                    <a:pt x="0" y="2362200"/>
                  </a:lnTo>
                  <a:lnTo>
                    <a:pt x="0" y="2371725"/>
                  </a:lnTo>
                  <a:lnTo>
                    <a:pt x="9525" y="2371725"/>
                  </a:lnTo>
                  <a:lnTo>
                    <a:pt x="9525" y="2362200"/>
                  </a:lnTo>
                  <a:close/>
                </a:path>
                <a:path w="11287125" h="5462270">
                  <a:moveTo>
                    <a:pt x="9525" y="2305050"/>
                  </a:moveTo>
                  <a:lnTo>
                    <a:pt x="0" y="2305050"/>
                  </a:lnTo>
                  <a:lnTo>
                    <a:pt x="0" y="2314575"/>
                  </a:lnTo>
                  <a:lnTo>
                    <a:pt x="9525" y="2314575"/>
                  </a:lnTo>
                  <a:lnTo>
                    <a:pt x="9525" y="2305050"/>
                  </a:lnTo>
                  <a:close/>
                </a:path>
                <a:path w="11287125" h="5462270">
                  <a:moveTo>
                    <a:pt x="9525" y="2247900"/>
                  </a:moveTo>
                  <a:lnTo>
                    <a:pt x="0" y="2247900"/>
                  </a:lnTo>
                  <a:lnTo>
                    <a:pt x="0" y="2257425"/>
                  </a:lnTo>
                  <a:lnTo>
                    <a:pt x="9525" y="2257425"/>
                  </a:lnTo>
                  <a:lnTo>
                    <a:pt x="9525" y="2247900"/>
                  </a:lnTo>
                  <a:close/>
                </a:path>
                <a:path w="11287125" h="5462270">
                  <a:moveTo>
                    <a:pt x="9525" y="2190750"/>
                  </a:moveTo>
                  <a:lnTo>
                    <a:pt x="0" y="2190750"/>
                  </a:lnTo>
                  <a:lnTo>
                    <a:pt x="0" y="2200275"/>
                  </a:lnTo>
                  <a:lnTo>
                    <a:pt x="9525" y="2200275"/>
                  </a:lnTo>
                  <a:lnTo>
                    <a:pt x="9525" y="2190750"/>
                  </a:lnTo>
                  <a:close/>
                </a:path>
                <a:path w="11287125" h="5462270">
                  <a:moveTo>
                    <a:pt x="9525" y="2133600"/>
                  </a:moveTo>
                  <a:lnTo>
                    <a:pt x="0" y="2133600"/>
                  </a:lnTo>
                  <a:lnTo>
                    <a:pt x="0" y="2143125"/>
                  </a:lnTo>
                  <a:lnTo>
                    <a:pt x="9525" y="2143125"/>
                  </a:lnTo>
                  <a:lnTo>
                    <a:pt x="9525" y="2133600"/>
                  </a:lnTo>
                  <a:close/>
                </a:path>
                <a:path w="11287125" h="5462270">
                  <a:moveTo>
                    <a:pt x="9525" y="2076450"/>
                  </a:moveTo>
                  <a:lnTo>
                    <a:pt x="0" y="2076450"/>
                  </a:lnTo>
                  <a:lnTo>
                    <a:pt x="0" y="2085975"/>
                  </a:lnTo>
                  <a:lnTo>
                    <a:pt x="9525" y="2085975"/>
                  </a:lnTo>
                  <a:lnTo>
                    <a:pt x="9525" y="2076450"/>
                  </a:lnTo>
                  <a:close/>
                </a:path>
                <a:path w="11287125" h="5462270">
                  <a:moveTo>
                    <a:pt x="9525" y="2019300"/>
                  </a:moveTo>
                  <a:lnTo>
                    <a:pt x="0" y="2019300"/>
                  </a:lnTo>
                  <a:lnTo>
                    <a:pt x="0" y="2028825"/>
                  </a:lnTo>
                  <a:lnTo>
                    <a:pt x="9525" y="2028825"/>
                  </a:lnTo>
                  <a:lnTo>
                    <a:pt x="9525" y="2019300"/>
                  </a:lnTo>
                  <a:close/>
                </a:path>
                <a:path w="11287125" h="5462270">
                  <a:moveTo>
                    <a:pt x="9525" y="1962150"/>
                  </a:moveTo>
                  <a:lnTo>
                    <a:pt x="0" y="1962150"/>
                  </a:lnTo>
                  <a:lnTo>
                    <a:pt x="0" y="1971675"/>
                  </a:lnTo>
                  <a:lnTo>
                    <a:pt x="9525" y="1971675"/>
                  </a:lnTo>
                  <a:lnTo>
                    <a:pt x="9525" y="1962150"/>
                  </a:lnTo>
                  <a:close/>
                </a:path>
                <a:path w="11287125" h="5462270">
                  <a:moveTo>
                    <a:pt x="9525" y="1905000"/>
                  </a:moveTo>
                  <a:lnTo>
                    <a:pt x="0" y="1905000"/>
                  </a:lnTo>
                  <a:lnTo>
                    <a:pt x="0" y="1914525"/>
                  </a:lnTo>
                  <a:lnTo>
                    <a:pt x="9525" y="1914525"/>
                  </a:lnTo>
                  <a:lnTo>
                    <a:pt x="9525" y="1905000"/>
                  </a:lnTo>
                  <a:close/>
                </a:path>
                <a:path w="11287125" h="5462270">
                  <a:moveTo>
                    <a:pt x="9525" y="1847850"/>
                  </a:moveTo>
                  <a:lnTo>
                    <a:pt x="0" y="1847850"/>
                  </a:lnTo>
                  <a:lnTo>
                    <a:pt x="0" y="1857375"/>
                  </a:lnTo>
                  <a:lnTo>
                    <a:pt x="9525" y="1857375"/>
                  </a:lnTo>
                  <a:lnTo>
                    <a:pt x="9525" y="1847850"/>
                  </a:lnTo>
                  <a:close/>
                </a:path>
                <a:path w="11287125" h="5462270">
                  <a:moveTo>
                    <a:pt x="9525" y="1790700"/>
                  </a:moveTo>
                  <a:lnTo>
                    <a:pt x="0" y="1790700"/>
                  </a:lnTo>
                  <a:lnTo>
                    <a:pt x="0" y="1800225"/>
                  </a:lnTo>
                  <a:lnTo>
                    <a:pt x="9525" y="1800225"/>
                  </a:lnTo>
                  <a:lnTo>
                    <a:pt x="9525" y="1790700"/>
                  </a:lnTo>
                  <a:close/>
                </a:path>
                <a:path w="11287125" h="5462270">
                  <a:moveTo>
                    <a:pt x="9525" y="1733550"/>
                  </a:moveTo>
                  <a:lnTo>
                    <a:pt x="0" y="1733550"/>
                  </a:lnTo>
                  <a:lnTo>
                    <a:pt x="0" y="1743075"/>
                  </a:lnTo>
                  <a:lnTo>
                    <a:pt x="9525" y="1743075"/>
                  </a:lnTo>
                  <a:lnTo>
                    <a:pt x="9525" y="1733550"/>
                  </a:lnTo>
                  <a:close/>
                </a:path>
                <a:path w="11287125" h="5462270">
                  <a:moveTo>
                    <a:pt x="9525" y="1676400"/>
                  </a:moveTo>
                  <a:lnTo>
                    <a:pt x="0" y="1676400"/>
                  </a:lnTo>
                  <a:lnTo>
                    <a:pt x="0" y="1685925"/>
                  </a:lnTo>
                  <a:lnTo>
                    <a:pt x="9525" y="1685925"/>
                  </a:lnTo>
                  <a:lnTo>
                    <a:pt x="9525" y="1676400"/>
                  </a:lnTo>
                  <a:close/>
                </a:path>
                <a:path w="11287125" h="5462270">
                  <a:moveTo>
                    <a:pt x="9525" y="1619250"/>
                  </a:moveTo>
                  <a:lnTo>
                    <a:pt x="0" y="1619250"/>
                  </a:lnTo>
                  <a:lnTo>
                    <a:pt x="0" y="1628775"/>
                  </a:lnTo>
                  <a:lnTo>
                    <a:pt x="9525" y="1628775"/>
                  </a:lnTo>
                  <a:lnTo>
                    <a:pt x="9525" y="1619250"/>
                  </a:lnTo>
                  <a:close/>
                </a:path>
                <a:path w="11287125" h="5462270">
                  <a:moveTo>
                    <a:pt x="9525" y="1562100"/>
                  </a:moveTo>
                  <a:lnTo>
                    <a:pt x="0" y="1562100"/>
                  </a:lnTo>
                  <a:lnTo>
                    <a:pt x="0" y="1571625"/>
                  </a:lnTo>
                  <a:lnTo>
                    <a:pt x="9525" y="1571625"/>
                  </a:lnTo>
                  <a:lnTo>
                    <a:pt x="9525" y="1562100"/>
                  </a:lnTo>
                  <a:close/>
                </a:path>
                <a:path w="11287125" h="5462270">
                  <a:moveTo>
                    <a:pt x="9525" y="1504950"/>
                  </a:moveTo>
                  <a:lnTo>
                    <a:pt x="0" y="1504950"/>
                  </a:lnTo>
                  <a:lnTo>
                    <a:pt x="0" y="1514475"/>
                  </a:lnTo>
                  <a:lnTo>
                    <a:pt x="9525" y="1514475"/>
                  </a:lnTo>
                  <a:lnTo>
                    <a:pt x="9525" y="1504950"/>
                  </a:lnTo>
                  <a:close/>
                </a:path>
                <a:path w="11287125" h="5462270">
                  <a:moveTo>
                    <a:pt x="9525" y="1447800"/>
                  </a:moveTo>
                  <a:lnTo>
                    <a:pt x="0" y="1447800"/>
                  </a:lnTo>
                  <a:lnTo>
                    <a:pt x="0" y="1457325"/>
                  </a:lnTo>
                  <a:lnTo>
                    <a:pt x="9525" y="1457325"/>
                  </a:lnTo>
                  <a:lnTo>
                    <a:pt x="9525" y="1447800"/>
                  </a:lnTo>
                  <a:close/>
                </a:path>
                <a:path w="11287125" h="5462270">
                  <a:moveTo>
                    <a:pt x="9525" y="1276350"/>
                  </a:moveTo>
                  <a:lnTo>
                    <a:pt x="0" y="1276350"/>
                  </a:lnTo>
                  <a:lnTo>
                    <a:pt x="0" y="1285875"/>
                  </a:lnTo>
                  <a:lnTo>
                    <a:pt x="9525" y="1285875"/>
                  </a:lnTo>
                  <a:lnTo>
                    <a:pt x="9525" y="1276350"/>
                  </a:lnTo>
                  <a:close/>
                </a:path>
                <a:path w="11287125" h="5462270">
                  <a:moveTo>
                    <a:pt x="9525" y="1219200"/>
                  </a:moveTo>
                  <a:lnTo>
                    <a:pt x="0" y="1219200"/>
                  </a:lnTo>
                  <a:lnTo>
                    <a:pt x="0" y="1228725"/>
                  </a:lnTo>
                  <a:lnTo>
                    <a:pt x="9525" y="1228725"/>
                  </a:lnTo>
                  <a:lnTo>
                    <a:pt x="9525" y="1219200"/>
                  </a:lnTo>
                  <a:close/>
                </a:path>
                <a:path w="11287125" h="5462270">
                  <a:moveTo>
                    <a:pt x="9525" y="1162050"/>
                  </a:moveTo>
                  <a:lnTo>
                    <a:pt x="0" y="1162050"/>
                  </a:lnTo>
                  <a:lnTo>
                    <a:pt x="0" y="1171575"/>
                  </a:lnTo>
                  <a:lnTo>
                    <a:pt x="9525" y="1171575"/>
                  </a:lnTo>
                  <a:lnTo>
                    <a:pt x="9525" y="1162050"/>
                  </a:lnTo>
                  <a:close/>
                </a:path>
                <a:path w="11287125" h="5462270">
                  <a:moveTo>
                    <a:pt x="9525" y="1104900"/>
                  </a:moveTo>
                  <a:lnTo>
                    <a:pt x="0" y="1104900"/>
                  </a:lnTo>
                  <a:lnTo>
                    <a:pt x="0" y="1114425"/>
                  </a:lnTo>
                  <a:lnTo>
                    <a:pt x="9525" y="1114425"/>
                  </a:lnTo>
                  <a:lnTo>
                    <a:pt x="9525" y="1104900"/>
                  </a:lnTo>
                  <a:close/>
                </a:path>
                <a:path w="11287125" h="5462270">
                  <a:moveTo>
                    <a:pt x="9525" y="1047750"/>
                  </a:moveTo>
                  <a:lnTo>
                    <a:pt x="0" y="1047750"/>
                  </a:lnTo>
                  <a:lnTo>
                    <a:pt x="0" y="1057275"/>
                  </a:lnTo>
                  <a:lnTo>
                    <a:pt x="9525" y="1057275"/>
                  </a:lnTo>
                  <a:lnTo>
                    <a:pt x="9525" y="1047750"/>
                  </a:lnTo>
                  <a:close/>
                </a:path>
                <a:path w="11287125" h="5462270">
                  <a:moveTo>
                    <a:pt x="9525" y="990600"/>
                  </a:moveTo>
                  <a:lnTo>
                    <a:pt x="0" y="990600"/>
                  </a:lnTo>
                  <a:lnTo>
                    <a:pt x="0" y="1000125"/>
                  </a:lnTo>
                  <a:lnTo>
                    <a:pt x="9525" y="1000125"/>
                  </a:lnTo>
                  <a:lnTo>
                    <a:pt x="9525" y="990600"/>
                  </a:lnTo>
                  <a:close/>
                </a:path>
                <a:path w="11287125" h="5462270">
                  <a:moveTo>
                    <a:pt x="9525" y="933450"/>
                  </a:moveTo>
                  <a:lnTo>
                    <a:pt x="0" y="933450"/>
                  </a:lnTo>
                  <a:lnTo>
                    <a:pt x="0" y="942975"/>
                  </a:lnTo>
                  <a:lnTo>
                    <a:pt x="9525" y="942975"/>
                  </a:lnTo>
                  <a:lnTo>
                    <a:pt x="9525" y="933450"/>
                  </a:lnTo>
                  <a:close/>
                </a:path>
                <a:path w="11287125" h="5462270">
                  <a:moveTo>
                    <a:pt x="9525" y="876300"/>
                  </a:moveTo>
                  <a:lnTo>
                    <a:pt x="0" y="876300"/>
                  </a:lnTo>
                  <a:lnTo>
                    <a:pt x="0" y="885825"/>
                  </a:lnTo>
                  <a:lnTo>
                    <a:pt x="9525" y="885825"/>
                  </a:lnTo>
                  <a:lnTo>
                    <a:pt x="9525" y="876300"/>
                  </a:lnTo>
                  <a:close/>
                </a:path>
                <a:path w="11287125" h="5462270">
                  <a:moveTo>
                    <a:pt x="9525" y="819150"/>
                  </a:moveTo>
                  <a:lnTo>
                    <a:pt x="0" y="819150"/>
                  </a:lnTo>
                  <a:lnTo>
                    <a:pt x="0" y="828675"/>
                  </a:lnTo>
                  <a:lnTo>
                    <a:pt x="9525" y="828675"/>
                  </a:lnTo>
                  <a:lnTo>
                    <a:pt x="9525" y="819150"/>
                  </a:lnTo>
                  <a:close/>
                </a:path>
                <a:path w="11287125" h="5462270">
                  <a:moveTo>
                    <a:pt x="9525" y="762000"/>
                  </a:moveTo>
                  <a:lnTo>
                    <a:pt x="0" y="762000"/>
                  </a:lnTo>
                  <a:lnTo>
                    <a:pt x="0" y="771525"/>
                  </a:lnTo>
                  <a:lnTo>
                    <a:pt x="9525" y="771525"/>
                  </a:lnTo>
                  <a:lnTo>
                    <a:pt x="9525" y="762000"/>
                  </a:lnTo>
                  <a:close/>
                </a:path>
                <a:path w="11287125" h="5462270">
                  <a:moveTo>
                    <a:pt x="9525" y="704850"/>
                  </a:moveTo>
                  <a:lnTo>
                    <a:pt x="0" y="704850"/>
                  </a:lnTo>
                  <a:lnTo>
                    <a:pt x="0" y="714375"/>
                  </a:lnTo>
                  <a:lnTo>
                    <a:pt x="9525" y="714375"/>
                  </a:lnTo>
                  <a:lnTo>
                    <a:pt x="9525" y="704850"/>
                  </a:lnTo>
                  <a:close/>
                </a:path>
                <a:path w="11287125" h="5462270">
                  <a:moveTo>
                    <a:pt x="9525" y="647700"/>
                  </a:moveTo>
                  <a:lnTo>
                    <a:pt x="0" y="647700"/>
                  </a:lnTo>
                  <a:lnTo>
                    <a:pt x="0" y="657225"/>
                  </a:lnTo>
                  <a:lnTo>
                    <a:pt x="9525" y="657225"/>
                  </a:lnTo>
                  <a:lnTo>
                    <a:pt x="9525" y="647700"/>
                  </a:lnTo>
                  <a:close/>
                </a:path>
                <a:path w="11287125" h="5462270">
                  <a:moveTo>
                    <a:pt x="9525" y="590550"/>
                  </a:moveTo>
                  <a:lnTo>
                    <a:pt x="0" y="590550"/>
                  </a:lnTo>
                  <a:lnTo>
                    <a:pt x="0" y="600075"/>
                  </a:lnTo>
                  <a:lnTo>
                    <a:pt x="9525" y="600075"/>
                  </a:lnTo>
                  <a:lnTo>
                    <a:pt x="9525" y="590550"/>
                  </a:lnTo>
                  <a:close/>
                </a:path>
                <a:path w="11287125" h="5462270">
                  <a:moveTo>
                    <a:pt x="9525" y="533400"/>
                  </a:moveTo>
                  <a:lnTo>
                    <a:pt x="0" y="533400"/>
                  </a:lnTo>
                  <a:lnTo>
                    <a:pt x="0" y="542925"/>
                  </a:lnTo>
                  <a:lnTo>
                    <a:pt x="9525" y="542925"/>
                  </a:lnTo>
                  <a:lnTo>
                    <a:pt x="9525" y="533400"/>
                  </a:lnTo>
                  <a:close/>
                </a:path>
                <a:path w="11287125" h="5462270">
                  <a:moveTo>
                    <a:pt x="9525" y="476250"/>
                  </a:moveTo>
                  <a:lnTo>
                    <a:pt x="0" y="476250"/>
                  </a:lnTo>
                  <a:lnTo>
                    <a:pt x="0" y="485775"/>
                  </a:lnTo>
                  <a:lnTo>
                    <a:pt x="9525" y="485775"/>
                  </a:lnTo>
                  <a:lnTo>
                    <a:pt x="9525" y="476250"/>
                  </a:lnTo>
                  <a:close/>
                </a:path>
                <a:path w="11287125" h="5462270">
                  <a:moveTo>
                    <a:pt x="9525" y="419100"/>
                  </a:moveTo>
                  <a:lnTo>
                    <a:pt x="0" y="419100"/>
                  </a:lnTo>
                  <a:lnTo>
                    <a:pt x="0" y="428625"/>
                  </a:lnTo>
                  <a:lnTo>
                    <a:pt x="9525" y="428625"/>
                  </a:lnTo>
                  <a:lnTo>
                    <a:pt x="9525" y="419100"/>
                  </a:lnTo>
                  <a:close/>
                </a:path>
                <a:path w="11287125" h="5462270">
                  <a:moveTo>
                    <a:pt x="9525" y="361950"/>
                  </a:moveTo>
                  <a:lnTo>
                    <a:pt x="0" y="361950"/>
                  </a:lnTo>
                  <a:lnTo>
                    <a:pt x="0" y="371475"/>
                  </a:lnTo>
                  <a:lnTo>
                    <a:pt x="9525" y="371475"/>
                  </a:lnTo>
                  <a:lnTo>
                    <a:pt x="9525" y="361950"/>
                  </a:lnTo>
                  <a:close/>
                </a:path>
                <a:path w="11287125" h="5462270">
                  <a:moveTo>
                    <a:pt x="9525" y="304800"/>
                  </a:moveTo>
                  <a:lnTo>
                    <a:pt x="0" y="304800"/>
                  </a:lnTo>
                  <a:lnTo>
                    <a:pt x="0" y="314325"/>
                  </a:lnTo>
                  <a:lnTo>
                    <a:pt x="9525" y="314325"/>
                  </a:lnTo>
                  <a:lnTo>
                    <a:pt x="9525" y="304800"/>
                  </a:lnTo>
                  <a:close/>
                </a:path>
                <a:path w="11287125" h="5462270">
                  <a:moveTo>
                    <a:pt x="9525" y="247650"/>
                  </a:moveTo>
                  <a:lnTo>
                    <a:pt x="0" y="247650"/>
                  </a:lnTo>
                  <a:lnTo>
                    <a:pt x="0" y="257175"/>
                  </a:lnTo>
                  <a:lnTo>
                    <a:pt x="9525" y="257175"/>
                  </a:lnTo>
                  <a:lnTo>
                    <a:pt x="9525" y="247650"/>
                  </a:lnTo>
                  <a:close/>
                </a:path>
                <a:path w="11287125" h="5462270">
                  <a:moveTo>
                    <a:pt x="9525" y="190500"/>
                  </a:moveTo>
                  <a:lnTo>
                    <a:pt x="0" y="190500"/>
                  </a:lnTo>
                  <a:lnTo>
                    <a:pt x="0" y="200025"/>
                  </a:lnTo>
                  <a:lnTo>
                    <a:pt x="9525" y="200025"/>
                  </a:lnTo>
                  <a:lnTo>
                    <a:pt x="9525" y="190500"/>
                  </a:lnTo>
                  <a:close/>
                </a:path>
                <a:path w="11287125" h="5462270">
                  <a:moveTo>
                    <a:pt x="9525" y="133350"/>
                  </a:moveTo>
                  <a:lnTo>
                    <a:pt x="0" y="133350"/>
                  </a:lnTo>
                  <a:lnTo>
                    <a:pt x="0" y="142875"/>
                  </a:lnTo>
                  <a:lnTo>
                    <a:pt x="9525" y="142875"/>
                  </a:lnTo>
                  <a:lnTo>
                    <a:pt x="9525" y="133350"/>
                  </a:lnTo>
                  <a:close/>
                </a:path>
                <a:path w="11287125" h="5462270">
                  <a:moveTo>
                    <a:pt x="9525" y="76200"/>
                  </a:moveTo>
                  <a:lnTo>
                    <a:pt x="0" y="76200"/>
                  </a:lnTo>
                  <a:lnTo>
                    <a:pt x="0" y="85725"/>
                  </a:lnTo>
                  <a:lnTo>
                    <a:pt x="9525" y="85725"/>
                  </a:lnTo>
                  <a:lnTo>
                    <a:pt x="9525" y="76200"/>
                  </a:lnTo>
                  <a:close/>
                </a:path>
                <a:path w="11287125" h="5462270">
                  <a:moveTo>
                    <a:pt x="11287125" y="5452529"/>
                  </a:moveTo>
                  <a:lnTo>
                    <a:pt x="11277600" y="5452529"/>
                  </a:lnTo>
                  <a:lnTo>
                    <a:pt x="11277600" y="5462054"/>
                  </a:lnTo>
                  <a:lnTo>
                    <a:pt x="11287125" y="5462054"/>
                  </a:lnTo>
                  <a:lnTo>
                    <a:pt x="11287125" y="5452529"/>
                  </a:lnTo>
                  <a:close/>
                </a:path>
                <a:path w="11287125" h="5462270">
                  <a:moveTo>
                    <a:pt x="11287125" y="4089400"/>
                  </a:moveTo>
                  <a:lnTo>
                    <a:pt x="11277600" y="4089400"/>
                  </a:lnTo>
                  <a:lnTo>
                    <a:pt x="11277600" y="4098925"/>
                  </a:lnTo>
                  <a:lnTo>
                    <a:pt x="11287125" y="4098925"/>
                  </a:lnTo>
                  <a:lnTo>
                    <a:pt x="11287125" y="4089400"/>
                  </a:lnTo>
                  <a:close/>
                </a:path>
                <a:path w="11287125" h="5462270">
                  <a:moveTo>
                    <a:pt x="11287125" y="2726258"/>
                  </a:moveTo>
                  <a:lnTo>
                    <a:pt x="11277600" y="2726258"/>
                  </a:lnTo>
                  <a:lnTo>
                    <a:pt x="11277600" y="2735783"/>
                  </a:lnTo>
                  <a:lnTo>
                    <a:pt x="11287125" y="2735783"/>
                  </a:lnTo>
                  <a:lnTo>
                    <a:pt x="11287125" y="2726258"/>
                  </a:lnTo>
                  <a:close/>
                </a:path>
                <a:path w="11287125" h="5462270">
                  <a:moveTo>
                    <a:pt x="11287125" y="1363129"/>
                  </a:moveTo>
                  <a:lnTo>
                    <a:pt x="11277600" y="1363129"/>
                  </a:lnTo>
                  <a:lnTo>
                    <a:pt x="11277600" y="1372654"/>
                  </a:lnTo>
                  <a:lnTo>
                    <a:pt x="11287125" y="1372654"/>
                  </a:lnTo>
                  <a:lnTo>
                    <a:pt x="11287125" y="1363129"/>
                  </a:lnTo>
                  <a:close/>
                </a:path>
                <a:path w="11287125" h="5462270">
                  <a:moveTo>
                    <a:pt x="11287125" y="0"/>
                  </a:moveTo>
                  <a:lnTo>
                    <a:pt x="11277600" y="0"/>
                  </a:lnTo>
                  <a:lnTo>
                    <a:pt x="11277600" y="9525"/>
                  </a:lnTo>
                  <a:lnTo>
                    <a:pt x="11287125" y="9525"/>
                  </a:lnTo>
                  <a:lnTo>
                    <a:pt x="112871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23" name="object 23"/>
          <p:cNvSpPr txBox="1"/>
          <p:nvPr/>
        </p:nvSpPr>
        <p:spPr>
          <a:xfrm>
            <a:off x="717910" y="554046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a:t>
            </a:r>
            <a:endParaRPr sz="844">
              <a:solidFill>
                <a:prstClr val="black"/>
              </a:solidFill>
              <a:latin typeface="Segoe UI"/>
              <a:cs typeface="Segoe UI"/>
            </a:endParaRPr>
          </a:p>
        </p:txBody>
      </p:sp>
      <p:sp>
        <p:nvSpPr>
          <p:cNvPr id="24" name="object 24"/>
          <p:cNvSpPr/>
          <p:nvPr/>
        </p:nvSpPr>
        <p:spPr>
          <a:xfrm>
            <a:off x="934641" y="434280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txBox="1"/>
          <p:nvPr/>
        </p:nvSpPr>
        <p:spPr>
          <a:xfrm>
            <a:off x="717910" y="4262531"/>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50</a:t>
            </a:r>
            <a:endParaRPr sz="844">
              <a:solidFill>
                <a:prstClr val="black"/>
              </a:solidFill>
              <a:latin typeface="Segoe UI"/>
              <a:cs typeface="Segoe UI"/>
            </a:endParaRPr>
          </a:p>
        </p:txBody>
      </p:sp>
      <p:sp>
        <p:nvSpPr>
          <p:cNvPr id="26" name="object 26"/>
          <p:cNvSpPr/>
          <p:nvPr/>
        </p:nvSpPr>
        <p:spPr>
          <a:xfrm>
            <a:off x="934641" y="306486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txBox="1"/>
          <p:nvPr/>
        </p:nvSpPr>
        <p:spPr>
          <a:xfrm>
            <a:off x="717910" y="2984594"/>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28" name="object 28"/>
          <p:cNvSpPr/>
          <p:nvPr/>
        </p:nvSpPr>
        <p:spPr>
          <a:xfrm>
            <a:off x="934641" y="178693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 name="object 29"/>
          <p:cNvSpPr txBox="1"/>
          <p:nvPr/>
        </p:nvSpPr>
        <p:spPr>
          <a:xfrm>
            <a:off x="717910" y="1706656"/>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70</a:t>
            </a:r>
            <a:endParaRPr sz="844">
              <a:solidFill>
                <a:prstClr val="black"/>
              </a:solidFill>
              <a:latin typeface="Segoe UI"/>
              <a:cs typeface="Segoe UI"/>
            </a:endParaRPr>
          </a:p>
        </p:txBody>
      </p:sp>
      <p:sp>
        <p:nvSpPr>
          <p:cNvPr id="30" name="object 30"/>
          <p:cNvSpPr/>
          <p:nvPr/>
        </p:nvSpPr>
        <p:spPr>
          <a:xfrm>
            <a:off x="93464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 name="object 31"/>
          <p:cNvSpPr txBox="1"/>
          <p:nvPr/>
        </p:nvSpPr>
        <p:spPr>
          <a:xfrm>
            <a:off x="717910" y="42871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80</a:t>
            </a:r>
            <a:endParaRPr sz="844">
              <a:solidFill>
                <a:prstClr val="black"/>
              </a:solidFill>
              <a:latin typeface="Segoe UI"/>
              <a:cs typeface="Segoe UI"/>
            </a:endParaRPr>
          </a:p>
        </p:txBody>
      </p:sp>
      <p:sp>
        <p:nvSpPr>
          <p:cNvPr id="32" name="object 32"/>
          <p:cNvSpPr txBox="1"/>
          <p:nvPr/>
        </p:nvSpPr>
        <p:spPr>
          <a:xfrm>
            <a:off x="507793" y="3059906"/>
            <a:ext cx="307777" cy="648891"/>
          </a:xfrm>
          <a:prstGeom prst="rect">
            <a:avLst/>
          </a:prstGeom>
        </p:spPr>
        <p:txBody>
          <a:bodyPr vert="vert270" wrap="square" lIns="0" tIns="0" rIns="0" bIns="0" rtlCol="0">
            <a:spAutoFit/>
          </a:bodyPr>
          <a:lstStyle/>
          <a:p>
            <a:pPr marL="11906" defTabSz="857250">
              <a:lnSpc>
                <a:spcPts val="1195"/>
              </a:lnSpc>
            </a:pPr>
            <a:r>
              <a:rPr sz="1125" dirty="0">
                <a:solidFill>
                  <a:srgbClr val="252423"/>
                </a:solidFill>
                <a:latin typeface="Trebuchet MS"/>
                <a:cs typeface="Trebuchet MS"/>
              </a:rPr>
              <a:t>Count</a:t>
            </a:r>
            <a:r>
              <a:rPr sz="1125" spc="-80" dirty="0">
                <a:solidFill>
                  <a:srgbClr val="252423"/>
                </a:solidFill>
                <a:latin typeface="Trebuchet MS"/>
                <a:cs typeface="Trebuchet MS"/>
              </a:rPr>
              <a:t> </a:t>
            </a:r>
            <a:r>
              <a:rPr sz="1125" dirty="0">
                <a:solidFill>
                  <a:srgbClr val="252423"/>
                </a:solidFill>
                <a:latin typeface="Trebuchet MS"/>
                <a:cs typeface="Trebuchet MS"/>
              </a:rPr>
              <a:t>of</a:t>
            </a:r>
            <a:r>
              <a:rPr sz="1125" spc="-80" dirty="0">
                <a:solidFill>
                  <a:srgbClr val="252423"/>
                </a:solidFill>
                <a:latin typeface="Trebuchet MS"/>
                <a:cs typeface="Trebuchet MS"/>
              </a:rPr>
              <a:t> </a:t>
            </a:r>
            <a:r>
              <a:rPr sz="1125" dirty="0">
                <a:solidFill>
                  <a:srgbClr val="252423"/>
                </a:solidFill>
                <a:latin typeface="Trebuchet MS"/>
                <a:cs typeface="Trebuchet MS"/>
              </a:rPr>
              <a:t>ID</a:t>
            </a:r>
            <a:endParaRPr sz="1125">
              <a:solidFill>
                <a:prstClr val="black"/>
              </a:solidFill>
              <a:latin typeface="Trebuchet MS"/>
              <a:cs typeface="Trebuchet MS"/>
            </a:endParaRPr>
          </a:p>
        </p:txBody>
      </p:sp>
      <p:sp>
        <p:nvSpPr>
          <p:cNvPr id="33" name="object 33"/>
          <p:cNvSpPr txBox="1"/>
          <p:nvPr/>
        </p:nvSpPr>
        <p:spPr>
          <a:xfrm>
            <a:off x="785021" y="6283524"/>
            <a:ext cx="48696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May 2023</a:t>
            </a:r>
            <a:endParaRPr sz="844">
              <a:solidFill>
                <a:prstClr val="black"/>
              </a:solidFill>
              <a:latin typeface="Segoe UI"/>
              <a:cs typeface="Segoe UI"/>
            </a:endParaRPr>
          </a:p>
        </p:txBody>
      </p:sp>
      <p:grpSp>
        <p:nvGrpSpPr>
          <p:cNvPr id="34" name="object 34"/>
          <p:cNvGrpSpPr/>
          <p:nvPr/>
        </p:nvGrpSpPr>
        <p:grpSpPr>
          <a:xfrm>
            <a:off x="2966623" y="526852"/>
            <a:ext cx="8930" cy="5741789"/>
            <a:chOff x="2986598" y="561975"/>
            <a:chExt cx="9525" cy="6124575"/>
          </a:xfrm>
        </p:grpSpPr>
        <p:sp>
          <p:nvSpPr>
            <p:cNvPr id="35" name="object 35"/>
            <p:cNvSpPr/>
            <p:nvPr/>
          </p:nvSpPr>
          <p:spPr>
            <a:xfrm>
              <a:off x="2986595" y="561987"/>
              <a:ext cx="9525" cy="6124575"/>
            </a:xfrm>
            <a:custGeom>
              <a:avLst/>
              <a:gdLst/>
              <a:ahLst/>
              <a:cxnLst/>
              <a:rect l="l" t="t" r="r" b="b"/>
              <a:pathLst>
                <a:path w="9525" h="6124575">
                  <a:moveTo>
                    <a:pt x="9525" y="6115050"/>
                  </a:moveTo>
                  <a:lnTo>
                    <a:pt x="0" y="6115050"/>
                  </a:lnTo>
                  <a:lnTo>
                    <a:pt x="0" y="6124575"/>
                  </a:lnTo>
                  <a:lnTo>
                    <a:pt x="9525" y="6124575"/>
                  </a:lnTo>
                  <a:lnTo>
                    <a:pt x="9525" y="6115050"/>
                  </a:lnTo>
                  <a:close/>
                </a:path>
                <a:path w="9525" h="6124575">
                  <a:moveTo>
                    <a:pt x="9525" y="6057900"/>
                  </a:moveTo>
                  <a:lnTo>
                    <a:pt x="0" y="6057900"/>
                  </a:lnTo>
                  <a:lnTo>
                    <a:pt x="0" y="6067425"/>
                  </a:lnTo>
                  <a:lnTo>
                    <a:pt x="9525" y="6067425"/>
                  </a:lnTo>
                  <a:lnTo>
                    <a:pt x="9525" y="6057900"/>
                  </a:lnTo>
                  <a:close/>
                </a:path>
                <a:path w="9525" h="6124575">
                  <a:moveTo>
                    <a:pt x="9525" y="6000750"/>
                  </a:moveTo>
                  <a:lnTo>
                    <a:pt x="0" y="6000750"/>
                  </a:lnTo>
                  <a:lnTo>
                    <a:pt x="0" y="6010275"/>
                  </a:lnTo>
                  <a:lnTo>
                    <a:pt x="9525" y="6010275"/>
                  </a:lnTo>
                  <a:lnTo>
                    <a:pt x="9525" y="6000750"/>
                  </a:lnTo>
                  <a:close/>
                </a:path>
                <a:path w="9525" h="6124575">
                  <a:moveTo>
                    <a:pt x="9525" y="5943600"/>
                  </a:moveTo>
                  <a:lnTo>
                    <a:pt x="0" y="5943600"/>
                  </a:lnTo>
                  <a:lnTo>
                    <a:pt x="0" y="5953125"/>
                  </a:lnTo>
                  <a:lnTo>
                    <a:pt x="9525" y="5953125"/>
                  </a:lnTo>
                  <a:lnTo>
                    <a:pt x="9525" y="5943600"/>
                  </a:lnTo>
                  <a:close/>
                </a:path>
                <a:path w="9525" h="6124575">
                  <a:moveTo>
                    <a:pt x="9525" y="5886450"/>
                  </a:moveTo>
                  <a:lnTo>
                    <a:pt x="0" y="5886450"/>
                  </a:lnTo>
                  <a:lnTo>
                    <a:pt x="0" y="5895975"/>
                  </a:lnTo>
                  <a:lnTo>
                    <a:pt x="9525" y="5895975"/>
                  </a:lnTo>
                  <a:lnTo>
                    <a:pt x="9525" y="5886450"/>
                  </a:lnTo>
                  <a:close/>
                </a:path>
                <a:path w="9525" h="6124575">
                  <a:moveTo>
                    <a:pt x="9525" y="5829300"/>
                  </a:moveTo>
                  <a:lnTo>
                    <a:pt x="0" y="5829300"/>
                  </a:lnTo>
                  <a:lnTo>
                    <a:pt x="0" y="5838825"/>
                  </a:lnTo>
                  <a:lnTo>
                    <a:pt x="9525" y="5838825"/>
                  </a:lnTo>
                  <a:lnTo>
                    <a:pt x="9525" y="5829300"/>
                  </a:lnTo>
                  <a:close/>
                </a:path>
                <a:path w="9525" h="6124575">
                  <a:moveTo>
                    <a:pt x="9525" y="5772150"/>
                  </a:moveTo>
                  <a:lnTo>
                    <a:pt x="0" y="5772150"/>
                  </a:lnTo>
                  <a:lnTo>
                    <a:pt x="0" y="5781675"/>
                  </a:lnTo>
                  <a:lnTo>
                    <a:pt x="9525" y="5781675"/>
                  </a:lnTo>
                  <a:lnTo>
                    <a:pt x="9525" y="5772150"/>
                  </a:lnTo>
                  <a:close/>
                </a:path>
                <a:path w="9525" h="6124575">
                  <a:moveTo>
                    <a:pt x="9525" y="5715000"/>
                  </a:moveTo>
                  <a:lnTo>
                    <a:pt x="0" y="5715000"/>
                  </a:lnTo>
                  <a:lnTo>
                    <a:pt x="0" y="5724525"/>
                  </a:lnTo>
                  <a:lnTo>
                    <a:pt x="9525" y="5724525"/>
                  </a:lnTo>
                  <a:lnTo>
                    <a:pt x="9525" y="5715000"/>
                  </a:lnTo>
                  <a:close/>
                </a:path>
                <a:path w="9525" h="6124575">
                  <a:moveTo>
                    <a:pt x="9525" y="5657850"/>
                  </a:moveTo>
                  <a:lnTo>
                    <a:pt x="0" y="5657850"/>
                  </a:lnTo>
                  <a:lnTo>
                    <a:pt x="0" y="5667375"/>
                  </a:lnTo>
                  <a:lnTo>
                    <a:pt x="9525" y="5667375"/>
                  </a:lnTo>
                  <a:lnTo>
                    <a:pt x="9525" y="5657850"/>
                  </a:lnTo>
                  <a:close/>
                </a:path>
                <a:path w="9525" h="6124575">
                  <a:moveTo>
                    <a:pt x="9525" y="5600700"/>
                  </a:moveTo>
                  <a:lnTo>
                    <a:pt x="0" y="5600700"/>
                  </a:lnTo>
                  <a:lnTo>
                    <a:pt x="0" y="5610225"/>
                  </a:lnTo>
                  <a:lnTo>
                    <a:pt x="9525" y="5610225"/>
                  </a:lnTo>
                  <a:lnTo>
                    <a:pt x="9525" y="5600700"/>
                  </a:lnTo>
                  <a:close/>
                </a:path>
                <a:path w="9525" h="6124575">
                  <a:moveTo>
                    <a:pt x="9525" y="5543550"/>
                  </a:moveTo>
                  <a:lnTo>
                    <a:pt x="0" y="5543550"/>
                  </a:lnTo>
                  <a:lnTo>
                    <a:pt x="0" y="5553075"/>
                  </a:lnTo>
                  <a:lnTo>
                    <a:pt x="9525" y="5553075"/>
                  </a:lnTo>
                  <a:lnTo>
                    <a:pt x="9525" y="5543550"/>
                  </a:lnTo>
                  <a:close/>
                </a:path>
                <a:path w="9525" h="6124575">
                  <a:moveTo>
                    <a:pt x="9525" y="5486400"/>
                  </a:moveTo>
                  <a:lnTo>
                    <a:pt x="0" y="5486400"/>
                  </a:lnTo>
                  <a:lnTo>
                    <a:pt x="0" y="5495925"/>
                  </a:lnTo>
                  <a:lnTo>
                    <a:pt x="9525" y="5495925"/>
                  </a:lnTo>
                  <a:lnTo>
                    <a:pt x="9525" y="5486400"/>
                  </a:lnTo>
                  <a:close/>
                </a:path>
                <a:path w="9525" h="6124575">
                  <a:moveTo>
                    <a:pt x="9525" y="5429250"/>
                  </a:moveTo>
                  <a:lnTo>
                    <a:pt x="0" y="5429250"/>
                  </a:lnTo>
                  <a:lnTo>
                    <a:pt x="0" y="5438775"/>
                  </a:lnTo>
                  <a:lnTo>
                    <a:pt x="9525" y="5438775"/>
                  </a:lnTo>
                  <a:lnTo>
                    <a:pt x="9525" y="5429250"/>
                  </a:lnTo>
                  <a:close/>
                </a:path>
                <a:path w="9525" h="6124575">
                  <a:moveTo>
                    <a:pt x="9525" y="5372100"/>
                  </a:moveTo>
                  <a:lnTo>
                    <a:pt x="0" y="5372100"/>
                  </a:lnTo>
                  <a:lnTo>
                    <a:pt x="0" y="5381625"/>
                  </a:lnTo>
                  <a:lnTo>
                    <a:pt x="9525" y="5381625"/>
                  </a:lnTo>
                  <a:lnTo>
                    <a:pt x="9525" y="5372100"/>
                  </a:lnTo>
                  <a:close/>
                </a:path>
                <a:path w="9525" h="6124575">
                  <a:moveTo>
                    <a:pt x="9525" y="5314950"/>
                  </a:moveTo>
                  <a:lnTo>
                    <a:pt x="0" y="5314950"/>
                  </a:lnTo>
                  <a:lnTo>
                    <a:pt x="0" y="5324475"/>
                  </a:lnTo>
                  <a:lnTo>
                    <a:pt x="9525" y="5324475"/>
                  </a:lnTo>
                  <a:lnTo>
                    <a:pt x="9525" y="5314950"/>
                  </a:lnTo>
                  <a:close/>
                </a:path>
                <a:path w="9525" h="6124575">
                  <a:moveTo>
                    <a:pt x="9525" y="5257800"/>
                  </a:moveTo>
                  <a:lnTo>
                    <a:pt x="0" y="5257800"/>
                  </a:lnTo>
                  <a:lnTo>
                    <a:pt x="0" y="5267325"/>
                  </a:lnTo>
                  <a:lnTo>
                    <a:pt x="9525" y="5267325"/>
                  </a:lnTo>
                  <a:lnTo>
                    <a:pt x="9525" y="5257800"/>
                  </a:lnTo>
                  <a:close/>
                </a:path>
                <a:path w="9525" h="6124575">
                  <a:moveTo>
                    <a:pt x="9525" y="5200650"/>
                  </a:moveTo>
                  <a:lnTo>
                    <a:pt x="0" y="5200650"/>
                  </a:lnTo>
                  <a:lnTo>
                    <a:pt x="0" y="5210175"/>
                  </a:lnTo>
                  <a:lnTo>
                    <a:pt x="9525" y="5210175"/>
                  </a:lnTo>
                  <a:lnTo>
                    <a:pt x="9525" y="5200650"/>
                  </a:lnTo>
                  <a:close/>
                </a:path>
                <a:path w="9525" h="6124575">
                  <a:moveTo>
                    <a:pt x="9525" y="5143500"/>
                  </a:moveTo>
                  <a:lnTo>
                    <a:pt x="0" y="5143500"/>
                  </a:lnTo>
                  <a:lnTo>
                    <a:pt x="0" y="5153025"/>
                  </a:lnTo>
                  <a:lnTo>
                    <a:pt x="9525" y="5153025"/>
                  </a:lnTo>
                  <a:lnTo>
                    <a:pt x="9525" y="5143500"/>
                  </a:lnTo>
                  <a:close/>
                </a:path>
                <a:path w="9525" h="6124575">
                  <a:moveTo>
                    <a:pt x="9525" y="5086350"/>
                  </a:moveTo>
                  <a:lnTo>
                    <a:pt x="0" y="5086350"/>
                  </a:lnTo>
                  <a:lnTo>
                    <a:pt x="0" y="5095875"/>
                  </a:lnTo>
                  <a:lnTo>
                    <a:pt x="9525" y="5095875"/>
                  </a:lnTo>
                  <a:lnTo>
                    <a:pt x="9525" y="5086350"/>
                  </a:lnTo>
                  <a:close/>
                </a:path>
                <a:path w="9525" h="6124575">
                  <a:moveTo>
                    <a:pt x="9525" y="5029200"/>
                  </a:moveTo>
                  <a:lnTo>
                    <a:pt x="0" y="5029200"/>
                  </a:lnTo>
                  <a:lnTo>
                    <a:pt x="0" y="5038725"/>
                  </a:lnTo>
                  <a:lnTo>
                    <a:pt x="9525" y="5038725"/>
                  </a:lnTo>
                  <a:lnTo>
                    <a:pt x="9525" y="5029200"/>
                  </a:lnTo>
                  <a:close/>
                </a:path>
                <a:path w="9525" h="6124575">
                  <a:moveTo>
                    <a:pt x="9525" y="4972050"/>
                  </a:moveTo>
                  <a:lnTo>
                    <a:pt x="0" y="4972050"/>
                  </a:lnTo>
                  <a:lnTo>
                    <a:pt x="0" y="4981575"/>
                  </a:lnTo>
                  <a:lnTo>
                    <a:pt x="9525" y="4981575"/>
                  </a:lnTo>
                  <a:lnTo>
                    <a:pt x="9525" y="4972050"/>
                  </a:lnTo>
                  <a:close/>
                </a:path>
                <a:path w="9525" h="6124575">
                  <a:moveTo>
                    <a:pt x="9525" y="4914900"/>
                  </a:moveTo>
                  <a:lnTo>
                    <a:pt x="0" y="4914900"/>
                  </a:lnTo>
                  <a:lnTo>
                    <a:pt x="0" y="4924425"/>
                  </a:lnTo>
                  <a:lnTo>
                    <a:pt x="9525" y="4924425"/>
                  </a:lnTo>
                  <a:lnTo>
                    <a:pt x="9525" y="4914900"/>
                  </a:lnTo>
                  <a:close/>
                </a:path>
                <a:path w="9525" h="6124575">
                  <a:moveTo>
                    <a:pt x="9525" y="4857750"/>
                  </a:moveTo>
                  <a:lnTo>
                    <a:pt x="0" y="4857750"/>
                  </a:lnTo>
                  <a:lnTo>
                    <a:pt x="0" y="4867275"/>
                  </a:lnTo>
                  <a:lnTo>
                    <a:pt x="9525" y="4867275"/>
                  </a:lnTo>
                  <a:lnTo>
                    <a:pt x="9525" y="4857750"/>
                  </a:lnTo>
                  <a:close/>
                </a:path>
                <a:path w="9525" h="6124575">
                  <a:moveTo>
                    <a:pt x="9525" y="4800600"/>
                  </a:moveTo>
                  <a:lnTo>
                    <a:pt x="0" y="4800600"/>
                  </a:lnTo>
                  <a:lnTo>
                    <a:pt x="0" y="4810125"/>
                  </a:lnTo>
                  <a:lnTo>
                    <a:pt x="9525" y="4810125"/>
                  </a:lnTo>
                  <a:lnTo>
                    <a:pt x="9525" y="4800600"/>
                  </a:lnTo>
                  <a:close/>
                </a:path>
                <a:path w="9525" h="6124575">
                  <a:moveTo>
                    <a:pt x="9525" y="4743450"/>
                  </a:moveTo>
                  <a:lnTo>
                    <a:pt x="0" y="4743450"/>
                  </a:lnTo>
                  <a:lnTo>
                    <a:pt x="0" y="4752975"/>
                  </a:lnTo>
                  <a:lnTo>
                    <a:pt x="9525" y="4752975"/>
                  </a:lnTo>
                  <a:lnTo>
                    <a:pt x="9525" y="4743450"/>
                  </a:lnTo>
                  <a:close/>
                </a:path>
                <a:path w="9525" h="6124575">
                  <a:moveTo>
                    <a:pt x="9525" y="4686300"/>
                  </a:moveTo>
                  <a:lnTo>
                    <a:pt x="0" y="4686300"/>
                  </a:lnTo>
                  <a:lnTo>
                    <a:pt x="0" y="4695825"/>
                  </a:lnTo>
                  <a:lnTo>
                    <a:pt x="9525" y="4695825"/>
                  </a:lnTo>
                  <a:lnTo>
                    <a:pt x="9525" y="4686300"/>
                  </a:lnTo>
                  <a:close/>
                </a:path>
                <a:path w="9525" h="6124575">
                  <a:moveTo>
                    <a:pt x="9525" y="4629150"/>
                  </a:moveTo>
                  <a:lnTo>
                    <a:pt x="0" y="4629150"/>
                  </a:lnTo>
                  <a:lnTo>
                    <a:pt x="0" y="4638675"/>
                  </a:lnTo>
                  <a:lnTo>
                    <a:pt x="9525" y="4638675"/>
                  </a:lnTo>
                  <a:lnTo>
                    <a:pt x="9525" y="4629150"/>
                  </a:lnTo>
                  <a:close/>
                </a:path>
                <a:path w="9525" h="6124575">
                  <a:moveTo>
                    <a:pt x="9525" y="4572000"/>
                  </a:moveTo>
                  <a:lnTo>
                    <a:pt x="0" y="4572000"/>
                  </a:lnTo>
                  <a:lnTo>
                    <a:pt x="0" y="4581525"/>
                  </a:lnTo>
                  <a:lnTo>
                    <a:pt x="9525" y="4581525"/>
                  </a:lnTo>
                  <a:lnTo>
                    <a:pt x="9525" y="4572000"/>
                  </a:lnTo>
                  <a:close/>
                </a:path>
                <a:path w="9525" h="6124575">
                  <a:moveTo>
                    <a:pt x="9525" y="4514850"/>
                  </a:moveTo>
                  <a:lnTo>
                    <a:pt x="0" y="4514850"/>
                  </a:lnTo>
                  <a:lnTo>
                    <a:pt x="0" y="4524375"/>
                  </a:lnTo>
                  <a:lnTo>
                    <a:pt x="9525" y="4524375"/>
                  </a:lnTo>
                  <a:lnTo>
                    <a:pt x="9525" y="4514850"/>
                  </a:lnTo>
                  <a:close/>
                </a:path>
                <a:path w="9525" h="6124575">
                  <a:moveTo>
                    <a:pt x="9525" y="4457700"/>
                  </a:moveTo>
                  <a:lnTo>
                    <a:pt x="0" y="4457700"/>
                  </a:lnTo>
                  <a:lnTo>
                    <a:pt x="0" y="4467225"/>
                  </a:lnTo>
                  <a:lnTo>
                    <a:pt x="9525" y="4467225"/>
                  </a:lnTo>
                  <a:lnTo>
                    <a:pt x="9525" y="4457700"/>
                  </a:lnTo>
                  <a:close/>
                </a:path>
                <a:path w="9525" h="6124575">
                  <a:moveTo>
                    <a:pt x="9525" y="4400550"/>
                  </a:moveTo>
                  <a:lnTo>
                    <a:pt x="0" y="4400550"/>
                  </a:lnTo>
                  <a:lnTo>
                    <a:pt x="0" y="4410075"/>
                  </a:lnTo>
                  <a:lnTo>
                    <a:pt x="9525" y="4410075"/>
                  </a:lnTo>
                  <a:lnTo>
                    <a:pt x="9525" y="4400550"/>
                  </a:lnTo>
                  <a:close/>
                </a:path>
                <a:path w="9525" h="6124575">
                  <a:moveTo>
                    <a:pt x="9525" y="4343400"/>
                  </a:moveTo>
                  <a:lnTo>
                    <a:pt x="0" y="4343400"/>
                  </a:lnTo>
                  <a:lnTo>
                    <a:pt x="0" y="4352925"/>
                  </a:lnTo>
                  <a:lnTo>
                    <a:pt x="9525" y="4352925"/>
                  </a:lnTo>
                  <a:lnTo>
                    <a:pt x="9525" y="4343400"/>
                  </a:lnTo>
                  <a:close/>
                </a:path>
                <a:path w="9525" h="6124575">
                  <a:moveTo>
                    <a:pt x="9525" y="4286250"/>
                  </a:moveTo>
                  <a:lnTo>
                    <a:pt x="0" y="4286250"/>
                  </a:lnTo>
                  <a:lnTo>
                    <a:pt x="0" y="4295775"/>
                  </a:lnTo>
                  <a:lnTo>
                    <a:pt x="9525" y="4295775"/>
                  </a:lnTo>
                  <a:lnTo>
                    <a:pt x="9525" y="4286250"/>
                  </a:lnTo>
                  <a:close/>
                </a:path>
                <a:path w="9525" h="6124575">
                  <a:moveTo>
                    <a:pt x="9525" y="4229100"/>
                  </a:moveTo>
                  <a:lnTo>
                    <a:pt x="0" y="4229100"/>
                  </a:lnTo>
                  <a:lnTo>
                    <a:pt x="0" y="4238625"/>
                  </a:lnTo>
                  <a:lnTo>
                    <a:pt x="9525" y="4238625"/>
                  </a:lnTo>
                  <a:lnTo>
                    <a:pt x="9525" y="4229100"/>
                  </a:lnTo>
                  <a:close/>
                </a:path>
                <a:path w="9525" h="6124575">
                  <a:moveTo>
                    <a:pt x="9525" y="4171950"/>
                  </a:moveTo>
                  <a:lnTo>
                    <a:pt x="0" y="4171950"/>
                  </a:lnTo>
                  <a:lnTo>
                    <a:pt x="0" y="4181475"/>
                  </a:lnTo>
                  <a:lnTo>
                    <a:pt x="9525" y="4181475"/>
                  </a:lnTo>
                  <a:lnTo>
                    <a:pt x="9525" y="4171950"/>
                  </a:lnTo>
                  <a:close/>
                </a:path>
                <a:path w="9525" h="6124575">
                  <a:moveTo>
                    <a:pt x="9525" y="4114800"/>
                  </a:moveTo>
                  <a:lnTo>
                    <a:pt x="0" y="4114800"/>
                  </a:lnTo>
                  <a:lnTo>
                    <a:pt x="0" y="4124325"/>
                  </a:lnTo>
                  <a:lnTo>
                    <a:pt x="9525" y="4124325"/>
                  </a:lnTo>
                  <a:lnTo>
                    <a:pt x="9525" y="4114800"/>
                  </a:lnTo>
                  <a:close/>
                </a:path>
                <a:path w="9525" h="6124575">
                  <a:moveTo>
                    <a:pt x="9525" y="4057650"/>
                  </a:moveTo>
                  <a:lnTo>
                    <a:pt x="0" y="4057650"/>
                  </a:lnTo>
                  <a:lnTo>
                    <a:pt x="0" y="4067175"/>
                  </a:lnTo>
                  <a:lnTo>
                    <a:pt x="9525" y="4067175"/>
                  </a:lnTo>
                  <a:lnTo>
                    <a:pt x="9525" y="4057650"/>
                  </a:lnTo>
                  <a:close/>
                </a:path>
                <a:path w="9525" h="6124575">
                  <a:moveTo>
                    <a:pt x="9525" y="4000500"/>
                  </a:moveTo>
                  <a:lnTo>
                    <a:pt x="0" y="4000500"/>
                  </a:lnTo>
                  <a:lnTo>
                    <a:pt x="0" y="4010025"/>
                  </a:lnTo>
                  <a:lnTo>
                    <a:pt x="9525" y="4010025"/>
                  </a:lnTo>
                  <a:lnTo>
                    <a:pt x="9525" y="4000500"/>
                  </a:lnTo>
                  <a:close/>
                </a:path>
                <a:path w="9525" h="6124575">
                  <a:moveTo>
                    <a:pt x="9525" y="3943350"/>
                  </a:moveTo>
                  <a:lnTo>
                    <a:pt x="0" y="3943350"/>
                  </a:lnTo>
                  <a:lnTo>
                    <a:pt x="0" y="3952875"/>
                  </a:lnTo>
                  <a:lnTo>
                    <a:pt x="9525" y="3952875"/>
                  </a:lnTo>
                  <a:lnTo>
                    <a:pt x="9525" y="3943350"/>
                  </a:lnTo>
                  <a:close/>
                </a:path>
                <a:path w="9525" h="6124575">
                  <a:moveTo>
                    <a:pt x="9525" y="3886200"/>
                  </a:moveTo>
                  <a:lnTo>
                    <a:pt x="0" y="3886200"/>
                  </a:lnTo>
                  <a:lnTo>
                    <a:pt x="0" y="3895725"/>
                  </a:lnTo>
                  <a:lnTo>
                    <a:pt x="9525" y="3895725"/>
                  </a:lnTo>
                  <a:lnTo>
                    <a:pt x="9525" y="3886200"/>
                  </a:lnTo>
                  <a:close/>
                </a:path>
                <a:path w="9525" h="6124575">
                  <a:moveTo>
                    <a:pt x="9525" y="3829050"/>
                  </a:moveTo>
                  <a:lnTo>
                    <a:pt x="0" y="3829050"/>
                  </a:lnTo>
                  <a:lnTo>
                    <a:pt x="0" y="3838575"/>
                  </a:lnTo>
                  <a:lnTo>
                    <a:pt x="9525" y="3838575"/>
                  </a:lnTo>
                  <a:lnTo>
                    <a:pt x="9525" y="3829050"/>
                  </a:lnTo>
                  <a:close/>
                </a:path>
                <a:path w="9525" h="6124575">
                  <a:moveTo>
                    <a:pt x="9525" y="3771900"/>
                  </a:moveTo>
                  <a:lnTo>
                    <a:pt x="0" y="3771900"/>
                  </a:lnTo>
                  <a:lnTo>
                    <a:pt x="0" y="3781425"/>
                  </a:lnTo>
                  <a:lnTo>
                    <a:pt x="9525" y="3781425"/>
                  </a:lnTo>
                  <a:lnTo>
                    <a:pt x="9525" y="3771900"/>
                  </a:lnTo>
                  <a:close/>
                </a:path>
                <a:path w="9525" h="6124575">
                  <a:moveTo>
                    <a:pt x="9525" y="3714750"/>
                  </a:moveTo>
                  <a:lnTo>
                    <a:pt x="0" y="3714750"/>
                  </a:lnTo>
                  <a:lnTo>
                    <a:pt x="0" y="3724275"/>
                  </a:lnTo>
                  <a:lnTo>
                    <a:pt x="9525" y="3724275"/>
                  </a:lnTo>
                  <a:lnTo>
                    <a:pt x="9525" y="3714750"/>
                  </a:lnTo>
                  <a:close/>
                </a:path>
                <a:path w="9525" h="6124575">
                  <a:moveTo>
                    <a:pt x="9525" y="3657600"/>
                  </a:moveTo>
                  <a:lnTo>
                    <a:pt x="0" y="3657600"/>
                  </a:lnTo>
                  <a:lnTo>
                    <a:pt x="0" y="3667125"/>
                  </a:lnTo>
                  <a:lnTo>
                    <a:pt x="9525" y="3667125"/>
                  </a:lnTo>
                  <a:lnTo>
                    <a:pt x="9525" y="3657600"/>
                  </a:lnTo>
                  <a:close/>
                </a:path>
                <a:path w="9525" h="6124575">
                  <a:moveTo>
                    <a:pt x="9525" y="3600450"/>
                  </a:moveTo>
                  <a:lnTo>
                    <a:pt x="0" y="3600450"/>
                  </a:lnTo>
                  <a:lnTo>
                    <a:pt x="0" y="3609975"/>
                  </a:lnTo>
                  <a:lnTo>
                    <a:pt x="9525" y="3609975"/>
                  </a:lnTo>
                  <a:lnTo>
                    <a:pt x="9525" y="3600450"/>
                  </a:lnTo>
                  <a:close/>
                </a:path>
                <a:path w="9525" h="6124575">
                  <a:moveTo>
                    <a:pt x="9525" y="3543300"/>
                  </a:moveTo>
                  <a:lnTo>
                    <a:pt x="0" y="3543300"/>
                  </a:lnTo>
                  <a:lnTo>
                    <a:pt x="0" y="3552825"/>
                  </a:lnTo>
                  <a:lnTo>
                    <a:pt x="9525" y="3552825"/>
                  </a:lnTo>
                  <a:lnTo>
                    <a:pt x="9525" y="3543300"/>
                  </a:lnTo>
                  <a:close/>
                </a:path>
                <a:path w="9525" h="6124575">
                  <a:moveTo>
                    <a:pt x="9525" y="3486150"/>
                  </a:moveTo>
                  <a:lnTo>
                    <a:pt x="0" y="3486150"/>
                  </a:lnTo>
                  <a:lnTo>
                    <a:pt x="0" y="3495675"/>
                  </a:lnTo>
                  <a:lnTo>
                    <a:pt x="9525" y="3495675"/>
                  </a:lnTo>
                  <a:lnTo>
                    <a:pt x="9525" y="3486150"/>
                  </a:lnTo>
                  <a:close/>
                </a:path>
                <a:path w="9525" h="6124575">
                  <a:moveTo>
                    <a:pt x="9525" y="3429000"/>
                  </a:moveTo>
                  <a:lnTo>
                    <a:pt x="0" y="3429000"/>
                  </a:lnTo>
                  <a:lnTo>
                    <a:pt x="0" y="3438525"/>
                  </a:lnTo>
                  <a:lnTo>
                    <a:pt x="9525" y="3438525"/>
                  </a:lnTo>
                  <a:lnTo>
                    <a:pt x="9525" y="3429000"/>
                  </a:lnTo>
                  <a:close/>
                </a:path>
                <a:path w="9525" h="6124575">
                  <a:moveTo>
                    <a:pt x="9525" y="3371850"/>
                  </a:moveTo>
                  <a:lnTo>
                    <a:pt x="0" y="3371850"/>
                  </a:lnTo>
                  <a:lnTo>
                    <a:pt x="0" y="3381375"/>
                  </a:lnTo>
                  <a:lnTo>
                    <a:pt x="9525" y="3381375"/>
                  </a:lnTo>
                  <a:lnTo>
                    <a:pt x="9525" y="3371850"/>
                  </a:lnTo>
                  <a:close/>
                </a:path>
                <a:path w="9525" h="6124575">
                  <a:moveTo>
                    <a:pt x="9525" y="3314700"/>
                  </a:moveTo>
                  <a:lnTo>
                    <a:pt x="0" y="3314700"/>
                  </a:lnTo>
                  <a:lnTo>
                    <a:pt x="0" y="3324225"/>
                  </a:lnTo>
                  <a:lnTo>
                    <a:pt x="9525" y="3324225"/>
                  </a:lnTo>
                  <a:lnTo>
                    <a:pt x="9525" y="3314700"/>
                  </a:lnTo>
                  <a:close/>
                </a:path>
                <a:path w="9525" h="6124575">
                  <a:moveTo>
                    <a:pt x="9525" y="3257550"/>
                  </a:moveTo>
                  <a:lnTo>
                    <a:pt x="0" y="3257550"/>
                  </a:lnTo>
                  <a:lnTo>
                    <a:pt x="0" y="3267075"/>
                  </a:lnTo>
                  <a:lnTo>
                    <a:pt x="9525" y="3267075"/>
                  </a:lnTo>
                  <a:lnTo>
                    <a:pt x="9525" y="3257550"/>
                  </a:lnTo>
                  <a:close/>
                </a:path>
                <a:path w="9525" h="6124575">
                  <a:moveTo>
                    <a:pt x="9525" y="3200400"/>
                  </a:moveTo>
                  <a:lnTo>
                    <a:pt x="0" y="3200400"/>
                  </a:lnTo>
                  <a:lnTo>
                    <a:pt x="0" y="3209925"/>
                  </a:lnTo>
                  <a:lnTo>
                    <a:pt x="9525" y="3209925"/>
                  </a:lnTo>
                  <a:lnTo>
                    <a:pt x="9525" y="3200400"/>
                  </a:lnTo>
                  <a:close/>
                </a:path>
                <a:path w="9525" h="6124575">
                  <a:moveTo>
                    <a:pt x="9525" y="3143250"/>
                  </a:moveTo>
                  <a:lnTo>
                    <a:pt x="0" y="3143250"/>
                  </a:lnTo>
                  <a:lnTo>
                    <a:pt x="0" y="3152775"/>
                  </a:lnTo>
                  <a:lnTo>
                    <a:pt x="9525" y="3152775"/>
                  </a:lnTo>
                  <a:lnTo>
                    <a:pt x="9525" y="3143250"/>
                  </a:lnTo>
                  <a:close/>
                </a:path>
                <a:path w="9525" h="6124575">
                  <a:moveTo>
                    <a:pt x="9525" y="3086100"/>
                  </a:moveTo>
                  <a:lnTo>
                    <a:pt x="0" y="3086100"/>
                  </a:lnTo>
                  <a:lnTo>
                    <a:pt x="0" y="3095625"/>
                  </a:lnTo>
                  <a:lnTo>
                    <a:pt x="9525" y="3095625"/>
                  </a:lnTo>
                  <a:lnTo>
                    <a:pt x="9525" y="3086100"/>
                  </a:lnTo>
                  <a:close/>
                </a:path>
                <a:path w="9525" h="6124575">
                  <a:moveTo>
                    <a:pt x="9525" y="3028950"/>
                  </a:moveTo>
                  <a:lnTo>
                    <a:pt x="0" y="3028950"/>
                  </a:lnTo>
                  <a:lnTo>
                    <a:pt x="0" y="3038475"/>
                  </a:lnTo>
                  <a:lnTo>
                    <a:pt x="9525" y="3038475"/>
                  </a:lnTo>
                  <a:lnTo>
                    <a:pt x="9525" y="3028950"/>
                  </a:lnTo>
                  <a:close/>
                </a:path>
                <a:path w="9525" h="6124575">
                  <a:moveTo>
                    <a:pt x="9525" y="2971800"/>
                  </a:moveTo>
                  <a:lnTo>
                    <a:pt x="0" y="2971800"/>
                  </a:lnTo>
                  <a:lnTo>
                    <a:pt x="0" y="2981325"/>
                  </a:lnTo>
                  <a:lnTo>
                    <a:pt x="9525" y="2981325"/>
                  </a:lnTo>
                  <a:lnTo>
                    <a:pt x="9525" y="2971800"/>
                  </a:lnTo>
                  <a:close/>
                </a:path>
                <a:path w="9525" h="6124575">
                  <a:moveTo>
                    <a:pt x="9525" y="2914650"/>
                  </a:moveTo>
                  <a:lnTo>
                    <a:pt x="0" y="2914650"/>
                  </a:lnTo>
                  <a:lnTo>
                    <a:pt x="0" y="2924175"/>
                  </a:lnTo>
                  <a:lnTo>
                    <a:pt x="9525" y="2924175"/>
                  </a:lnTo>
                  <a:lnTo>
                    <a:pt x="9525" y="2914650"/>
                  </a:lnTo>
                  <a:close/>
                </a:path>
                <a:path w="9525" h="6124575">
                  <a:moveTo>
                    <a:pt x="9525" y="2857500"/>
                  </a:moveTo>
                  <a:lnTo>
                    <a:pt x="0" y="2857500"/>
                  </a:lnTo>
                  <a:lnTo>
                    <a:pt x="0" y="2867025"/>
                  </a:lnTo>
                  <a:lnTo>
                    <a:pt x="9525" y="2867025"/>
                  </a:lnTo>
                  <a:lnTo>
                    <a:pt x="9525" y="2857500"/>
                  </a:lnTo>
                  <a:close/>
                </a:path>
                <a:path w="9525" h="6124575">
                  <a:moveTo>
                    <a:pt x="9525" y="2800350"/>
                  </a:moveTo>
                  <a:lnTo>
                    <a:pt x="0" y="2800350"/>
                  </a:lnTo>
                  <a:lnTo>
                    <a:pt x="0" y="2809875"/>
                  </a:lnTo>
                  <a:lnTo>
                    <a:pt x="9525" y="2809875"/>
                  </a:lnTo>
                  <a:lnTo>
                    <a:pt x="9525" y="2800350"/>
                  </a:lnTo>
                  <a:close/>
                </a:path>
                <a:path w="9525" h="6124575">
                  <a:moveTo>
                    <a:pt x="9525" y="2743200"/>
                  </a:moveTo>
                  <a:lnTo>
                    <a:pt x="0" y="2743200"/>
                  </a:lnTo>
                  <a:lnTo>
                    <a:pt x="0" y="2752725"/>
                  </a:lnTo>
                  <a:lnTo>
                    <a:pt x="9525" y="2752725"/>
                  </a:lnTo>
                  <a:lnTo>
                    <a:pt x="9525" y="2743200"/>
                  </a:lnTo>
                  <a:close/>
                </a:path>
                <a:path w="9525" h="6124575">
                  <a:moveTo>
                    <a:pt x="9525" y="2686050"/>
                  </a:moveTo>
                  <a:lnTo>
                    <a:pt x="0" y="2686050"/>
                  </a:lnTo>
                  <a:lnTo>
                    <a:pt x="0" y="2695575"/>
                  </a:lnTo>
                  <a:lnTo>
                    <a:pt x="9525" y="2695575"/>
                  </a:lnTo>
                  <a:lnTo>
                    <a:pt x="9525" y="2686050"/>
                  </a:lnTo>
                  <a:close/>
                </a:path>
                <a:path w="9525" h="6124575">
                  <a:moveTo>
                    <a:pt x="9525" y="2628900"/>
                  </a:moveTo>
                  <a:lnTo>
                    <a:pt x="0" y="2628900"/>
                  </a:lnTo>
                  <a:lnTo>
                    <a:pt x="0" y="2638425"/>
                  </a:lnTo>
                  <a:lnTo>
                    <a:pt x="9525" y="2638425"/>
                  </a:lnTo>
                  <a:lnTo>
                    <a:pt x="9525" y="2628900"/>
                  </a:lnTo>
                  <a:close/>
                </a:path>
                <a:path w="9525" h="6124575">
                  <a:moveTo>
                    <a:pt x="9525" y="2571750"/>
                  </a:moveTo>
                  <a:lnTo>
                    <a:pt x="0" y="2571750"/>
                  </a:lnTo>
                  <a:lnTo>
                    <a:pt x="0" y="2581275"/>
                  </a:lnTo>
                  <a:lnTo>
                    <a:pt x="9525" y="2581275"/>
                  </a:lnTo>
                  <a:lnTo>
                    <a:pt x="9525" y="2571750"/>
                  </a:lnTo>
                  <a:close/>
                </a:path>
                <a:path w="9525" h="6124575">
                  <a:moveTo>
                    <a:pt x="9525" y="2514600"/>
                  </a:moveTo>
                  <a:lnTo>
                    <a:pt x="0" y="2514600"/>
                  </a:lnTo>
                  <a:lnTo>
                    <a:pt x="0" y="2524125"/>
                  </a:lnTo>
                  <a:lnTo>
                    <a:pt x="9525" y="2524125"/>
                  </a:lnTo>
                  <a:lnTo>
                    <a:pt x="9525" y="2514600"/>
                  </a:lnTo>
                  <a:close/>
                </a:path>
                <a:path w="9525" h="6124575">
                  <a:moveTo>
                    <a:pt x="9525" y="2457450"/>
                  </a:moveTo>
                  <a:lnTo>
                    <a:pt x="0" y="2457450"/>
                  </a:lnTo>
                  <a:lnTo>
                    <a:pt x="0" y="2466975"/>
                  </a:lnTo>
                  <a:lnTo>
                    <a:pt x="9525" y="2466975"/>
                  </a:lnTo>
                  <a:lnTo>
                    <a:pt x="9525" y="2457450"/>
                  </a:lnTo>
                  <a:close/>
                </a:path>
                <a:path w="9525" h="6124575">
                  <a:moveTo>
                    <a:pt x="9525" y="2400300"/>
                  </a:moveTo>
                  <a:lnTo>
                    <a:pt x="0" y="2400300"/>
                  </a:lnTo>
                  <a:lnTo>
                    <a:pt x="0" y="2409825"/>
                  </a:lnTo>
                  <a:lnTo>
                    <a:pt x="9525" y="2409825"/>
                  </a:lnTo>
                  <a:lnTo>
                    <a:pt x="9525" y="2400300"/>
                  </a:lnTo>
                  <a:close/>
                </a:path>
                <a:path w="9525" h="6124575">
                  <a:moveTo>
                    <a:pt x="9525" y="2343150"/>
                  </a:moveTo>
                  <a:lnTo>
                    <a:pt x="0" y="2343150"/>
                  </a:lnTo>
                  <a:lnTo>
                    <a:pt x="0" y="2352675"/>
                  </a:lnTo>
                  <a:lnTo>
                    <a:pt x="9525" y="2352675"/>
                  </a:lnTo>
                  <a:lnTo>
                    <a:pt x="9525" y="2343150"/>
                  </a:lnTo>
                  <a:close/>
                </a:path>
                <a:path w="9525" h="6124575">
                  <a:moveTo>
                    <a:pt x="9525" y="2286000"/>
                  </a:moveTo>
                  <a:lnTo>
                    <a:pt x="0" y="2286000"/>
                  </a:lnTo>
                  <a:lnTo>
                    <a:pt x="0" y="2295525"/>
                  </a:lnTo>
                  <a:lnTo>
                    <a:pt x="9525" y="2295525"/>
                  </a:lnTo>
                  <a:lnTo>
                    <a:pt x="9525" y="2286000"/>
                  </a:lnTo>
                  <a:close/>
                </a:path>
                <a:path w="9525" h="6124575">
                  <a:moveTo>
                    <a:pt x="9525" y="1371600"/>
                  </a:moveTo>
                  <a:lnTo>
                    <a:pt x="0" y="1371600"/>
                  </a:lnTo>
                  <a:lnTo>
                    <a:pt x="0" y="1381125"/>
                  </a:lnTo>
                  <a:lnTo>
                    <a:pt x="9525" y="1381125"/>
                  </a:lnTo>
                  <a:lnTo>
                    <a:pt x="9525" y="1371600"/>
                  </a:lnTo>
                  <a:close/>
                </a:path>
                <a:path w="9525" h="6124575">
                  <a:moveTo>
                    <a:pt x="9525" y="1314450"/>
                  </a:moveTo>
                  <a:lnTo>
                    <a:pt x="0" y="1314450"/>
                  </a:lnTo>
                  <a:lnTo>
                    <a:pt x="0" y="1323975"/>
                  </a:lnTo>
                  <a:lnTo>
                    <a:pt x="9525" y="1323975"/>
                  </a:lnTo>
                  <a:lnTo>
                    <a:pt x="9525" y="1314450"/>
                  </a:lnTo>
                  <a:close/>
                </a:path>
                <a:path w="9525" h="61245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 name="object 36"/>
            <p:cNvSpPr/>
            <p:nvPr/>
          </p:nvSpPr>
          <p:spPr>
            <a:xfrm>
              <a:off x="2986595" y="619137"/>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37" name="object 37"/>
          <p:cNvSpPr txBox="1"/>
          <p:nvPr/>
        </p:nvSpPr>
        <p:spPr>
          <a:xfrm>
            <a:off x="2749195" y="6283524"/>
            <a:ext cx="444102"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Jun 2023</a:t>
            </a:r>
            <a:endParaRPr sz="844">
              <a:solidFill>
                <a:prstClr val="black"/>
              </a:solidFill>
              <a:latin typeface="Segoe UI"/>
              <a:cs typeface="Segoe UI"/>
            </a:endParaRPr>
          </a:p>
        </p:txBody>
      </p:sp>
      <p:grpSp>
        <p:nvGrpSpPr>
          <p:cNvPr id="38" name="object 38"/>
          <p:cNvGrpSpPr/>
          <p:nvPr/>
        </p:nvGrpSpPr>
        <p:grpSpPr>
          <a:xfrm>
            <a:off x="4846641" y="526852"/>
            <a:ext cx="8930" cy="5741789"/>
            <a:chOff x="4991950" y="561975"/>
            <a:chExt cx="9525" cy="6124575"/>
          </a:xfrm>
        </p:grpSpPr>
        <p:sp>
          <p:nvSpPr>
            <p:cNvPr id="39" name="object 39"/>
            <p:cNvSpPr/>
            <p:nvPr/>
          </p:nvSpPr>
          <p:spPr>
            <a:xfrm>
              <a:off x="4991938" y="561987"/>
              <a:ext cx="9525" cy="6124575"/>
            </a:xfrm>
            <a:custGeom>
              <a:avLst/>
              <a:gdLst/>
              <a:ahLst/>
              <a:cxnLst/>
              <a:rect l="l" t="t" r="r" b="b"/>
              <a:pathLst>
                <a:path w="9525" h="6124575">
                  <a:moveTo>
                    <a:pt x="9525" y="6115050"/>
                  </a:moveTo>
                  <a:lnTo>
                    <a:pt x="0" y="6115050"/>
                  </a:lnTo>
                  <a:lnTo>
                    <a:pt x="0" y="6124575"/>
                  </a:lnTo>
                  <a:lnTo>
                    <a:pt x="9525" y="6124575"/>
                  </a:lnTo>
                  <a:lnTo>
                    <a:pt x="9525" y="6115050"/>
                  </a:lnTo>
                  <a:close/>
                </a:path>
                <a:path w="9525" h="6124575">
                  <a:moveTo>
                    <a:pt x="9525" y="6057900"/>
                  </a:moveTo>
                  <a:lnTo>
                    <a:pt x="0" y="6057900"/>
                  </a:lnTo>
                  <a:lnTo>
                    <a:pt x="0" y="6067425"/>
                  </a:lnTo>
                  <a:lnTo>
                    <a:pt x="9525" y="6067425"/>
                  </a:lnTo>
                  <a:lnTo>
                    <a:pt x="9525" y="6057900"/>
                  </a:lnTo>
                  <a:close/>
                </a:path>
                <a:path w="9525" h="6124575">
                  <a:moveTo>
                    <a:pt x="9525" y="6000750"/>
                  </a:moveTo>
                  <a:lnTo>
                    <a:pt x="0" y="6000750"/>
                  </a:lnTo>
                  <a:lnTo>
                    <a:pt x="0" y="6010275"/>
                  </a:lnTo>
                  <a:lnTo>
                    <a:pt x="9525" y="6010275"/>
                  </a:lnTo>
                  <a:lnTo>
                    <a:pt x="9525" y="6000750"/>
                  </a:lnTo>
                  <a:close/>
                </a:path>
                <a:path w="9525" h="6124575">
                  <a:moveTo>
                    <a:pt x="9525" y="5943600"/>
                  </a:moveTo>
                  <a:lnTo>
                    <a:pt x="0" y="5943600"/>
                  </a:lnTo>
                  <a:lnTo>
                    <a:pt x="0" y="5953125"/>
                  </a:lnTo>
                  <a:lnTo>
                    <a:pt x="9525" y="5953125"/>
                  </a:lnTo>
                  <a:lnTo>
                    <a:pt x="9525" y="5943600"/>
                  </a:lnTo>
                  <a:close/>
                </a:path>
                <a:path w="9525" h="6124575">
                  <a:moveTo>
                    <a:pt x="9525" y="5886450"/>
                  </a:moveTo>
                  <a:lnTo>
                    <a:pt x="0" y="5886450"/>
                  </a:lnTo>
                  <a:lnTo>
                    <a:pt x="0" y="5895975"/>
                  </a:lnTo>
                  <a:lnTo>
                    <a:pt x="9525" y="5895975"/>
                  </a:lnTo>
                  <a:lnTo>
                    <a:pt x="9525" y="5886450"/>
                  </a:lnTo>
                  <a:close/>
                </a:path>
                <a:path w="9525" h="6124575">
                  <a:moveTo>
                    <a:pt x="9525" y="5829300"/>
                  </a:moveTo>
                  <a:lnTo>
                    <a:pt x="0" y="5829300"/>
                  </a:lnTo>
                  <a:lnTo>
                    <a:pt x="0" y="5838825"/>
                  </a:lnTo>
                  <a:lnTo>
                    <a:pt x="9525" y="5838825"/>
                  </a:lnTo>
                  <a:lnTo>
                    <a:pt x="9525" y="5829300"/>
                  </a:lnTo>
                  <a:close/>
                </a:path>
                <a:path w="9525" h="6124575">
                  <a:moveTo>
                    <a:pt x="9525" y="5772150"/>
                  </a:moveTo>
                  <a:lnTo>
                    <a:pt x="0" y="5772150"/>
                  </a:lnTo>
                  <a:lnTo>
                    <a:pt x="0" y="5781675"/>
                  </a:lnTo>
                  <a:lnTo>
                    <a:pt x="9525" y="5781675"/>
                  </a:lnTo>
                  <a:lnTo>
                    <a:pt x="9525" y="5772150"/>
                  </a:lnTo>
                  <a:close/>
                </a:path>
                <a:path w="9525" h="6124575">
                  <a:moveTo>
                    <a:pt x="9525" y="5715000"/>
                  </a:moveTo>
                  <a:lnTo>
                    <a:pt x="0" y="5715000"/>
                  </a:lnTo>
                  <a:lnTo>
                    <a:pt x="0" y="5724525"/>
                  </a:lnTo>
                  <a:lnTo>
                    <a:pt x="9525" y="5724525"/>
                  </a:lnTo>
                  <a:lnTo>
                    <a:pt x="9525" y="5715000"/>
                  </a:lnTo>
                  <a:close/>
                </a:path>
                <a:path w="9525" h="6124575">
                  <a:moveTo>
                    <a:pt x="9525" y="5657850"/>
                  </a:moveTo>
                  <a:lnTo>
                    <a:pt x="0" y="5657850"/>
                  </a:lnTo>
                  <a:lnTo>
                    <a:pt x="0" y="5667375"/>
                  </a:lnTo>
                  <a:lnTo>
                    <a:pt x="9525" y="5667375"/>
                  </a:lnTo>
                  <a:lnTo>
                    <a:pt x="9525" y="5657850"/>
                  </a:lnTo>
                  <a:close/>
                </a:path>
                <a:path w="9525" h="6124575">
                  <a:moveTo>
                    <a:pt x="9525" y="5600700"/>
                  </a:moveTo>
                  <a:lnTo>
                    <a:pt x="0" y="5600700"/>
                  </a:lnTo>
                  <a:lnTo>
                    <a:pt x="0" y="5610225"/>
                  </a:lnTo>
                  <a:lnTo>
                    <a:pt x="9525" y="5610225"/>
                  </a:lnTo>
                  <a:lnTo>
                    <a:pt x="9525" y="5600700"/>
                  </a:lnTo>
                  <a:close/>
                </a:path>
                <a:path w="9525" h="6124575">
                  <a:moveTo>
                    <a:pt x="9525" y="5543550"/>
                  </a:moveTo>
                  <a:lnTo>
                    <a:pt x="0" y="5543550"/>
                  </a:lnTo>
                  <a:lnTo>
                    <a:pt x="0" y="5553075"/>
                  </a:lnTo>
                  <a:lnTo>
                    <a:pt x="9525" y="5553075"/>
                  </a:lnTo>
                  <a:lnTo>
                    <a:pt x="9525" y="5543550"/>
                  </a:lnTo>
                  <a:close/>
                </a:path>
                <a:path w="9525" h="6124575">
                  <a:moveTo>
                    <a:pt x="9525" y="5486400"/>
                  </a:moveTo>
                  <a:lnTo>
                    <a:pt x="0" y="5486400"/>
                  </a:lnTo>
                  <a:lnTo>
                    <a:pt x="0" y="5495925"/>
                  </a:lnTo>
                  <a:lnTo>
                    <a:pt x="9525" y="5495925"/>
                  </a:lnTo>
                  <a:lnTo>
                    <a:pt x="9525" y="5486400"/>
                  </a:lnTo>
                  <a:close/>
                </a:path>
                <a:path w="9525" h="6124575">
                  <a:moveTo>
                    <a:pt x="9525" y="5429250"/>
                  </a:moveTo>
                  <a:lnTo>
                    <a:pt x="0" y="5429250"/>
                  </a:lnTo>
                  <a:lnTo>
                    <a:pt x="0" y="5438775"/>
                  </a:lnTo>
                  <a:lnTo>
                    <a:pt x="9525" y="5438775"/>
                  </a:lnTo>
                  <a:lnTo>
                    <a:pt x="9525" y="5429250"/>
                  </a:lnTo>
                  <a:close/>
                </a:path>
                <a:path w="9525" h="6124575">
                  <a:moveTo>
                    <a:pt x="9525" y="5372100"/>
                  </a:moveTo>
                  <a:lnTo>
                    <a:pt x="0" y="5372100"/>
                  </a:lnTo>
                  <a:lnTo>
                    <a:pt x="0" y="5381625"/>
                  </a:lnTo>
                  <a:lnTo>
                    <a:pt x="9525" y="5381625"/>
                  </a:lnTo>
                  <a:lnTo>
                    <a:pt x="9525" y="5372100"/>
                  </a:lnTo>
                  <a:close/>
                </a:path>
                <a:path w="9525" h="6124575">
                  <a:moveTo>
                    <a:pt x="9525" y="5314950"/>
                  </a:moveTo>
                  <a:lnTo>
                    <a:pt x="0" y="5314950"/>
                  </a:lnTo>
                  <a:lnTo>
                    <a:pt x="0" y="5324475"/>
                  </a:lnTo>
                  <a:lnTo>
                    <a:pt x="9525" y="5324475"/>
                  </a:lnTo>
                  <a:lnTo>
                    <a:pt x="9525" y="5314950"/>
                  </a:lnTo>
                  <a:close/>
                </a:path>
                <a:path w="9525" h="6124575">
                  <a:moveTo>
                    <a:pt x="9525" y="5257800"/>
                  </a:moveTo>
                  <a:lnTo>
                    <a:pt x="0" y="5257800"/>
                  </a:lnTo>
                  <a:lnTo>
                    <a:pt x="0" y="5267325"/>
                  </a:lnTo>
                  <a:lnTo>
                    <a:pt x="9525" y="5267325"/>
                  </a:lnTo>
                  <a:lnTo>
                    <a:pt x="9525" y="5257800"/>
                  </a:lnTo>
                  <a:close/>
                </a:path>
                <a:path w="9525" h="6124575">
                  <a:moveTo>
                    <a:pt x="9525" y="5200650"/>
                  </a:moveTo>
                  <a:lnTo>
                    <a:pt x="0" y="5200650"/>
                  </a:lnTo>
                  <a:lnTo>
                    <a:pt x="0" y="5210175"/>
                  </a:lnTo>
                  <a:lnTo>
                    <a:pt x="9525" y="5210175"/>
                  </a:lnTo>
                  <a:lnTo>
                    <a:pt x="9525" y="5200650"/>
                  </a:lnTo>
                  <a:close/>
                </a:path>
                <a:path w="9525" h="6124575">
                  <a:moveTo>
                    <a:pt x="9525" y="5143500"/>
                  </a:moveTo>
                  <a:lnTo>
                    <a:pt x="0" y="5143500"/>
                  </a:lnTo>
                  <a:lnTo>
                    <a:pt x="0" y="5153025"/>
                  </a:lnTo>
                  <a:lnTo>
                    <a:pt x="9525" y="5153025"/>
                  </a:lnTo>
                  <a:lnTo>
                    <a:pt x="9525" y="5143500"/>
                  </a:lnTo>
                  <a:close/>
                </a:path>
                <a:path w="9525" h="6124575">
                  <a:moveTo>
                    <a:pt x="9525" y="5086350"/>
                  </a:moveTo>
                  <a:lnTo>
                    <a:pt x="0" y="5086350"/>
                  </a:lnTo>
                  <a:lnTo>
                    <a:pt x="0" y="5095875"/>
                  </a:lnTo>
                  <a:lnTo>
                    <a:pt x="9525" y="5095875"/>
                  </a:lnTo>
                  <a:lnTo>
                    <a:pt x="9525" y="5086350"/>
                  </a:lnTo>
                  <a:close/>
                </a:path>
                <a:path w="9525" h="6124575">
                  <a:moveTo>
                    <a:pt x="9525" y="5029200"/>
                  </a:moveTo>
                  <a:lnTo>
                    <a:pt x="0" y="5029200"/>
                  </a:lnTo>
                  <a:lnTo>
                    <a:pt x="0" y="5038725"/>
                  </a:lnTo>
                  <a:lnTo>
                    <a:pt x="9525" y="5038725"/>
                  </a:lnTo>
                  <a:lnTo>
                    <a:pt x="9525" y="5029200"/>
                  </a:lnTo>
                  <a:close/>
                </a:path>
                <a:path w="9525" h="6124575">
                  <a:moveTo>
                    <a:pt x="9525" y="4972050"/>
                  </a:moveTo>
                  <a:lnTo>
                    <a:pt x="0" y="4972050"/>
                  </a:lnTo>
                  <a:lnTo>
                    <a:pt x="0" y="4981575"/>
                  </a:lnTo>
                  <a:lnTo>
                    <a:pt x="9525" y="4981575"/>
                  </a:lnTo>
                  <a:lnTo>
                    <a:pt x="9525" y="4972050"/>
                  </a:lnTo>
                  <a:close/>
                </a:path>
                <a:path w="9525" h="6124575">
                  <a:moveTo>
                    <a:pt x="9525" y="4914900"/>
                  </a:moveTo>
                  <a:lnTo>
                    <a:pt x="0" y="4914900"/>
                  </a:lnTo>
                  <a:lnTo>
                    <a:pt x="0" y="4924425"/>
                  </a:lnTo>
                  <a:lnTo>
                    <a:pt x="9525" y="4924425"/>
                  </a:lnTo>
                  <a:lnTo>
                    <a:pt x="9525" y="4914900"/>
                  </a:lnTo>
                  <a:close/>
                </a:path>
                <a:path w="9525" h="6124575">
                  <a:moveTo>
                    <a:pt x="9525" y="4857750"/>
                  </a:moveTo>
                  <a:lnTo>
                    <a:pt x="0" y="4857750"/>
                  </a:lnTo>
                  <a:lnTo>
                    <a:pt x="0" y="4867275"/>
                  </a:lnTo>
                  <a:lnTo>
                    <a:pt x="9525" y="4867275"/>
                  </a:lnTo>
                  <a:lnTo>
                    <a:pt x="9525" y="4857750"/>
                  </a:lnTo>
                  <a:close/>
                </a:path>
                <a:path w="9525" h="6124575">
                  <a:moveTo>
                    <a:pt x="9525" y="4800600"/>
                  </a:moveTo>
                  <a:lnTo>
                    <a:pt x="0" y="4800600"/>
                  </a:lnTo>
                  <a:lnTo>
                    <a:pt x="0" y="4810125"/>
                  </a:lnTo>
                  <a:lnTo>
                    <a:pt x="9525" y="4810125"/>
                  </a:lnTo>
                  <a:lnTo>
                    <a:pt x="9525" y="4800600"/>
                  </a:lnTo>
                  <a:close/>
                </a:path>
                <a:path w="9525" h="6124575">
                  <a:moveTo>
                    <a:pt x="9525" y="4743450"/>
                  </a:moveTo>
                  <a:lnTo>
                    <a:pt x="0" y="4743450"/>
                  </a:lnTo>
                  <a:lnTo>
                    <a:pt x="0" y="4752975"/>
                  </a:lnTo>
                  <a:lnTo>
                    <a:pt x="9525" y="4752975"/>
                  </a:lnTo>
                  <a:lnTo>
                    <a:pt x="9525" y="4743450"/>
                  </a:lnTo>
                  <a:close/>
                </a:path>
                <a:path w="9525" h="6124575">
                  <a:moveTo>
                    <a:pt x="9525" y="4686300"/>
                  </a:moveTo>
                  <a:lnTo>
                    <a:pt x="0" y="4686300"/>
                  </a:lnTo>
                  <a:lnTo>
                    <a:pt x="0" y="4695825"/>
                  </a:lnTo>
                  <a:lnTo>
                    <a:pt x="9525" y="4695825"/>
                  </a:lnTo>
                  <a:lnTo>
                    <a:pt x="9525" y="4686300"/>
                  </a:lnTo>
                  <a:close/>
                </a:path>
                <a:path w="9525" h="6124575">
                  <a:moveTo>
                    <a:pt x="9525" y="4629150"/>
                  </a:moveTo>
                  <a:lnTo>
                    <a:pt x="0" y="4629150"/>
                  </a:lnTo>
                  <a:lnTo>
                    <a:pt x="0" y="4638675"/>
                  </a:lnTo>
                  <a:lnTo>
                    <a:pt x="9525" y="4638675"/>
                  </a:lnTo>
                  <a:lnTo>
                    <a:pt x="9525" y="4629150"/>
                  </a:lnTo>
                  <a:close/>
                </a:path>
                <a:path w="9525" h="6124575">
                  <a:moveTo>
                    <a:pt x="9525" y="4572000"/>
                  </a:moveTo>
                  <a:lnTo>
                    <a:pt x="0" y="4572000"/>
                  </a:lnTo>
                  <a:lnTo>
                    <a:pt x="0" y="4581525"/>
                  </a:lnTo>
                  <a:lnTo>
                    <a:pt x="9525" y="4581525"/>
                  </a:lnTo>
                  <a:lnTo>
                    <a:pt x="9525" y="4572000"/>
                  </a:lnTo>
                  <a:close/>
                </a:path>
                <a:path w="9525" h="6124575">
                  <a:moveTo>
                    <a:pt x="9525" y="4514850"/>
                  </a:moveTo>
                  <a:lnTo>
                    <a:pt x="0" y="4514850"/>
                  </a:lnTo>
                  <a:lnTo>
                    <a:pt x="0" y="4524375"/>
                  </a:lnTo>
                  <a:lnTo>
                    <a:pt x="9525" y="4524375"/>
                  </a:lnTo>
                  <a:lnTo>
                    <a:pt x="9525" y="4514850"/>
                  </a:lnTo>
                  <a:close/>
                </a:path>
                <a:path w="9525" h="6124575">
                  <a:moveTo>
                    <a:pt x="9525" y="4457700"/>
                  </a:moveTo>
                  <a:lnTo>
                    <a:pt x="0" y="4457700"/>
                  </a:lnTo>
                  <a:lnTo>
                    <a:pt x="0" y="4467225"/>
                  </a:lnTo>
                  <a:lnTo>
                    <a:pt x="9525" y="4467225"/>
                  </a:lnTo>
                  <a:lnTo>
                    <a:pt x="9525" y="4457700"/>
                  </a:lnTo>
                  <a:close/>
                </a:path>
                <a:path w="9525" h="6124575">
                  <a:moveTo>
                    <a:pt x="9525" y="4400550"/>
                  </a:moveTo>
                  <a:lnTo>
                    <a:pt x="0" y="4400550"/>
                  </a:lnTo>
                  <a:lnTo>
                    <a:pt x="0" y="4410075"/>
                  </a:lnTo>
                  <a:lnTo>
                    <a:pt x="9525" y="4410075"/>
                  </a:lnTo>
                  <a:lnTo>
                    <a:pt x="9525" y="4400550"/>
                  </a:lnTo>
                  <a:close/>
                </a:path>
                <a:path w="9525" h="6124575">
                  <a:moveTo>
                    <a:pt x="9525" y="4343400"/>
                  </a:moveTo>
                  <a:lnTo>
                    <a:pt x="0" y="4343400"/>
                  </a:lnTo>
                  <a:lnTo>
                    <a:pt x="0" y="4352925"/>
                  </a:lnTo>
                  <a:lnTo>
                    <a:pt x="9525" y="4352925"/>
                  </a:lnTo>
                  <a:lnTo>
                    <a:pt x="9525" y="4343400"/>
                  </a:lnTo>
                  <a:close/>
                </a:path>
                <a:path w="9525" h="6124575">
                  <a:moveTo>
                    <a:pt x="9525" y="4286250"/>
                  </a:moveTo>
                  <a:lnTo>
                    <a:pt x="0" y="4286250"/>
                  </a:lnTo>
                  <a:lnTo>
                    <a:pt x="0" y="4295775"/>
                  </a:lnTo>
                  <a:lnTo>
                    <a:pt x="9525" y="4295775"/>
                  </a:lnTo>
                  <a:lnTo>
                    <a:pt x="9525" y="4286250"/>
                  </a:lnTo>
                  <a:close/>
                </a:path>
                <a:path w="9525" h="6124575">
                  <a:moveTo>
                    <a:pt x="9525" y="4229100"/>
                  </a:moveTo>
                  <a:lnTo>
                    <a:pt x="0" y="4229100"/>
                  </a:lnTo>
                  <a:lnTo>
                    <a:pt x="0" y="4238625"/>
                  </a:lnTo>
                  <a:lnTo>
                    <a:pt x="9525" y="4238625"/>
                  </a:lnTo>
                  <a:lnTo>
                    <a:pt x="9525" y="4229100"/>
                  </a:lnTo>
                  <a:close/>
                </a:path>
                <a:path w="9525" h="6124575">
                  <a:moveTo>
                    <a:pt x="9525" y="4171950"/>
                  </a:moveTo>
                  <a:lnTo>
                    <a:pt x="0" y="4171950"/>
                  </a:lnTo>
                  <a:lnTo>
                    <a:pt x="0" y="4181475"/>
                  </a:lnTo>
                  <a:lnTo>
                    <a:pt x="9525" y="4181475"/>
                  </a:lnTo>
                  <a:lnTo>
                    <a:pt x="9525" y="4171950"/>
                  </a:lnTo>
                  <a:close/>
                </a:path>
                <a:path w="9525" h="6124575">
                  <a:moveTo>
                    <a:pt x="9525" y="4114800"/>
                  </a:moveTo>
                  <a:lnTo>
                    <a:pt x="0" y="4114800"/>
                  </a:lnTo>
                  <a:lnTo>
                    <a:pt x="0" y="4124325"/>
                  </a:lnTo>
                  <a:lnTo>
                    <a:pt x="9525" y="4124325"/>
                  </a:lnTo>
                  <a:lnTo>
                    <a:pt x="9525" y="4114800"/>
                  </a:lnTo>
                  <a:close/>
                </a:path>
                <a:path w="9525" h="6124575">
                  <a:moveTo>
                    <a:pt x="9525" y="4057650"/>
                  </a:moveTo>
                  <a:lnTo>
                    <a:pt x="0" y="4057650"/>
                  </a:lnTo>
                  <a:lnTo>
                    <a:pt x="0" y="4067175"/>
                  </a:lnTo>
                  <a:lnTo>
                    <a:pt x="9525" y="4067175"/>
                  </a:lnTo>
                  <a:lnTo>
                    <a:pt x="9525" y="4057650"/>
                  </a:lnTo>
                  <a:close/>
                </a:path>
                <a:path w="9525" h="6124575">
                  <a:moveTo>
                    <a:pt x="9525" y="4000500"/>
                  </a:moveTo>
                  <a:lnTo>
                    <a:pt x="0" y="4000500"/>
                  </a:lnTo>
                  <a:lnTo>
                    <a:pt x="0" y="4010025"/>
                  </a:lnTo>
                  <a:lnTo>
                    <a:pt x="9525" y="4010025"/>
                  </a:lnTo>
                  <a:lnTo>
                    <a:pt x="9525" y="4000500"/>
                  </a:lnTo>
                  <a:close/>
                </a:path>
                <a:path w="9525" h="6124575">
                  <a:moveTo>
                    <a:pt x="9525" y="3943350"/>
                  </a:moveTo>
                  <a:lnTo>
                    <a:pt x="0" y="3943350"/>
                  </a:lnTo>
                  <a:lnTo>
                    <a:pt x="0" y="3952875"/>
                  </a:lnTo>
                  <a:lnTo>
                    <a:pt x="9525" y="3952875"/>
                  </a:lnTo>
                  <a:lnTo>
                    <a:pt x="9525" y="3943350"/>
                  </a:lnTo>
                  <a:close/>
                </a:path>
                <a:path w="9525" h="6124575">
                  <a:moveTo>
                    <a:pt x="9525" y="3886200"/>
                  </a:moveTo>
                  <a:lnTo>
                    <a:pt x="0" y="3886200"/>
                  </a:lnTo>
                  <a:lnTo>
                    <a:pt x="0" y="3895725"/>
                  </a:lnTo>
                  <a:lnTo>
                    <a:pt x="9525" y="3895725"/>
                  </a:lnTo>
                  <a:lnTo>
                    <a:pt x="9525" y="3886200"/>
                  </a:lnTo>
                  <a:close/>
                </a:path>
                <a:path w="9525" h="6124575">
                  <a:moveTo>
                    <a:pt x="9525" y="3829050"/>
                  </a:moveTo>
                  <a:lnTo>
                    <a:pt x="0" y="3829050"/>
                  </a:lnTo>
                  <a:lnTo>
                    <a:pt x="0" y="3838575"/>
                  </a:lnTo>
                  <a:lnTo>
                    <a:pt x="9525" y="3838575"/>
                  </a:lnTo>
                  <a:lnTo>
                    <a:pt x="9525" y="3829050"/>
                  </a:lnTo>
                  <a:close/>
                </a:path>
                <a:path w="9525" h="6124575">
                  <a:moveTo>
                    <a:pt x="9525" y="3771900"/>
                  </a:moveTo>
                  <a:lnTo>
                    <a:pt x="0" y="3771900"/>
                  </a:lnTo>
                  <a:lnTo>
                    <a:pt x="0" y="3781425"/>
                  </a:lnTo>
                  <a:lnTo>
                    <a:pt x="9525" y="3781425"/>
                  </a:lnTo>
                  <a:lnTo>
                    <a:pt x="9525" y="3771900"/>
                  </a:lnTo>
                  <a:close/>
                </a:path>
                <a:path w="9525" h="6124575">
                  <a:moveTo>
                    <a:pt x="9525" y="3714750"/>
                  </a:moveTo>
                  <a:lnTo>
                    <a:pt x="0" y="3714750"/>
                  </a:lnTo>
                  <a:lnTo>
                    <a:pt x="0" y="3724275"/>
                  </a:lnTo>
                  <a:lnTo>
                    <a:pt x="9525" y="3724275"/>
                  </a:lnTo>
                  <a:lnTo>
                    <a:pt x="9525" y="3714750"/>
                  </a:lnTo>
                  <a:close/>
                </a:path>
                <a:path w="9525" h="6124575">
                  <a:moveTo>
                    <a:pt x="9525" y="3657600"/>
                  </a:moveTo>
                  <a:lnTo>
                    <a:pt x="0" y="3657600"/>
                  </a:lnTo>
                  <a:lnTo>
                    <a:pt x="0" y="3667125"/>
                  </a:lnTo>
                  <a:lnTo>
                    <a:pt x="9525" y="3667125"/>
                  </a:lnTo>
                  <a:lnTo>
                    <a:pt x="9525" y="3657600"/>
                  </a:lnTo>
                  <a:close/>
                </a:path>
                <a:path w="9525" h="6124575">
                  <a:moveTo>
                    <a:pt x="9525" y="3600450"/>
                  </a:moveTo>
                  <a:lnTo>
                    <a:pt x="0" y="3600450"/>
                  </a:lnTo>
                  <a:lnTo>
                    <a:pt x="0" y="3609975"/>
                  </a:lnTo>
                  <a:lnTo>
                    <a:pt x="9525" y="3609975"/>
                  </a:lnTo>
                  <a:lnTo>
                    <a:pt x="9525" y="3600450"/>
                  </a:lnTo>
                  <a:close/>
                </a:path>
                <a:path w="9525" h="6124575">
                  <a:moveTo>
                    <a:pt x="9525" y="3543300"/>
                  </a:moveTo>
                  <a:lnTo>
                    <a:pt x="0" y="3543300"/>
                  </a:lnTo>
                  <a:lnTo>
                    <a:pt x="0" y="3552825"/>
                  </a:lnTo>
                  <a:lnTo>
                    <a:pt x="9525" y="3552825"/>
                  </a:lnTo>
                  <a:lnTo>
                    <a:pt x="9525" y="3543300"/>
                  </a:lnTo>
                  <a:close/>
                </a:path>
                <a:path w="9525" h="6124575">
                  <a:moveTo>
                    <a:pt x="9525" y="3486150"/>
                  </a:moveTo>
                  <a:lnTo>
                    <a:pt x="0" y="3486150"/>
                  </a:lnTo>
                  <a:lnTo>
                    <a:pt x="0" y="3495675"/>
                  </a:lnTo>
                  <a:lnTo>
                    <a:pt x="9525" y="3495675"/>
                  </a:lnTo>
                  <a:lnTo>
                    <a:pt x="9525" y="3486150"/>
                  </a:lnTo>
                  <a:close/>
                </a:path>
                <a:path w="9525" h="6124575">
                  <a:moveTo>
                    <a:pt x="9525" y="3429000"/>
                  </a:moveTo>
                  <a:lnTo>
                    <a:pt x="0" y="3429000"/>
                  </a:lnTo>
                  <a:lnTo>
                    <a:pt x="0" y="3438525"/>
                  </a:lnTo>
                  <a:lnTo>
                    <a:pt x="9525" y="3438525"/>
                  </a:lnTo>
                  <a:lnTo>
                    <a:pt x="9525" y="3429000"/>
                  </a:lnTo>
                  <a:close/>
                </a:path>
                <a:path w="9525" h="6124575">
                  <a:moveTo>
                    <a:pt x="9525" y="3371850"/>
                  </a:moveTo>
                  <a:lnTo>
                    <a:pt x="0" y="3371850"/>
                  </a:lnTo>
                  <a:lnTo>
                    <a:pt x="0" y="3381375"/>
                  </a:lnTo>
                  <a:lnTo>
                    <a:pt x="9525" y="3381375"/>
                  </a:lnTo>
                  <a:lnTo>
                    <a:pt x="9525" y="3371850"/>
                  </a:lnTo>
                  <a:close/>
                </a:path>
                <a:path w="9525" h="6124575">
                  <a:moveTo>
                    <a:pt x="9525" y="3314700"/>
                  </a:moveTo>
                  <a:lnTo>
                    <a:pt x="0" y="3314700"/>
                  </a:lnTo>
                  <a:lnTo>
                    <a:pt x="0" y="3324225"/>
                  </a:lnTo>
                  <a:lnTo>
                    <a:pt x="9525" y="3324225"/>
                  </a:lnTo>
                  <a:lnTo>
                    <a:pt x="9525" y="3314700"/>
                  </a:lnTo>
                  <a:close/>
                </a:path>
                <a:path w="9525" h="6124575">
                  <a:moveTo>
                    <a:pt x="9525" y="3257550"/>
                  </a:moveTo>
                  <a:lnTo>
                    <a:pt x="0" y="3257550"/>
                  </a:lnTo>
                  <a:lnTo>
                    <a:pt x="0" y="3267075"/>
                  </a:lnTo>
                  <a:lnTo>
                    <a:pt x="9525" y="3267075"/>
                  </a:lnTo>
                  <a:lnTo>
                    <a:pt x="9525" y="3257550"/>
                  </a:lnTo>
                  <a:close/>
                </a:path>
                <a:path w="9525" h="6124575">
                  <a:moveTo>
                    <a:pt x="9525" y="3200400"/>
                  </a:moveTo>
                  <a:lnTo>
                    <a:pt x="0" y="3200400"/>
                  </a:lnTo>
                  <a:lnTo>
                    <a:pt x="0" y="3209925"/>
                  </a:lnTo>
                  <a:lnTo>
                    <a:pt x="9525" y="3209925"/>
                  </a:lnTo>
                  <a:lnTo>
                    <a:pt x="9525" y="3200400"/>
                  </a:lnTo>
                  <a:close/>
                </a:path>
                <a:path w="9525" h="6124575">
                  <a:moveTo>
                    <a:pt x="9525" y="3143250"/>
                  </a:moveTo>
                  <a:lnTo>
                    <a:pt x="0" y="3143250"/>
                  </a:lnTo>
                  <a:lnTo>
                    <a:pt x="0" y="3152775"/>
                  </a:lnTo>
                  <a:lnTo>
                    <a:pt x="9525" y="3152775"/>
                  </a:lnTo>
                  <a:lnTo>
                    <a:pt x="9525" y="3143250"/>
                  </a:lnTo>
                  <a:close/>
                </a:path>
                <a:path w="9525" h="6124575">
                  <a:moveTo>
                    <a:pt x="9525" y="3086100"/>
                  </a:moveTo>
                  <a:lnTo>
                    <a:pt x="0" y="3086100"/>
                  </a:lnTo>
                  <a:lnTo>
                    <a:pt x="0" y="3095625"/>
                  </a:lnTo>
                  <a:lnTo>
                    <a:pt x="9525" y="3095625"/>
                  </a:lnTo>
                  <a:lnTo>
                    <a:pt x="9525" y="3086100"/>
                  </a:lnTo>
                  <a:close/>
                </a:path>
                <a:path w="9525" h="6124575">
                  <a:moveTo>
                    <a:pt x="9525" y="3028950"/>
                  </a:moveTo>
                  <a:lnTo>
                    <a:pt x="0" y="3028950"/>
                  </a:lnTo>
                  <a:lnTo>
                    <a:pt x="0" y="3038475"/>
                  </a:lnTo>
                  <a:lnTo>
                    <a:pt x="9525" y="3038475"/>
                  </a:lnTo>
                  <a:lnTo>
                    <a:pt x="9525" y="3028950"/>
                  </a:lnTo>
                  <a:close/>
                </a:path>
                <a:path w="9525" h="6124575">
                  <a:moveTo>
                    <a:pt x="9525" y="2971800"/>
                  </a:moveTo>
                  <a:lnTo>
                    <a:pt x="0" y="2971800"/>
                  </a:lnTo>
                  <a:lnTo>
                    <a:pt x="0" y="2981325"/>
                  </a:lnTo>
                  <a:lnTo>
                    <a:pt x="9525" y="2981325"/>
                  </a:lnTo>
                  <a:lnTo>
                    <a:pt x="9525" y="2971800"/>
                  </a:lnTo>
                  <a:close/>
                </a:path>
                <a:path w="9525" h="6124575">
                  <a:moveTo>
                    <a:pt x="9525" y="2914650"/>
                  </a:moveTo>
                  <a:lnTo>
                    <a:pt x="0" y="2914650"/>
                  </a:lnTo>
                  <a:lnTo>
                    <a:pt x="0" y="2924175"/>
                  </a:lnTo>
                  <a:lnTo>
                    <a:pt x="9525" y="2924175"/>
                  </a:lnTo>
                  <a:lnTo>
                    <a:pt x="9525" y="2914650"/>
                  </a:lnTo>
                  <a:close/>
                </a:path>
                <a:path w="9525" h="6124575">
                  <a:moveTo>
                    <a:pt x="9525" y="2857500"/>
                  </a:moveTo>
                  <a:lnTo>
                    <a:pt x="0" y="2857500"/>
                  </a:lnTo>
                  <a:lnTo>
                    <a:pt x="0" y="2867025"/>
                  </a:lnTo>
                  <a:lnTo>
                    <a:pt x="9525" y="2867025"/>
                  </a:lnTo>
                  <a:lnTo>
                    <a:pt x="9525" y="2857500"/>
                  </a:lnTo>
                  <a:close/>
                </a:path>
                <a:path w="9525" h="6124575">
                  <a:moveTo>
                    <a:pt x="9525" y="2800350"/>
                  </a:moveTo>
                  <a:lnTo>
                    <a:pt x="0" y="2800350"/>
                  </a:lnTo>
                  <a:lnTo>
                    <a:pt x="0" y="2809875"/>
                  </a:lnTo>
                  <a:lnTo>
                    <a:pt x="9525" y="2809875"/>
                  </a:lnTo>
                  <a:lnTo>
                    <a:pt x="9525" y="2800350"/>
                  </a:lnTo>
                  <a:close/>
                </a:path>
                <a:path w="9525" h="6124575">
                  <a:moveTo>
                    <a:pt x="9525" y="2743200"/>
                  </a:moveTo>
                  <a:lnTo>
                    <a:pt x="0" y="2743200"/>
                  </a:lnTo>
                  <a:lnTo>
                    <a:pt x="0" y="2752725"/>
                  </a:lnTo>
                  <a:lnTo>
                    <a:pt x="9525" y="2752725"/>
                  </a:lnTo>
                  <a:lnTo>
                    <a:pt x="9525" y="2743200"/>
                  </a:lnTo>
                  <a:close/>
                </a:path>
                <a:path w="9525" h="6124575">
                  <a:moveTo>
                    <a:pt x="9525" y="2686050"/>
                  </a:moveTo>
                  <a:lnTo>
                    <a:pt x="0" y="2686050"/>
                  </a:lnTo>
                  <a:lnTo>
                    <a:pt x="0" y="2695575"/>
                  </a:lnTo>
                  <a:lnTo>
                    <a:pt x="9525" y="2695575"/>
                  </a:lnTo>
                  <a:lnTo>
                    <a:pt x="9525" y="2686050"/>
                  </a:lnTo>
                  <a:close/>
                </a:path>
                <a:path w="9525" h="6124575">
                  <a:moveTo>
                    <a:pt x="9525" y="2628900"/>
                  </a:moveTo>
                  <a:lnTo>
                    <a:pt x="0" y="2628900"/>
                  </a:lnTo>
                  <a:lnTo>
                    <a:pt x="0" y="2638425"/>
                  </a:lnTo>
                  <a:lnTo>
                    <a:pt x="9525" y="2638425"/>
                  </a:lnTo>
                  <a:lnTo>
                    <a:pt x="9525" y="2628900"/>
                  </a:lnTo>
                  <a:close/>
                </a:path>
                <a:path w="9525" h="6124575">
                  <a:moveTo>
                    <a:pt x="9525" y="2571750"/>
                  </a:moveTo>
                  <a:lnTo>
                    <a:pt x="0" y="2571750"/>
                  </a:lnTo>
                  <a:lnTo>
                    <a:pt x="0" y="2581275"/>
                  </a:lnTo>
                  <a:lnTo>
                    <a:pt x="9525" y="2581275"/>
                  </a:lnTo>
                  <a:lnTo>
                    <a:pt x="9525" y="2571750"/>
                  </a:lnTo>
                  <a:close/>
                </a:path>
                <a:path w="9525" h="6124575">
                  <a:moveTo>
                    <a:pt x="9525" y="2514600"/>
                  </a:moveTo>
                  <a:lnTo>
                    <a:pt x="0" y="2514600"/>
                  </a:lnTo>
                  <a:lnTo>
                    <a:pt x="0" y="2524125"/>
                  </a:lnTo>
                  <a:lnTo>
                    <a:pt x="9525" y="2524125"/>
                  </a:lnTo>
                  <a:lnTo>
                    <a:pt x="9525" y="2514600"/>
                  </a:lnTo>
                  <a:close/>
                </a:path>
                <a:path w="9525" h="6124575">
                  <a:moveTo>
                    <a:pt x="9525" y="2457450"/>
                  </a:moveTo>
                  <a:lnTo>
                    <a:pt x="0" y="2457450"/>
                  </a:lnTo>
                  <a:lnTo>
                    <a:pt x="0" y="2466975"/>
                  </a:lnTo>
                  <a:lnTo>
                    <a:pt x="9525" y="2466975"/>
                  </a:lnTo>
                  <a:lnTo>
                    <a:pt x="9525" y="2457450"/>
                  </a:lnTo>
                  <a:close/>
                </a:path>
                <a:path w="9525" h="6124575">
                  <a:moveTo>
                    <a:pt x="9525" y="2400300"/>
                  </a:moveTo>
                  <a:lnTo>
                    <a:pt x="0" y="2400300"/>
                  </a:lnTo>
                  <a:lnTo>
                    <a:pt x="0" y="2409825"/>
                  </a:lnTo>
                  <a:lnTo>
                    <a:pt x="9525" y="2409825"/>
                  </a:lnTo>
                  <a:lnTo>
                    <a:pt x="9525" y="2400300"/>
                  </a:lnTo>
                  <a:close/>
                </a:path>
                <a:path w="9525" h="6124575">
                  <a:moveTo>
                    <a:pt x="9525" y="2343150"/>
                  </a:moveTo>
                  <a:lnTo>
                    <a:pt x="0" y="2343150"/>
                  </a:lnTo>
                  <a:lnTo>
                    <a:pt x="0" y="2352675"/>
                  </a:lnTo>
                  <a:lnTo>
                    <a:pt x="9525" y="2352675"/>
                  </a:lnTo>
                  <a:lnTo>
                    <a:pt x="9525" y="2343150"/>
                  </a:lnTo>
                  <a:close/>
                </a:path>
                <a:path w="9525" h="6124575">
                  <a:moveTo>
                    <a:pt x="9525" y="2286000"/>
                  </a:moveTo>
                  <a:lnTo>
                    <a:pt x="0" y="2286000"/>
                  </a:lnTo>
                  <a:lnTo>
                    <a:pt x="0" y="2295525"/>
                  </a:lnTo>
                  <a:lnTo>
                    <a:pt x="9525" y="2295525"/>
                  </a:lnTo>
                  <a:lnTo>
                    <a:pt x="9525" y="2286000"/>
                  </a:lnTo>
                  <a:close/>
                </a:path>
                <a:path w="9525" h="6124575">
                  <a:moveTo>
                    <a:pt x="9525" y="1371600"/>
                  </a:moveTo>
                  <a:lnTo>
                    <a:pt x="0" y="1371600"/>
                  </a:lnTo>
                  <a:lnTo>
                    <a:pt x="0" y="1381125"/>
                  </a:lnTo>
                  <a:lnTo>
                    <a:pt x="9525" y="1381125"/>
                  </a:lnTo>
                  <a:lnTo>
                    <a:pt x="9525" y="1371600"/>
                  </a:lnTo>
                  <a:close/>
                </a:path>
                <a:path w="9525" h="6124575">
                  <a:moveTo>
                    <a:pt x="9525" y="1314450"/>
                  </a:moveTo>
                  <a:lnTo>
                    <a:pt x="0" y="1314450"/>
                  </a:lnTo>
                  <a:lnTo>
                    <a:pt x="0" y="1323975"/>
                  </a:lnTo>
                  <a:lnTo>
                    <a:pt x="9525" y="1323975"/>
                  </a:lnTo>
                  <a:lnTo>
                    <a:pt x="9525" y="1314450"/>
                  </a:lnTo>
                  <a:close/>
                </a:path>
                <a:path w="9525" h="61245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 name="object 40"/>
            <p:cNvSpPr/>
            <p:nvPr/>
          </p:nvSpPr>
          <p:spPr>
            <a:xfrm>
              <a:off x="4991938" y="619137"/>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1" name="object 41"/>
          <p:cNvSpPr txBox="1"/>
          <p:nvPr/>
        </p:nvSpPr>
        <p:spPr>
          <a:xfrm>
            <a:off x="4646513" y="6283524"/>
            <a:ext cx="409575"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Jul 2023</a:t>
            </a:r>
            <a:endParaRPr sz="844">
              <a:solidFill>
                <a:prstClr val="black"/>
              </a:solidFill>
              <a:latin typeface="Segoe UI"/>
              <a:cs typeface="Segoe UI"/>
            </a:endParaRPr>
          </a:p>
        </p:txBody>
      </p:sp>
      <p:grpSp>
        <p:nvGrpSpPr>
          <p:cNvPr id="42" name="object 42"/>
          <p:cNvGrpSpPr/>
          <p:nvPr/>
        </p:nvGrpSpPr>
        <p:grpSpPr>
          <a:xfrm>
            <a:off x="6789327" y="526852"/>
            <a:ext cx="1952029" cy="5741789"/>
            <a:chOff x="7064149" y="561975"/>
            <a:chExt cx="2082164" cy="6124575"/>
          </a:xfrm>
        </p:grpSpPr>
        <p:sp>
          <p:nvSpPr>
            <p:cNvPr id="43" name="object 43"/>
            <p:cNvSpPr/>
            <p:nvPr/>
          </p:nvSpPr>
          <p:spPr>
            <a:xfrm>
              <a:off x="7064147" y="561987"/>
              <a:ext cx="2082164" cy="6124575"/>
            </a:xfrm>
            <a:custGeom>
              <a:avLst/>
              <a:gdLst/>
              <a:ahLst/>
              <a:cxnLst/>
              <a:rect l="l" t="t" r="r" b="b"/>
              <a:pathLst>
                <a:path w="2082165" h="6124575">
                  <a:moveTo>
                    <a:pt x="9525" y="6115050"/>
                  </a:moveTo>
                  <a:lnTo>
                    <a:pt x="0" y="6115050"/>
                  </a:lnTo>
                  <a:lnTo>
                    <a:pt x="0" y="6124575"/>
                  </a:lnTo>
                  <a:lnTo>
                    <a:pt x="9525" y="6124575"/>
                  </a:lnTo>
                  <a:lnTo>
                    <a:pt x="9525" y="6115050"/>
                  </a:lnTo>
                  <a:close/>
                </a:path>
                <a:path w="2082165" h="6124575">
                  <a:moveTo>
                    <a:pt x="9525" y="6057900"/>
                  </a:moveTo>
                  <a:lnTo>
                    <a:pt x="0" y="6057900"/>
                  </a:lnTo>
                  <a:lnTo>
                    <a:pt x="0" y="6067425"/>
                  </a:lnTo>
                  <a:lnTo>
                    <a:pt x="9525" y="6067425"/>
                  </a:lnTo>
                  <a:lnTo>
                    <a:pt x="9525" y="6057900"/>
                  </a:lnTo>
                  <a:close/>
                </a:path>
                <a:path w="2082165" h="6124575">
                  <a:moveTo>
                    <a:pt x="9525" y="6000750"/>
                  </a:moveTo>
                  <a:lnTo>
                    <a:pt x="0" y="6000750"/>
                  </a:lnTo>
                  <a:lnTo>
                    <a:pt x="0" y="6010275"/>
                  </a:lnTo>
                  <a:lnTo>
                    <a:pt x="9525" y="6010275"/>
                  </a:lnTo>
                  <a:lnTo>
                    <a:pt x="9525" y="6000750"/>
                  </a:lnTo>
                  <a:close/>
                </a:path>
                <a:path w="2082165" h="6124575">
                  <a:moveTo>
                    <a:pt x="9525" y="5943600"/>
                  </a:moveTo>
                  <a:lnTo>
                    <a:pt x="0" y="5943600"/>
                  </a:lnTo>
                  <a:lnTo>
                    <a:pt x="0" y="5953125"/>
                  </a:lnTo>
                  <a:lnTo>
                    <a:pt x="9525" y="5953125"/>
                  </a:lnTo>
                  <a:lnTo>
                    <a:pt x="9525" y="5943600"/>
                  </a:lnTo>
                  <a:close/>
                </a:path>
                <a:path w="2082165" h="6124575">
                  <a:moveTo>
                    <a:pt x="9525" y="5886450"/>
                  </a:moveTo>
                  <a:lnTo>
                    <a:pt x="0" y="5886450"/>
                  </a:lnTo>
                  <a:lnTo>
                    <a:pt x="0" y="5895975"/>
                  </a:lnTo>
                  <a:lnTo>
                    <a:pt x="9525" y="5895975"/>
                  </a:lnTo>
                  <a:lnTo>
                    <a:pt x="9525" y="5886450"/>
                  </a:lnTo>
                  <a:close/>
                </a:path>
                <a:path w="2082165" h="6124575">
                  <a:moveTo>
                    <a:pt x="9525" y="5829300"/>
                  </a:moveTo>
                  <a:lnTo>
                    <a:pt x="0" y="5829300"/>
                  </a:lnTo>
                  <a:lnTo>
                    <a:pt x="0" y="5838825"/>
                  </a:lnTo>
                  <a:lnTo>
                    <a:pt x="9525" y="5838825"/>
                  </a:lnTo>
                  <a:lnTo>
                    <a:pt x="9525" y="5829300"/>
                  </a:lnTo>
                  <a:close/>
                </a:path>
                <a:path w="2082165" h="6124575">
                  <a:moveTo>
                    <a:pt x="9525" y="5772150"/>
                  </a:moveTo>
                  <a:lnTo>
                    <a:pt x="0" y="5772150"/>
                  </a:lnTo>
                  <a:lnTo>
                    <a:pt x="0" y="5781675"/>
                  </a:lnTo>
                  <a:lnTo>
                    <a:pt x="9525" y="5781675"/>
                  </a:lnTo>
                  <a:lnTo>
                    <a:pt x="9525" y="5772150"/>
                  </a:lnTo>
                  <a:close/>
                </a:path>
                <a:path w="2082165" h="6124575">
                  <a:moveTo>
                    <a:pt x="9525" y="5715000"/>
                  </a:moveTo>
                  <a:lnTo>
                    <a:pt x="0" y="5715000"/>
                  </a:lnTo>
                  <a:lnTo>
                    <a:pt x="0" y="5724525"/>
                  </a:lnTo>
                  <a:lnTo>
                    <a:pt x="9525" y="5724525"/>
                  </a:lnTo>
                  <a:lnTo>
                    <a:pt x="9525" y="5715000"/>
                  </a:lnTo>
                  <a:close/>
                </a:path>
                <a:path w="2082165" h="6124575">
                  <a:moveTo>
                    <a:pt x="9525" y="5657850"/>
                  </a:moveTo>
                  <a:lnTo>
                    <a:pt x="0" y="5657850"/>
                  </a:lnTo>
                  <a:lnTo>
                    <a:pt x="0" y="5667375"/>
                  </a:lnTo>
                  <a:lnTo>
                    <a:pt x="9525" y="5667375"/>
                  </a:lnTo>
                  <a:lnTo>
                    <a:pt x="9525" y="5657850"/>
                  </a:lnTo>
                  <a:close/>
                </a:path>
                <a:path w="2082165" h="6124575">
                  <a:moveTo>
                    <a:pt x="9525" y="5600700"/>
                  </a:moveTo>
                  <a:lnTo>
                    <a:pt x="0" y="5600700"/>
                  </a:lnTo>
                  <a:lnTo>
                    <a:pt x="0" y="5610225"/>
                  </a:lnTo>
                  <a:lnTo>
                    <a:pt x="9525" y="5610225"/>
                  </a:lnTo>
                  <a:lnTo>
                    <a:pt x="9525" y="5600700"/>
                  </a:lnTo>
                  <a:close/>
                </a:path>
                <a:path w="2082165" h="6124575">
                  <a:moveTo>
                    <a:pt x="9525" y="5543550"/>
                  </a:moveTo>
                  <a:lnTo>
                    <a:pt x="0" y="5543550"/>
                  </a:lnTo>
                  <a:lnTo>
                    <a:pt x="0" y="5553075"/>
                  </a:lnTo>
                  <a:lnTo>
                    <a:pt x="9525" y="5553075"/>
                  </a:lnTo>
                  <a:lnTo>
                    <a:pt x="9525" y="5543550"/>
                  </a:lnTo>
                  <a:close/>
                </a:path>
                <a:path w="2082165" h="6124575">
                  <a:moveTo>
                    <a:pt x="9525" y="5486400"/>
                  </a:moveTo>
                  <a:lnTo>
                    <a:pt x="0" y="5486400"/>
                  </a:lnTo>
                  <a:lnTo>
                    <a:pt x="0" y="5495925"/>
                  </a:lnTo>
                  <a:lnTo>
                    <a:pt x="9525" y="5495925"/>
                  </a:lnTo>
                  <a:lnTo>
                    <a:pt x="9525" y="5486400"/>
                  </a:lnTo>
                  <a:close/>
                </a:path>
                <a:path w="2082165" h="6124575">
                  <a:moveTo>
                    <a:pt x="9525" y="5429250"/>
                  </a:moveTo>
                  <a:lnTo>
                    <a:pt x="0" y="5429250"/>
                  </a:lnTo>
                  <a:lnTo>
                    <a:pt x="0" y="5438775"/>
                  </a:lnTo>
                  <a:lnTo>
                    <a:pt x="9525" y="5438775"/>
                  </a:lnTo>
                  <a:lnTo>
                    <a:pt x="9525" y="5429250"/>
                  </a:lnTo>
                  <a:close/>
                </a:path>
                <a:path w="2082165" h="6124575">
                  <a:moveTo>
                    <a:pt x="9525" y="5372100"/>
                  </a:moveTo>
                  <a:lnTo>
                    <a:pt x="0" y="5372100"/>
                  </a:lnTo>
                  <a:lnTo>
                    <a:pt x="0" y="5381625"/>
                  </a:lnTo>
                  <a:lnTo>
                    <a:pt x="9525" y="5381625"/>
                  </a:lnTo>
                  <a:lnTo>
                    <a:pt x="9525" y="5372100"/>
                  </a:lnTo>
                  <a:close/>
                </a:path>
                <a:path w="2082165" h="6124575">
                  <a:moveTo>
                    <a:pt x="9525" y="5314950"/>
                  </a:moveTo>
                  <a:lnTo>
                    <a:pt x="0" y="5314950"/>
                  </a:lnTo>
                  <a:lnTo>
                    <a:pt x="0" y="5324475"/>
                  </a:lnTo>
                  <a:lnTo>
                    <a:pt x="9525" y="5324475"/>
                  </a:lnTo>
                  <a:lnTo>
                    <a:pt x="9525" y="5314950"/>
                  </a:lnTo>
                  <a:close/>
                </a:path>
                <a:path w="2082165" h="6124575">
                  <a:moveTo>
                    <a:pt x="9525" y="5257800"/>
                  </a:moveTo>
                  <a:lnTo>
                    <a:pt x="0" y="5257800"/>
                  </a:lnTo>
                  <a:lnTo>
                    <a:pt x="0" y="5267325"/>
                  </a:lnTo>
                  <a:lnTo>
                    <a:pt x="9525" y="5267325"/>
                  </a:lnTo>
                  <a:lnTo>
                    <a:pt x="9525" y="5257800"/>
                  </a:lnTo>
                  <a:close/>
                </a:path>
                <a:path w="2082165" h="6124575">
                  <a:moveTo>
                    <a:pt x="9525" y="5200650"/>
                  </a:moveTo>
                  <a:lnTo>
                    <a:pt x="0" y="5200650"/>
                  </a:lnTo>
                  <a:lnTo>
                    <a:pt x="0" y="5210175"/>
                  </a:lnTo>
                  <a:lnTo>
                    <a:pt x="9525" y="5210175"/>
                  </a:lnTo>
                  <a:lnTo>
                    <a:pt x="9525" y="5200650"/>
                  </a:lnTo>
                  <a:close/>
                </a:path>
                <a:path w="2082165" h="6124575">
                  <a:moveTo>
                    <a:pt x="9525" y="5143500"/>
                  </a:moveTo>
                  <a:lnTo>
                    <a:pt x="0" y="5143500"/>
                  </a:lnTo>
                  <a:lnTo>
                    <a:pt x="0" y="5153025"/>
                  </a:lnTo>
                  <a:lnTo>
                    <a:pt x="9525" y="5153025"/>
                  </a:lnTo>
                  <a:lnTo>
                    <a:pt x="9525" y="5143500"/>
                  </a:lnTo>
                  <a:close/>
                </a:path>
                <a:path w="2082165" h="6124575">
                  <a:moveTo>
                    <a:pt x="9525" y="5086350"/>
                  </a:moveTo>
                  <a:lnTo>
                    <a:pt x="0" y="5086350"/>
                  </a:lnTo>
                  <a:lnTo>
                    <a:pt x="0" y="5095875"/>
                  </a:lnTo>
                  <a:lnTo>
                    <a:pt x="9525" y="5095875"/>
                  </a:lnTo>
                  <a:lnTo>
                    <a:pt x="9525" y="5086350"/>
                  </a:lnTo>
                  <a:close/>
                </a:path>
                <a:path w="2082165" h="6124575">
                  <a:moveTo>
                    <a:pt x="9525" y="5029200"/>
                  </a:moveTo>
                  <a:lnTo>
                    <a:pt x="0" y="5029200"/>
                  </a:lnTo>
                  <a:lnTo>
                    <a:pt x="0" y="5038725"/>
                  </a:lnTo>
                  <a:lnTo>
                    <a:pt x="9525" y="5038725"/>
                  </a:lnTo>
                  <a:lnTo>
                    <a:pt x="9525" y="5029200"/>
                  </a:lnTo>
                  <a:close/>
                </a:path>
                <a:path w="2082165" h="6124575">
                  <a:moveTo>
                    <a:pt x="9525" y="4972050"/>
                  </a:moveTo>
                  <a:lnTo>
                    <a:pt x="0" y="4972050"/>
                  </a:lnTo>
                  <a:lnTo>
                    <a:pt x="0" y="4981575"/>
                  </a:lnTo>
                  <a:lnTo>
                    <a:pt x="9525" y="4981575"/>
                  </a:lnTo>
                  <a:lnTo>
                    <a:pt x="9525" y="4972050"/>
                  </a:lnTo>
                  <a:close/>
                </a:path>
                <a:path w="2082165" h="6124575">
                  <a:moveTo>
                    <a:pt x="9525" y="4914900"/>
                  </a:moveTo>
                  <a:lnTo>
                    <a:pt x="0" y="4914900"/>
                  </a:lnTo>
                  <a:lnTo>
                    <a:pt x="0" y="4924425"/>
                  </a:lnTo>
                  <a:lnTo>
                    <a:pt x="9525" y="4924425"/>
                  </a:lnTo>
                  <a:lnTo>
                    <a:pt x="9525" y="4914900"/>
                  </a:lnTo>
                  <a:close/>
                </a:path>
                <a:path w="2082165" h="6124575">
                  <a:moveTo>
                    <a:pt x="9525" y="4857750"/>
                  </a:moveTo>
                  <a:lnTo>
                    <a:pt x="0" y="4857750"/>
                  </a:lnTo>
                  <a:lnTo>
                    <a:pt x="0" y="4867275"/>
                  </a:lnTo>
                  <a:lnTo>
                    <a:pt x="9525" y="4867275"/>
                  </a:lnTo>
                  <a:lnTo>
                    <a:pt x="9525" y="4857750"/>
                  </a:lnTo>
                  <a:close/>
                </a:path>
                <a:path w="2082165" h="6124575">
                  <a:moveTo>
                    <a:pt x="9525" y="4800600"/>
                  </a:moveTo>
                  <a:lnTo>
                    <a:pt x="0" y="4800600"/>
                  </a:lnTo>
                  <a:lnTo>
                    <a:pt x="0" y="4810125"/>
                  </a:lnTo>
                  <a:lnTo>
                    <a:pt x="9525" y="4810125"/>
                  </a:lnTo>
                  <a:lnTo>
                    <a:pt x="9525" y="4800600"/>
                  </a:lnTo>
                  <a:close/>
                </a:path>
                <a:path w="2082165" h="6124575">
                  <a:moveTo>
                    <a:pt x="9525" y="4743450"/>
                  </a:moveTo>
                  <a:lnTo>
                    <a:pt x="0" y="4743450"/>
                  </a:lnTo>
                  <a:lnTo>
                    <a:pt x="0" y="4752975"/>
                  </a:lnTo>
                  <a:lnTo>
                    <a:pt x="9525" y="4752975"/>
                  </a:lnTo>
                  <a:lnTo>
                    <a:pt x="9525" y="4743450"/>
                  </a:lnTo>
                  <a:close/>
                </a:path>
                <a:path w="2082165" h="6124575">
                  <a:moveTo>
                    <a:pt x="9525" y="4686300"/>
                  </a:moveTo>
                  <a:lnTo>
                    <a:pt x="0" y="4686300"/>
                  </a:lnTo>
                  <a:lnTo>
                    <a:pt x="0" y="4695825"/>
                  </a:lnTo>
                  <a:lnTo>
                    <a:pt x="9525" y="4695825"/>
                  </a:lnTo>
                  <a:lnTo>
                    <a:pt x="9525" y="4686300"/>
                  </a:lnTo>
                  <a:close/>
                </a:path>
                <a:path w="2082165" h="6124575">
                  <a:moveTo>
                    <a:pt x="9525" y="4629150"/>
                  </a:moveTo>
                  <a:lnTo>
                    <a:pt x="0" y="4629150"/>
                  </a:lnTo>
                  <a:lnTo>
                    <a:pt x="0" y="4638675"/>
                  </a:lnTo>
                  <a:lnTo>
                    <a:pt x="9525" y="4638675"/>
                  </a:lnTo>
                  <a:lnTo>
                    <a:pt x="9525" y="4629150"/>
                  </a:lnTo>
                  <a:close/>
                </a:path>
                <a:path w="2082165" h="6124575">
                  <a:moveTo>
                    <a:pt x="9525" y="4572000"/>
                  </a:moveTo>
                  <a:lnTo>
                    <a:pt x="0" y="4572000"/>
                  </a:lnTo>
                  <a:lnTo>
                    <a:pt x="0" y="4581525"/>
                  </a:lnTo>
                  <a:lnTo>
                    <a:pt x="9525" y="4581525"/>
                  </a:lnTo>
                  <a:lnTo>
                    <a:pt x="9525" y="4572000"/>
                  </a:lnTo>
                  <a:close/>
                </a:path>
                <a:path w="2082165" h="6124575">
                  <a:moveTo>
                    <a:pt x="9525" y="4514850"/>
                  </a:moveTo>
                  <a:lnTo>
                    <a:pt x="0" y="4514850"/>
                  </a:lnTo>
                  <a:lnTo>
                    <a:pt x="0" y="4524375"/>
                  </a:lnTo>
                  <a:lnTo>
                    <a:pt x="9525" y="4524375"/>
                  </a:lnTo>
                  <a:lnTo>
                    <a:pt x="9525" y="4514850"/>
                  </a:lnTo>
                  <a:close/>
                </a:path>
                <a:path w="2082165" h="6124575">
                  <a:moveTo>
                    <a:pt x="9525" y="4457700"/>
                  </a:moveTo>
                  <a:lnTo>
                    <a:pt x="0" y="4457700"/>
                  </a:lnTo>
                  <a:lnTo>
                    <a:pt x="0" y="4467225"/>
                  </a:lnTo>
                  <a:lnTo>
                    <a:pt x="9525" y="4467225"/>
                  </a:lnTo>
                  <a:lnTo>
                    <a:pt x="9525" y="4457700"/>
                  </a:lnTo>
                  <a:close/>
                </a:path>
                <a:path w="2082165" h="6124575">
                  <a:moveTo>
                    <a:pt x="9525" y="4400550"/>
                  </a:moveTo>
                  <a:lnTo>
                    <a:pt x="0" y="4400550"/>
                  </a:lnTo>
                  <a:lnTo>
                    <a:pt x="0" y="4410075"/>
                  </a:lnTo>
                  <a:lnTo>
                    <a:pt x="9525" y="4410075"/>
                  </a:lnTo>
                  <a:lnTo>
                    <a:pt x="9525" y="4400550"/>
                  </a:lnTo>
                  <a:close/>
                </a:path>
                <a:path w="2082165" h="6124575">
                  <a:moveTo>
                    <a:pt x="9525" y="4343400"/>
                  </a:moveTo>
                  <a:lnTo>
                    <a:pt x="0" y="4343400"/>
                  </a:lnTo>
                  <a:lnTo>
                    <a:pt x="0" y="4352925"/>
                  </a:lnTo>
                  <a:lnTo>
                    <a:pt x="9525" y="4352925"/>
                  </a:lnTo>
                  <a:lnTo>
                    <a:pt x="9525" y="4343400"/>
                  </a:lnTo>
                  <a:close/>
                </a:path>
                <a:path w="2082165" h="6124575">
                  <a:moveTo>
                    <a:pt x="9525" y="4286250"/>
                  </a:moveTo>
                  <a:lnTo>
                    <a:pt x="0" y="4286250"/>
                  </a:lnTo>
                  <a:lnTo>
                    <a:pt x="0" y="4295775"/>
                  </a:lnTo>
                  <a:lnTo>
                    <a:pt x="9525" y="4295775"/>
                  </a:lnTo>
                  <a:lnTo>
                    <a:pt x="9525" y="4286250"/>
                  </a:lnTo>
                  <a:close/>
                </a:path>
                <a:path w="2082165" h="6124575">
                  <a:moveTo>
                    <a:pt x="9525" y="4229100"/>
                  </a:moveTo>
                  <a:lnTo>
                    <a:pt x="0" y="4229100"/>
                  </a:lnTo>
                  <a:lnTo>
                    <a:pt x="0" y="4238625"/>
                  </a:lnTo>
                  <a:lnTo>
                    <a:pt x="9525" y="4238625"/>
                  </a:lnTo>
                  <a:lnTo>
                    <a:pt x="9525" y="4229100"/>
                  </a:lnTo>
                  <a:close/>
                </a:path>
                <a:path w="2082165" h="6124575">
                  <a:moveTo>
                    <a:pt x="9525" y="4171950"/>
                  </a:moveTo>
                  <a:lnTo>
                    <a:pt x="0" y="4171950"/>
                  </a:lnTo>
                  <a:lnTo>
                    <a:pt x="0" y="4181475"/>
                  </a:lnTo>
                  <a:lnTo>
                    <a:pt x="9525" y="4181475"/>
                  </a:lnTo>
                  <a:lnTo>
                    <a:pt x="9525" y="4171950"/>
                  </a:lnTo>
                  <a:close/>
                </a:path>
                <a:path w="2082165" h="6124575">
                  <a:moveTo>
                    <a:pt x="9525" y="4114800"/>
                  </a:moveTo>
                  <a:lnTo>
                    <a:pt x="0" y="4114800"/>
                  </a:lnTo>
                  <a:lnTo>
                    <a:pt x="0" y="4124325"/>
                  </a:lnTo>
                  <a:lnTo>
                    <a:pt x="9525" y="4124325"/>
                  </a:lnTo>
                  <a:lnTo>
                    <a:pt x="9525" y="4114800"/>
                  </a:lnTo>
                  <a:close/>
                </a:path>
                <a:path w="2082165" h="6124575">
                  <a:moveTo>
                    <a:pt x="9525" y="4057650"/>
                  </a:moveTo>
                  <a:lnTo>
                    <a:pt x="0" y="4057650"/>
                  </a:lnTo>
                  <a:lnTo>
                    <a:pt x="0" y="4067175"/>
                  </a:lnTo>
                  <a:lnTo>
                    <a:pt x="9525" y="4067175"/>
                  </a:lnTo>
                  <a:lnTo>
                    <a:pt x="9525" y="4057650"/>
                  </a:lnTo>
                  <a:close/>
                </a:path>
                <a:path w="2082165" h="6124575">
                  <a:moveTo>
                    <a:pt x="9525" y="4000500"/>
                  </a:moveTo>
                  <a:lnTo>
                    <a:pt x="0" y="4000500"/>
                  </a:lnTo>
                  <a:lnTo>
                    <a:pt x="0" y="4010025"/>
                  </a:lnTo>
                  <a:lnTo>
                    <a:pt x="9525" y="4010025"/>
                  </a:lnTo>
                  <a:lnTo>
                    <a:pt x="9525" y="4000500"/>
                  </a:lnTo>
                  <a:close/>
                </a:path>
                <a:path w="2082165" h="6124575">
                  <a:moveTo>
                    <a:pt x="9525" y="3943350"/>
                  </a:moveTo>
                  <a:lnTo>
                    <a:pt x="0" y="3943350"/>
                  </a:lnTo>
                  <a:lnTo>
                    <a:pt x="0" y="3952875"/>
                  </a:lnTo>
                  <a:lnTo>
                    <a:pt x="9525" y="3952875"/>
                  </a:lnTo>
                  <a:lnTo>
                    <a:pt x="9525" y="3943350"/>
                  </a:lnTo>
                  <a:close/>
                </a:path>
                <a:path w="2082165" h="6124575">
                  <a:moveTo>
                    <a:pt x="9525" y="3886200"/>
                  </a:moveTo>
                  <a:lnTo>
                    <a:pt x="0" y="3886200"/>
                  </a:lnTo>
                  <a:lnTo>
                    <a:pt x="0" y="3895725"/>
                  </a:lnTo>
                  <a:lnTo>
                    <a:pt x="9525" y="3895725"/>
                  </a:lnTo>
                  <a:lnTo>
                    <a:pt x="9525" y="3886200"/>
                  </a:lnTo>
                  <a:close/>
                </a:path>
                <a:path w="2082165" h="6124575">
                  <a:moveTo>
                    <a:pt x="9525" y="3829050"/>
                  </a:moveTo>
                  <a:lnTo>
                    <a:pt x="0" y="3829050"/>
                  </a:lnTo>
                  <a:lnTo>
                    <a:pt x="0" y="3838575"/>
                  </a:lnTo>
                  <a:lnTo>
                    <a:pt x="9525" y="3838575"/>
                  </a:lnTo>
                  <a:lnTo>
                    <a:pt x="9525" y="3829050"/>
                  </a:lnTo>
                  <a:close/>
                </a:path>
                <a:path w="2082165" h="6124575">
                  <a:moveTo>
                    <a:pt x="9525" y="3771900"/>
                  </a:moveTo>
                  <a:lnTo>
                    <a:pt x="0" y="3771900"/>
                  </a:lnTo>
                  <a:lnTo>
                    <a:pt x="0" y="3781425"/>
                  </a:lnTo>
                  <a:lnTo>
                    <a:pt x="9525" y="3781425"/>
                  </a:lnTo>
                  <a:lnTo>
                    <a:pt x="9525" y="3771900"/>
                  </a:lnTo>
                  <a:close/>
                </a:path>
                <a:path w="2082165" h="6124575">
                  <a:moveTo>
                    <a:pt x="9525" y="3714750"/>
                  </a:moveTo>
                  <a:lnTo>
                    <a:pt x="0" y="3714750"/>
                  </a:lnTo>
                  <a:lnTo>
                    <a:pt x="0" y="3724275"/>
                  </a:lnTo>
                  <a:lnTo>
                    <a:pt x="9525" y="3724275"/>
                  </a:lnTo>
                  <a:lnTo>
                    <a:pt x="9525" y="3714750"/>
                  </a:lnTo>
                  <a:close/>
                </a:path>
                <a:path w="2082165" h="6124575">
                  <a:moveTo>
                    <a:pt x="9525" y="3657600"/>
                  </a:moveTo>
                  <a:lnTo>
                    <a:pt x="0" y="3657600"/>
                  </a:lnTo>
                  <a:lnTo>
                    <a:pt x="0" y="3667125"/>
                  </a:lnTo>
                  <a:lnTo>
                    <a:pt x="9525" y="3667125"/>
                  </a:lnTo>
                  <a:lnTo>
                    <a:pt x="9525" y="3657600"/>
                  </a:lnTo>
                  <a:close/>
                </a:path>
                <a:path w="2082165" h="6124575">
                  <a:moveTo>
                    <a:pt x="9525" y="3600450"/>
                  </a:moveTo>
                  <a:lnTo>
                    <a:pt x="0" y="3600450"/>
                  </a:lnTo>
                  <a:lnTo>
                    <a:pt x="0" y="3609975"/>
                  </a:lnTo>
                  <a:lnTo>
                    <a:pt x="9525" y="3609975"/>
                  </a:lnTo>
                  <a:lnTo>
                    <a:pt x="9525" y="3600450"/>
                  </a:lnTo>
                  <a:close/>
                </a:path>
                <a:path w="2082165" h="6124575">
                  <a:moveTo>
                    <a:pt x="9525" y="3543300"/>
                  </a:moveTo>
                  <a:lnTo>
                    <a:pt x="0" y="3543300"/>
                  </a:lnTo>
                  <a:lnTo>
                    <a:pt x="0" y="3552825"/>
                  </a:lnTo>
                  <a:lnTo>
                    <a:pt x="9525" y="3552825"/>
                  </a:lnTo>
                  <a:lnTo>
                    <a:pt x="9525" y="3543300"/>
                  </a:lnTo>
                  <a:close/>
                </a:path>
                <a:path w="2082165" h="6124575">
                  <a:moveTo>
                    <a:pt x="9525" y="3486150"/>
                  </a:moveTo>
                  <a:lnTo>
                    <a:pt x="0" y="3486150"/>
                  </a:lnTo>
                  <a:lnTo>
                    <a:pt x="0" y="3495675"/>
                  </a:lnTo>
                  <a:lnTo>
                    <a:pt x="9525" y="3495675"/>
                  </a:lnTo>
                  <a:lnTo>
                    <a:pt x="9525" y="3486150"/>
                  </a:lnTo>
                  <a:close/>
                </a:path>
                <a:path w="2082165" h="6124575">
                  <a:moveTo>
                    <a:pt x="9525" y="3429000"/>
                  </a:moveTo>
                  <a:lnTo>
                    <a:pt x="0" y="3429000"/>
                  </a:lnTo>
                  <a:lnTo>
                    <a:pt x="0" y="3438525"/>
                  </a:lnTo>
                  <a:lnTo>
                    <a:pt x="9525" y="3438525"/>
                  </a:lnTo>
                  <a:lnTo>
                    <a:pt x="9525" y="3429000"/>
                  </a:lnTo>
                  <a:close/>
                </a:path>
                <a:path w="2082165" h="6124575">
                  <a:moveTo>
                    <a:pt x="9525" y="3371850"/>
                  </a:moveTo>
                  <a:lnTo>
                    <a:pt x="0" y="3371850"/>
                  </a:lnTo>
                  <a:lnTo>
                    <a:pt x="0" y="3381375"/>
                  </a:lnTo>
                  <a:lnTo>
                    <a:pt x="9525" y="3381375"/>
                  </a:lnTo>
                  <a:lnTo>
                    <a:pt x="9525" y="3371850"/>
                  </a:lnTo>
                  <a:close/>
                </a:path>
                <a:path w="2082165" h="6124575">
                  <a:moveTo>
                    <a:pt x="9525" y="3314700"/>
                  </a:moveTo>
                  <a:lnTo>
                    <a:pt x="0" y="3314700"/>
                  </a:lnTo>
                  <a:lnTo>
                    <a:pt x="0" y="3324225"/>
                  </a:lnTo>
                  <a:lnTo>
                    <a:pt x="9525" y="3324225"/>
                  </a:lnTo>
                  <a:lnTo>
                    <a:pt x="9525" y="3314700"/>
                  </a:lnTo>
                  <a:close/>
                </a:path>
                <a:path w="2082165" h="6124575">
                  <a:moveTo>
                    <a:pt x="9525" y="3257550"/>
                  </a:moveTo>
                  <a:lnTo>
                    <a:pt x="0" y="3257550"/>
                  </a:lnTo>
                  <a:lnTo>
                    <a:pt x="0" y="3267075"/>
                  </a:lnTo>
                  <a:lnTo>
                    <a:pt x="9525" y="3267075"/>
                  </a:lnTo>
                  <a:lnTo>
                    <a:pt x="9525" y="3257550"/>
                  </a:lnTo>
                  <a:close/>
                </a:path>
                <a:path w="2082165" h="6124575">
                  <a:moveTo>
                    <a:pt x="9525" y="3200400"/>
                  </a:moveTo>
                  <a:lnTo>
                    <a:pt x="0" y="3200400"/>
                  </a:lnTo>
                  <a:lnTo>
                    <a:pt x="0" y="3209925"/>
                  </a:lnTo>
                  <a:lnTo>
                    <a:pt x="9525" y="3209925"/>
                  </a:lnTo>
                  <a:lnTo>
                    <a:pt x="9525" y="3200400"/>
                  </a:lnTo>
                  <a:close/>
                </a:path>
                <a:path w="2082165" h="6124575">
                  <a:moveTo>
                    <a:pt x="9525" y="3143250"/>
                  </a:moveTo>
                  <a:lnTo>
                    <a:pt x="0" y="3143250"/>
                  </a:lnTo>
                  <a:lnTo>
                    <a:pt x="0" y="3152775"/>
                  </a:lnTo>
                  <a:lnTo>
                    <a:pt x="9525" y="3152775"/>
                  </a:lnTo>
                  <a:lnTo>
                    <a:pt x="9525" y="3143250"/>
                  </a:lnTo>
                  <a:close/>
                </a:path>
                <a:path w="2082165" h="6124575">
                  <a:moveTo>
                    <a:pt x="9525" y="3086100"/>
                  </a:moveTo>
                  <a:lnTo>
                    <a:pt x="0" y="3086100"/>
                  </a:lnTo>
                  <a:lnTo>
                    <a:pt x="0" y="3095625"/>
                  </a:lnTo>
                  <a:lnTo>
                    <a:pt x="9525" y="3095625"/>
                  </a:lnTo>
                  <a:lnTo>
                    <a:pt x="9525" y="3086100"/>
                  </a:lnTo>
                  <a:close/>
                </a:path>
                <a:path w="2082165" h="6124575">
                  <a:moveTo>
                    <a:pt x="9525" y="3028950"/>
                  </a:moveTo>
                  <a:lnTo>
                    <a:pt x="0" y="3028950"/>
                  </a:lnTo>
                  <a:lnTo>
                    <a:pt x="0" y="3038475"/>
                  </a:lnTo>
                  <a:lnTo>
                    <a:pt x="9525" y="3038475"/>
                  </a:lnTo>
                  <a:lnTo>
                    <a:pt x="9525" y="3028950"/>
                  </a:lnTo>
                  <a:close/>
                </a:path>
                <a:path w="2082165" h="6124575">
                  <a:moveTo>
                    <a:pt x="9525" y="2971800"/>
                  </a:moveTo>
                  <a:lnTo>
                    <a:pt x="0" y="2971800"/>
                  </a:lnTo>
                  <a:lnTo>
                    <a:pt x="0" y="2981325"/>
                  </a:lnTo>
                  <a:lnTo>
                    <a:pt x="9525" y="2981325"/>
                  </a:lnTo>
                  <a:lnTo>
                    <a:pt x="9525" y="2971800"/>
                  </a:lnTo>
                  <a:close/>
                </a:path>
                <a:path w="2082165" h="6124575">
                  <a:moveTo>
                    <a:pt x="9525" y="2914650"/>
                  </a:moveTo>
                  <a:lnTo>
                    <a:pt x="0" y="2914650"/>
                  </a:lnTo>
                  <a:lnTo>
                    <a:pt x="0" y="2924175"/>
                  </a:lnTo>
                  <a:lnTo>
                    <a:pt x="9525" y="2924175"/>
                  </a:lnTo>
                  <a:lnTo>
                    <a:pt x="9525" y="2914650"/>
                  </a:lnTo>
                  <a:close/>
                </a:path>
                <a:path w="2082165" h="6124575">
                  <a:moveTo>
                    <a:pt x="9525" y="2743200"/>
                  </a:moveTo>
                  <a:lnTo>
                    <a:pt x="0" y="2743200"/>
                  </a:lnTo>
                  <a:lnTo>
                    <a:pt x="0" y="2752725"/>
                  </a:lnTo>
                  <a:lnTo>
                    <a:pt x="9525" y="2752725"/>
                  </a:lnTo>
                  <a:lnTo>
                    <a:pt x="9525" y="2743200"/>
                  </a:lnTo>
                  <a:close/>
                </a:path>
                <a:path w="2082165" h="6124575">
                  <a:moveTo>
                    <a:pt x="9525" y="2686050"/>
                  </a:moveTo>
                  <a:lnTo>
                    <a:pt x="0" y="2686050"/>
                  </a:lnTo>
                  <a:lnTo>
                    <a:pt x="0" y="2695575"/>
                  </a:lnTo>
                  <a:lnTo>
                    <a:pt x="9525" y="2695575"/>
                  </a:lnTo>
                  <a:lnTo>
                    <a:pt x="9525" y="2686050"/>
                  </a:lnTo>
                  <a:close/>
                </a:path>
                <a:path w="2082165" h="6124575">
                  <a:moveTo>
                    <a:pt x="9525" y="1371600"/>
                  </a:moveTo>
                  <a:lnTo>
                    <a:pt x="0" y="1371600"/>
                  </a:lnTo>
                  <a:lnTo>
                    <a:pt x="0" y="1381125"/>
                  </a:lnTo>
                  <a:lnTo>
                    <a:pt x="9525" y="1381125"/>
                  </a:lnTo>
                  <a:lnTo>
                    <a:pt x="9525" y="1371600"/>
                  </a:lnTo>
                  <a:close/>
                </a:path>
                <a:path w="2082165" h="6124575">
                  <a:moveTo>
                    <a:pt x="9525" y="1314450"/>
                  </a:moveTo>
                  <a:lnTo>
                    <a:pt x="0" y="1314450"/>
                  </a:lnTo>
                  <a:lnTo>
                    <a:pt x="0" y="1323975"/>
                  </a:lnTo>
                  <a:lnTo>
                    <a:pt x="9525" y="1323975"/>
                  </a:lnTo>
                  <a:lnTo>
                    <a:pt x="9525" y="1314450"/>
                  </a:lnTo>
                  <a:close/>
                </a:path>
                <a:path w="2082165" h="6124575">
                  <a:moveTo>
                    <a:pt x="9525" y="0"/>
                  </a:moveTo>
                  <a:lnTo>
                    <a:pt x="0" y="0"/>
                  </a:lnTo>
                  <a:lnTo>
                    <a:pt x="0" y="9525"/>
                  </a:lnTo>
                  <a:lnTo>
                    <a:pt x="9525" y="9525"/>
                  </a:lnTo>
                  <a:lnTo>
                    <a:pt x="9525" y="0"/>
                  </a:lnTo>
                  <a:close/>
                </a:path>
                <a:path w="2082165" h="6124575">
                  <a:moveTo>
                    <a:pt x="2081720" y="5486400"/>
                  </a:moveTo>
                  <a:lnTo>
                    <a:pt x="2072195" y="5486400"/>
                  </a:lnTo>
                  <a:lnTo>
                    <a:pt x="2072195" y="5495925"/>
                  </a:lnTo>
                  <a:lnTo>
                    <a:pt x="2081720" y="5495925"/>
                  </a:lnTo>
                  <a:lnTo>
                    <a:pt x="2081720" y="5486400"/>
                  </a:lnTo>
                  <a:close/>
                </a:path>
                <a:path w="2082165" h="6124575">
                  <a:moveTo>
                    <a:pt x="2081720" y="5429250"/>
                  </a:moveTo>
                  <a:lnTo>
                    <a:pt x="2072195" y="5429250"/>
                  </a:lnTo>
                  <a:lnTo>
                    <a:pt x="2072195" y="5438775"/>
                  </a:lnTo>
                  <a:lnTo>
                    <a:pt x="2081720" y="5438775"/>
                  </a:lnTo>
                  <a:lnTo>
                    <a:pt x="2081720" y="5429250"/>
                  </a:lnTo>
                  <a:close/>
                </a:path>
                <a:path w="2082165" h="6124575">
                  <a:moveTo>
                    <a:pt x="2081720" y="4114800"/>
                  </a:moveTo>
                  <a:lnTo>
                    <a:pt x="2072195" y="4114800"/>
                  </a:lnTo>
                  <a:lnTo>
                    <a:pt x="2072195" y="4124325"/>
                  </a:lnTo>
                  <a:lnTo>
                    <a:pt x="2081720" y="4124325"/>
                  </a:lnTo>
                  <a:lnTo>
                    <a:pt x="2081720" y="4114800"/>
                  </a:lnTo>
                  <a:close/>
                </a:path>
                <a:path w="2082165" h="6124575">
                  <a:moveTo>
                    <a:pt x="2081720" y="4057650"/>
                  </a:moveTo>
                  <a:lnTo>
                    <a:pt x="2072195" y="4057650"/>
                  </a:lnTo>
                  <a:lnTo>
                    <a:pt x="2072195" y="4067175"/>
                  </a:lnTo>
                  <a:lnTo>
                    <a:pt x="2081720" y="4067175"/>
                  </a:lnTo>
                  <a:lnTo>
                    <a:pt x="2081720" y="4057650"/>
                  </a:lnTo>
                  <a:close/>
                </a:path>
                <a:path w="2082165" h="6124575">
                  <a:moveTo>
                    <a:pt x="2081720" y="2743200"/>
                  </a:moveTo>
                  <a:lnTo>
                    <a:pt x="2072195" y="2743200"/>
                  </a:lnTo>
                  <a:lnTo>
                    <a:pt x="2072195" y="2752725"/>
                  </a:lnTo>
                  <a:lnTo>
                    <a:pt x="2081720" y="2752725"/>
                  </a:lnTo>
                  <a:lnTo>
                    <a:pt x="2081720" y="2743200"/>
                  </a:lnTo>
                  <a:close/>
                </a:path>
                <a:path w="2082165" h="6124575">
                  <a:moveTo>
                    <a:pt x="2081720" y="2686050"/>
                  </a:moveTo>
                  <a:lnTo>
                    <a:pt x="2072195" y="2686050"/>
                  </a:lnTo>
                  <a:lnTo>
                    <a:pt x="2072195" y="2695575"/>
                  </a:lnTo>
                  <a:lnTo>
                    <a:pt x="2081720" y="2695575"/>
                  </a:lnTo>
                  <a:lnTo>
                    <a:pt x="2081720" y="2686050"/>
                  </a:lnTo>
                  <a:close/>
                </a:path>
                <a:path w="2082165" h="6124575">
                  <a:moveTo>
                    <a:pt x="2081720" y="1371600"/>
                  </a:moveTo>
                  <a:lnTo>
                    <a:pt x="2072195" y="1371600"/>
                  </a:lnTo>
                  <a:lnTo>
                    <a:pt x="2072195" y="1381125"/>
                  </a:lnTo>
                  <a:lnTo>
                    <a:pt x="2081720" y="1381125"/>
                  </a:lnTo>
                  <a:lnTo>
                    <a:pt x="2081720" y="1371600"/>
                  </a:lnTo>
                  <a:close/>
                </a:path>
                <a:path w="2082165" h="6124575">
                  <a:moveTo>
                    <a:pt x="2081720" y="1314450"/>
                  </a:moveTo>
                  <a:lnTo>
                    <a:pt x="2072195" y="1314450"/>
                  </a:lnTo>
                  <a:lnTo>
                    <a:pt x="2072195" y="1323975"/>
                  </a:lnTo>
                  <a:lnTo>
                    <a:pt x="2081720" y="1323975"/>
                  </a:lnTo>
                  <a:lnTo>
                    <a:pt x="2081720" y="1314450"/>
                  </a:lnTo>
                  <a:close/>
                </a:path>
                <a:path w="2082165" h="6124575">
                  <a:moveTo>
                    <a:pt x="2081720" y="0"/>
                  </a:moveTo>
                  <a:lnTo>
                    <a:pt x="2072195" y="0"/>
                  </a:lnTo>
                  <a:lnTo>
                    <a:pt x="2072195" y="9525"/>
                  </a:lnTo>
                  <a:lnTo>
                    <a:pt x="2081720" y="9525"/>
                  </a:lnTo>
                  <a:lnTo>
                    <a:pt x="208172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 name="object 44"/>
            <p:cNvSpPr/>
            <p:nvPr/>
          </p:nvSpPr>
          <p:spPr>
            <a:xfrm>
              <a:off x="7064147" y="619137"/>
              <a:ext cx="2082164" cy="6067425"/>
            </a:xfrm>
            <a:custGeom>
              <a:avLst/>
              <a:gdLst/>
              <a:ahLst/>
              <a:cxnLst/>
              <a:rect l="l" t="t" r="r" b="b"/>
              <a:pathLst>
                <a:path w="2082165" h="6067425">
                  <a:moveTo>
                    <a:pt x="9525" y="2857500"/>
                  </a:moveTo>
                  <a:lnTo>
                    <a:pt x="0" y="2857500"/>
                  </a:lnTo>
                  <a:lnTo>
                    <a:pt x="0" y="2867025"/>
                  </a:lnTo>
                  <a:lnTo>
                    <a:pt x="9525" y="2867025"/>
                  </a:lnTo>
                  <a:lnTo>
                    <a:pt x="9525" y="2857500"/>
                  </a:lnTo>
                  <a:close/>
                </a:path>
                <a:path w="2082165" h="6067425">
                  <a:moveTo>
                    <a:pt x="9525" y="2800350"/>
                  </a:moveTo>
                  <a:lnTo>
                    <a:pt x="0" y="2800350"/>
                  </a:lnTo>
                  <a:lnTo>
                    <a:pt x="0" y="2809875"/>
                  </a:lnTo>
                  <a:lnTo>
                    <a:pt x="9525" y="2809875"/>
                  </a:lnTo>
                  <a:lnTo>
                    <a:pt x="9525" y="2800350"/>
                  </a:lnTo>
                  <a:close/>
                </a:path>
                <a:path w="2082165" h="6067425">
                  <a:moveTo>
                    <a:pt x="9525" y="2743200"/>
                  </a:moveTo>
                  <a:lnTo>
                    <a:pt x="0" y="2743200"/>
                  </a:lnTo>
                  <a:lnTo>
                    <a:pt x="0" y="2752725"/>
                  </a:lnTo>
                  <a:lnTo>
                    <a:pt x="9525" y="2752725"/>
                  </a:lnTo>
                  <a:lnTo>
                    <a:pt x="9525" y="2743200"/>
                  </a:lnTo>
                  <a:close/>
                </a:path>
                <a:path w="2082165" h="6067425">
                  <a:moveTo>
                    <a:pt x="9525" y="2571750"/>
                  </a:moveTo>
                  <a:lnTo>
                    <a:pt x="0" y="2571750"/>
                  </a:lnTo>
                  <a:lnTo>
                    <a:pt x="0" y="2581275"/>
                  </a:lnTo>
                  <a:lnTo>
                    <a:pt x="9525" y="2581275"/>
                  </a:lnTo>
                  <a:lnTo>
                    <a:pt x="9525" y="2571750"/>
                  </a:lnTo>
                  <a:close/>
                </a:path>
                <a:path w="2082165" h="6067425">
                  <a:moveTo>
                    <a:pt x="9525" y="2514600"/>
                  </a:moveTo>
                  <a:lnTo>
                    <a:pt x="0" y="2514600"/>
                  </a:lnTo>
                  <a:lnTo>
                    <a:pt x="0" y="2524125"/>
                  </a:lnTo>
                  <a:lnTo>
                    <a:pt x="9525" y="2524125"/>
                  </a:lnTo>
                  <a:lnTo>
                    <a:pt x="9525" y="2514600"/>
                  </a:lnTo>
                  <a:close/>
                </a:path>
                <a:path w="2082165" h="6067425">
                  <a:moveTo>
                    <a:pt x="9525" y="2457450"/>
                  </a:moveTo>
                  <a:lnTo>
                    <a:pt x="0" y="2457450"/>
                  </a:lnTo>
                  <a:lnTo>
                    <a:pt x="0" y="2466975"/>
                  </a:lnTo>
                  <a:lnTo>
                    <a:pt x="9525" y="2466975"/>
                  </a:lnTo>
                  <a:lnTo>
                    <a:pt x="9525" y="2457450"/>
                  </a:lnTo>
                  <a:close/>
                </a:path>
                <a:path w="2082165" h="6067425">
                  <a:moveTo>
                    <a:pt x="9525" y="2400300"/>
                  </a:moveTo>
                  <a:lnTo>
                    <a:pt x="0" y="2400300"/>
                  </a:lnTo>
                  <a:lnTo>
                    <a:pt x="0" y="2409825"/>
                  </a:lnTo>
                  <a:lnTo>
                    <a:pt x="9525" y="2409825"/>
                  </a:lnTo>
                  <a:lnTo>
                    <a:pt x="9525" y="2400300"/>
                  </a:lnTo>
                  <a:close/>
                </a:path>
                <a:path w="2082165" h="6067425">
                  <a:moveTo>
                    <a:pt x="9525" y="2343150"/>
                  </a:moveTo>
                  <a:lnTo>
                    <a:pt x="0" y="2343150"/>
                  </a:lnTo>
                  <a:lnTo>
                    <a:pt x="0" y="2352675"/>
                  </a:lnTo>
                  <a:lnTo>
                    <a:pt x="9525" y="2352675"/>
                  </a:lnTo>
                  <a:lnTo>
                    <a:pt x="9525" y="2343150"/>
                  </a:lnTo>
                  <a:close/>
                </a:path>
                <a:path w="2082165" h="6067425">
                  <a:moveTo>
                    <a:pt x="9525" y="2286000"/>
                  </a:moveTo>
                  <a:lnTo>
                    <a:pt x="0" y="2286000"/>
                  </a:lnTo>
                  <a:lnTo>
                    <a:pt x="0" y="2295525"/>
                  </a:lnTo>
                  <a:lnTo>
                    <a:pt x="9525" y="2295525"/>
                  </a:lnTo>
                  <a:lnTo>
                    <a:pt x="9525" y="2286000"/>
                  </a:lnTo>
                  <a:close/>
                </a:path>
                <a:path w="2082165" h="6067425">
                  <a:moveTo>
                    <a:pt x="9525" y="2228850"/>
                  </a:moveTo>
                  <a:lnTo>
                    <a:pt x="0" y="2228850"/>
                  </a:lnTo>
                  <a:lnTo>
                    <a:pt x="0" y="2238375"/>
                  </a:lnTo>
                  <a:lnTo>
                    <a:pt x="9525" y="2238375"/>
                  </a:lnTo>
                  <a:lnTo>
                    <a:pt x="9525" y="2228850"/>
                  </a:lnTo>
                  <a:close/>
                </a:path>
                <a:path w="2082165" h="6067425">
                  <a:moveTo>
                    <a:pt x="9525" y="2171700"/>
                  </a:moveTo>
                  <a:lnTo>
                    <a:pt x="0" y="2171700"/>
                  </a:lnTo>
                  <a:lnTo>
                    <a:pt x="0" y="2181225"/>
                  </a:lnTo>
                  <a:lnTo>
                    <a:pt x="9525" y="2181225"/>
                  </a:lnTo>
                  <a:lnTo>
                    <a:pt x="9525" y="2171700"/>
                  </a:lnTo>
                  <a:close/>
                </a:path>
                <a:path w="2082165" h="6067425">
                  <a:moveTo>
                    <a:pt x="9525" y="2114550"/>
                  </a:moveTo>
                  <a:lnTo>
                    <a:pt x="0" y="2114550"/>
                  </a:lnTo>
                  <a:lnTo>
                    <a:pt x="0" y="2124075"/>
                  </a:lnTo>
                  <a:lnTo>
                    <a:pt x="9525" y="2124075"/>
                  </a:lnTo>
                  <a:lnTo>
                    <a:pt x="9525" y="2114550"/>
                  </a:lnTo>
                  <a:close/>
                </a:path>
                <a:path w="2082165" h="6067425">
                  <a:moveTo>
                    <a:pt x="9525" y="2057400"/>
                  </a:moveTo>
                  <a:lnTo>
                    <a:pt x="0" y="2057400"/>
                  </a:lnTo>
                  <a:lnTo>
                    <a:pt x="0" y="2066925"/>
                  </a:lnTo>
                  <a:lnTo>
                    <a:pt x="9525" y="2066925"/>
                  </a:lnTo>
                  <a:lnTo>
                    <a:pt x="9525" y="2057400"/>
                  </a:lnTo>
                  <a:close/>
                </a:path>
                <a:path w="2082165" h="6067425">
                  <a:moveTo>
                    <a:pt x="9525" y="2000250"/>
                  </a:moveTo>
                  <a:lnTo>
                    <a:pt x="0" y="2000250"/>
                  </a:lnTo>
                  <a:lnTo>
                    <a:pt x="0" y="2009775"/>
                  </a:lnTo>
                  <a:lnTo>
                    <a:pt x="9525" y="2009775"/>
                  </a:lnTo>
                  <a:lnTo>
                    <a:pt x="9525" y="2000250"/>
                  </a:lnTo>
                  <a:close/>
                </a:path>
                <a:path w="2082165" h="6067425">
                  <a:moveTo>
                    <a:pt x="9525" y="1943100"/>
                  </a:moveTo>
                  <a:lnTo>
                    <a:pt x="0" y="1943100"/>
                  </a:lnTo>
                  <a:lnTo>
                    <a:pt x="0" y="1952625"/>
                  </a:lnTo>
                  <a:lnTo>
                    <a:pt x="9525" y="1952625"/>
                  </a:lnTo>
                  <a:lnTo>
                    <a:pt x="9525" y="1943100"/>
                  </a:lnTo>
                  <a:close/>
                </a:path>
                <a:path w="2082165" h="6067425">
                  <a:moveTo>
                    <a:pt x="9525" y="1885950"/>
                  </a:moveTo>
                  <a:lnTo>
                    <a:pt x="0" y="1885950"/>
                  </a:lnTo>
                  <a:lnTo>
                    <a:pt x="0" y="1895475"/>
                  </a:lnTo>
                  <a:lnTo>
                    <a:pt x="9525" y="1895475"/>
                  </a:lnTo>
                  <a:lnTo>
                    <a:pt x="9525" y="1885950"/>
                  </a:lnTo>
                  <a:close/>
                </a:path>
                <a:path w="2082165" h="6067425">
                  <a:moveTo>
                    <a:pt x="9525" y="1828800"/>
                  </a:moveTo>
                  <a:lnTo>
                    <a:pt x="0" y="1828800"/>
                  </a:lnTo>
                  <a:lnTo>
                    <a:pt x="0" y="1838325"/>
                  </a:lnTo>
                  <a:lnTo>
                    <a:pt x="9525" y="1838325"/>
                  </a:lnTo>
                  <a:lnTo>
                    <a:pt x="9525" y="1828800"/>
                  </a:lnTo>
                  <a:close/>
                </a:path>
                <a:path w="2082165" h="6067425">
                  <a:moveTo>
                    <a:pt x="9525" y="1771650"/>
                  </a:moveTo>
                  <a:lnTo>
                    <a:pt x="0" y="1771650"/>
                  </a:lnTo>
                  <a:lnTo>
                    <a:pt x="0" y="1781175"/>
                  </a:lnTo>
                  <a:lnTo>
                    <a:pt x="9525" y="1781175"/>
                  </a:lnTo>
                  <a:lnTo>
                    <a:pt x="9525" y="1771650"/>
                  </a:lnTo>
                  <a:close/>
                </a:path>
                <a:path w="2082165" h="6067425">
                  <a:moveTo>
                    <a:pt x="9525" y="1714500"/>
                  </a:moveTo>
                  <a:lnTo>
                    <a:pt x="0" y="1714500"/>
                  </a:lnTo>
                  <a:lnTo>
                    <a:pt x="0" y="1724025"/>
                  </a:lnTo>
                  <a:lnTo>
                    <a:pt x="9525" y="1724025"/>
                  </a:lnTo>
                  <a:lnTo>
                    <a:pt x="9525" y="1714500"/>
                  </a:lnTo>
                  <a:close/>
                </a:path>
                <a:path w="2082165" h="6067425">
                  <a:moveTo>
                    <a:pt x="9525" y="1657350"/>
                  </a:moveTo>
                  <a:lnTo>
                    <a:pt x="0" y="1657350"/>
                  </a:lnTo>
                  <a:lnTo>
                    <a:pt x="0" y="1666875"/>
                  </a:lnTo>
                  <a:lnTo>
                    <a:pt x="9525" y="1666875"/>
                  </a:lnTo>
                  <a:lnTo>
                    <a:pt x="9525" y="1657350"/>
                  </a:lnTo>
                  <a:close/>
                </a:path>
                <a:path w="2082165" h="6067425">
                  <a:moveTo>
                    <a:pt x="9525" y="1600200"/>
                  </a:moveTo>
                  <a:lnTo>
                    <a:pt x="0" y="1600200"/>
                  </a:lnTo>
                  <a:lnTo>
                    <a:pt x="0" y="1609725"/>
                  </a:lnTo>
                  <a:lnTo>
                    <a:pt x="9525" y="1609725"/>
                  </a:lnTo>
                  <a:lnTo>
                    <a:pt x="9525" y="1600200"/>
                  </a:lnTo>
                  <a:close/>
                </a:path>
                <a:path w="2082165" h="6067425">
                  <a:moveTo>
                    <a:pt x="9525" y="1543050"/>
                  </a:moveTo>
                  <a:lnTo>
                    <a:pt x="0" y="1543050"/>
                  </a:lnTo>
                  <a:lnTo>
                    <a:pt x="0" y="1552575"/>
                  </a:lnTo>
                  <a:lnTo>
                    <a:pt x="9525" y="1552575"/>
                  </a:lnTo>
                  <a:lnTo>
                    <a:pt x="9525" y="1543050"/>
                  </a:lnTo>
                  <a:close/>
                </a:path>
                <a:path w="2082165" h="6067425">
                  <a:moveTo>
                    <a:pt x="9525" y="1485900"/>
                  </a:moveTo>
                  <a:lnTo>
                    <a:pt x="0" y="1485900"/>
                  </a:lnTo>
                  <a:lnTo>
                    <a:pt x="0" y="1495425"/>
                  </a:lnTo>
                  <a:lnTo>
                    <a:pt x="9525" y="1495425"/>
                  </a:lnTo>
                  <a:lnTo>
                    <a:pt x="9525" y="1485900"/>
                  </a:lnTo>
                  <a:close/>
                </a:path>
                <a:path w="2082165" h="6067425">
                  <a:moveTo>
                    <a:pt x="9525" y="1428750"/>
                  </a:moveTo>
                  <a:lnTo>
                    <a:pt x="0" y="1428750"/>
                  </a:lnTo>
                  <a:lnTo>
                    <a:pt x="0" y="1438275"/>
                  </a:lnTo>
                  <a:lnTo>
                    <a:pt x="9525" y="1438275"/>
                  </a:lnTo>
                  <a:lnTo>
                    <a:pt x="9525" y="1428750"/>
                  </a:lnTo>
                  <a:close/>
                </a:path>
                <a:path w="2082165" h="6067425">
                  <a:moveTo>
                    <a:pt x="9525" y="1371600"/>
                  </a:moveTo>
                  <a:lnTo>
                    <a:pt x="0" y="1371600"/>
                  </a:lnTo>
                  <a:lnTo>
                    <a:pt x="0" y="1381125"/>
                  </a:lnTo>
                  <a:lnTo>
                    <a:pt x="9525" y="1381125"/>
                  </a:lnTo>
                  <a:lnTo>
                    <a:pt x="9525" y="1371600"/>
                  </a:lnTo>
                  <a:close/>
                </a:path>
                <a:path w="2082165" h="6067425">
                  <a:moveTo>
                    <a:pt x="9525" y="1200150"/>
                  </a:moveTo>
                  <a:lnTo>
                    <a:pt x="0" y="1200150"/>
                  </a:lnTo>
                  <a:lnTo>
                    <a:pt x="0" y="1209675"/>
                  </a:lnTo>
                  <a:lnTo>
                    <a:pt x="9525" y="1209675"/>
                  </a:lnTo>
                  <a:lnTo>
                    <a:pt x="9525" y="1200150"/>
                  </a:lnTo>
                  <a:close/>
                </a:path>
                <a:path w="2082165" h="6067425">
                  <a:moveTo>
                    <a:pt x="9525" y="1143000"/>
                  </a:moveTo>
                  <a:lnTo>
                    <a:pt x="0" y="1143000"/>
                  </a:lnTo>
                  <a:lnTo>
                    <a:pt x="0" y="1152525"/>
                  </a:lnTo>
                  <a:lnTo>
                    <a:pt x="9525" y="1152525"/>
                  </a:lnTo>
                  <a:lnTo>
                    <a:pt x="9525" y="1143000"/>
                  </a:lnTo>
                  <a:close/>
                </a:path>
                <a:path w="2082165" h="6067425">
                  <a:moveTo>
                    <a:pt x="9525" y="1085850"/>
                  </a:moveTo>
                  <a:lnTo>
                    <a:pt x="0" y="1085850"/>
                  </a:lnTo>
                  <a:lnTo>
                    <a:pt x="0" y="1095375"/>
                  </a:lnTo>
                  <a:lnTo>
                    <a:pt x="9525" y="1095375"/>
                  </a:lnTo>
                  <a:lnTo>
                    <a:pt x="9525" y="1085850"/>
                  </a:lnTo>
                  <a:close/>
                </a:path>
                <a:path w="2082165" h="6067425">
                  <a:moveTo>
                    <a:pt x="9525" y="1028700"/>
                  </a:moveTo>
                  <a:lnTo>
                    <a:pt x="0" y="1028700"/>
                  </a:lnTo>
                  <a:lnTo>
                    <a:pt x="0" y="1038225"/>
                  </a:lnTo>
                  <a:lnTo>
                    <a:pt x="9525" y="1038225"/>
                  </a:lnTo>
                  <a:lnTo>
                    <a:pt x="9525" y="1028700"/>
                  </a:lnTo>
                  <a:close/>
                </a:path>
                <a:path w="2082165" h="6067425">
                  <a:moveTo>
                    <a:pt x="9525" y="971550"/>
                  </a:moveTo>
                  <a:lnTo>
                    <a:pt x="0" y="971550"/>
                  </a:lnTo>
                  <a:lnTo>
                    <a:pt x="0" y="981075"/>
                  </a:lnTo>
                  <a:lnTo>
                    <a:pt x="9525" y="981075"/>
                  </a:lnTo>
                  <a:lnTo>
                    <a:pt x="9525" y="971550"/>
                  </a:lnTo>
                  <a:close/>
                </a:path>
                <a:path w="2082165" h="6067425">
                  <a:moveTo>
                    <a:pt x="9525" y="914400"/>
                  </a:moveTo>
                  <a:lnTo>
                    <a:pt x="0" y="914400"/>
                  </a:lnTo>
                  <a:lnTo>
                    <a:pt x="0" y="923925"/>
                  </a:lnTo>
                  <a:lnTo>
                    <a:pt x="9525" y="923925"/>
                  </a:lnTo>
                  <a:lnTo>
                    <a:pt x="9525" y="914400"/>
                  </a:lnTo>
                  <a:close/>
                </a:path>
                <a:path w="2082165" h="6067425">
                  <a:moveTo>
                    <a:pt x="9525" y="857250"/>
                  </a:moveTo>
                  <a:lnTo>
                    <a:pt x="0" y="857250"/>
                  </a:lnTo>
                  <a:lnTo>
                    <a:pt x="0" y="866775"/>
                  </a:lnTo>
                  <a:lnTo>
                    <a:pt x="9525" y="866775"/>
                  </a:lnTo>
                  <a:lnTo>
                    <a:pt x="9525" y="857250"/>
                  </a:lnTo>
                  <a:close/>
                </a:path>
                <a:path w="2082165" h="6067425">
                  <a:moveTo>
                    <a:pt x="9525" y="800100"/>
                  </a:moveTo>
                  <a:lnTo>
                    <a:pt x="0" y="800100"/>
                  </a:lnTo>
                  <a:lnTo>
                    <a:pt x="0" y="809625"/>
                  </a:lnTo>
                  <a:lnTo>
                    <a:pt x="9525" y="809625"/>
                  </a:lnTo>
                  <a:lnTo>
                    <a:pt x="9525" y="800100"/>
                  </a:lnTo>
                  <a:close/>
                </a:path>
                <a:path w="2082165" h="6067425">
                  <a:moveTo>
                    <a:pt x="9525" y="742950"/>
                  </a:moveTo>
                  <a:lnTo>
                    <a:pt x="0" y="742950"/>
                  </a:lnTo>
                  <a:lnTo>
                    <a:pt x="0" y="752475"/>
                  </a:lnTo>
                  <a:lnTo>
                    <a:pt x="9525" y="752475"/>
                  </a:lnTo>
                  <a:lnTo>
                    <a:pt x="9525" y="742950"/>
                  </a:lnTo>
                  <a:close/>
                </a:path>
                <a:path w="2082165" h="6067425">
                  <a:moveTo>
                    <a:pt x="9525" y="685800"/>
                  </a:moveTo>
                  <a:lnTo>
                    <a:pt x="0" y="685800"/>
                  </a:lnTo>
                  <a:lnTo>
                    <a:pt x="0" y="695325"/>
                  </a:lnTo>
                  <a:lnTo>
                    <a:pt x="9525" y="695325"/>
                  </a:lnTo>
                  <a:lnTo>
                    <a:pt x="9525" y="685800"/>
                  </a:lnTo>
                  <a:close/>
                </a:path>
                <a:path w="2082165" h="6067425">
                  <a:moveTo>
                    <a:pt x="9525" y="628650"/>
                  </a:moveTo>
                  <a:lnTo>
                    <a:pt x="0" y="628650"/>
                  </a:lnTo>
                  <a:lnTo>
                    <a:pt x="0" y="638175"/>
                  </a:lnTo>
                  <a:lnTo>
                    <a:pt x="9525" y="638175"/>
                  </a:lnTo>
                  <a:lnTo>
                    <a:pt x="9525" y="628650"/>
                  </a:lnTo>
                  <a:close/>
                </a:path>
                <a:path w="2082165" h="6067425">
                  <a:moveTo>
                    <a:pt x="9525" y="571500"/>
                  </a:moveTo>
                  <a:lnTo>
                    <a:pt x="0" y="571500"/>
                  </a:lnTo>
                  <a:lnTo>
                    <a:pt x="0" y="581025"/>
                  </a:lnTo>
                  <a:lnTo>
                    <a:pt x="9525" y="581025"/>
                  </a:lnTo>
                  <a:lnTo>
                    <a:pt x="9525" y="571500"/>
                  </a:lnTo>
                  <a:close/>
                </a:path>
                <a:path w="2082165" h="6067425">
                  <a:moveTo>
                    <a:pt x="9525" y="514350"/>
                  </a:moveTo>
                  <a:lnTo>
                    <a:pt x="0" y="514350"/>
                  </a:lnTo>
                  <a:lnTo>
                    <a:pt x="0" y="523875"/>
                  </a:lnTo>
                  <a:lnTo>
                    <a:pt x="9525" y="523875"/>
                  </a:lnTo>
                  <a:lnTo>
                    <a:pt x="9525" y="514350"/>
                  </a:lnTo>
                  <a:close/>
                </a:path>
                <a:path w="2082165" h="6067425">
                  <a:moveTo>
                    <a:pt x="9525" y="457200"/>
                  </a:moveTo>
                  <a:lnTo>
                    <a:pt x="0" y="457200"/>
                  </a:lnTo>
                  <a:lnTo>
                    <a:pt x="0" y="466725"/>
                  </a:lnTo>
                  <a:lnTo>
                    <a:pt x="9525" y="466725"/>
                  </a:lnTo>
                  <a:lnTo>
                    <a:pt x="9525" y="457200"/>
                  </a:lnTo>
                  <a:close/>
                </a:path>
                <a:path w="2082165" h="6067425">
                  <a:moveTo>
                    <a:pt x="9525" y="400050"/>
                  </a:moveTo>
                  <a:lnTo>
                    <a:pt x="0" y="400050"/>
                  </a:lnTo>
                  <a:lnTo>
                    <a:pt x="0" y="409575"/>
                  </a:lnTo>
                  <a:lnTo>
                    <a:pt x="9525" y="409575"/>
                  </a:lnTo>
                  <a:lnTo>
                    <a:pt x="9525" y="400050"/>
                  </a:lnTo>
                  <a:close/>
                </a:path>
                <a:path w="2082165" h="6067425">
                  <a:moveTo>
                    <a:pt x="9525" y="342900"/>
                  </a:moveTo>
                  <a:lnTo>
                    <a:pt x="0" y="342900"/>
                  </a:lnTo>
                  <a:lnTo>
                    <a:pt x="0" y="352425"/>
                  </a:lnTo>
                  <a:lnTo>
                    <a:pt x="9525" y="352425"/>
                  </a:lnTo>
                  <a:lnTo>
                    <a:pt x="9525" y="342900"/>
                  </a:lnTo>
                  <a:close/>
                </a:path>
                <a:path w="2082165" h="6067425">
                  <a:moveTo>
                    <a:pt x="9525" y="285750"/>
                  </a:moveTo>
                  <a:lnTo>
                    <a:pt x="0" y="285750"/>
                  </a:lnTo>
                  <a:lnTo>
                    <a:pt x="0" y="295275"/>
                  </a:lnTo>
                  <a:lnTo>
                    <a:pt x="9525" y="295275"/>
                  </a:lnTo>
                  <a:lnTo>
                    <a:pt x="9525" y="285750"/>
                  </a:lnTo>
                  <a:close/>
                </a:path>
                <a:path w="2082165" h="6067425">
                  <a:moveTo>
                    <a:pt x="9525" y="228600"/>
                  </a:moveTo>
                  <a:lnTo>
                    <a:pt x="0" y="228600"/>
                  </a:lnTo>
                  <a:lnTo>
                    <a:pt x="0" y="238125"/>
                  </a:lnTo>
                  <a:lnTo>
                    <a:pt x="9525" y="238125"/>
                  </a:lnTo>
                  <a:lnTo>
                    <a:pt x="9525" y="228600"/>
                  </a:lnTo>
                  <a:close/>
                </a:path>
                <a:path w="2082165" h="6067425">
                  <a:moveTo>
                    <a:pt x="9525" y="171450"/>
                  </a:moveTo>
                  <a:lnTo>
                    <a:pt x="0" y="171450"/>
                  </a:lnTo>
                  <a:lnTo>
                    <a:pt x="0" y="180975"/>
                  </a:lnTo>
                  <a:lnTo>
                    <a:pt x="9525" y="180975"/>
                  </a:lnTo>
                  <a:lnTo>
                    <a:pt x="9525" y="171450"/>
                  </a:lnTo>
                  <a:close/>
                </a:path>
                <a:path w="2082165" h="6067425">
                  <a:moveTo>
                    <a:pt x="9525" y="114300"/>
                  </a:moveTo>
                  <a:lnTo>
                    <a:pt x="0" y="114300"/>
                  </a:lnTo>
                  <a:lnTo>
                    <a:pt x="0" y="123825"/>
                  </a:lnTo>
                  <a:lnTo>
                    <a:pt x="9525" y="123825"/>
                  </a:lnTo>
                  <a:lnTo>
                    <a:pt x="9525" y="114300"/>
                  </a:lnTo>
                  <a:close/>
                </a:path>
                <a:path w="2082165" h="6067425">
                  <a:moveTo>
                    <a:pt x="9525" y="57150"/>
                  </a:moveTo>
                  <a:lnTo>
                    <a:pt x="0" y="57150"/>
                  </a:lnTo>
                  <a:lnTo>
                    <a:pt x="0" y="66675"/>
                  </a:lnTo>
                  <a:lnTo>
                    <a:pt x="9525" y="66675"/>
                  </a:lnTo>
                  <a:lnTo>
                    <a:pt x="9525" y="57150"/>
                  </a:lnTo>
                  <a:close/>
                </a:path>
                <a:path w="2082165" h="6067425">
                  <a:moveTo>
                    <a:pt x="9525" y="0"/>
                  </a:moveTo>
                  <a:lnTo>
                    <a:pt x="0" y="0"/>
                  </a:lnTo>
                  <a:lnTo>
                    <a:pt x="0" y="9525"/>
                  </a:lnTo>
                  <a:lnTo>
                    <a:pt x="9525" y="9525"/>
                  </a:lnTo>
                  <a:lnTo>
                    <a:pt x="9525" y="0"/>
                  </a:lnTo>
                  <a:close/>
                </a:path>
                <a:path w="2082165" h="6067425">
                  <a:moveTo>
                    <a:pt x="2081720" y="6057900"/>
                  </a:moveTo>
                  <a:lnTo>
                    <a:pt x="2072195" y="6057900"/>
                  </a:lnTo>
                  <a:lnTo>
                    <a:pt x="2072195" y="6067425"/>
                  </a:lnTo>
                  <a:lnTo>
                    <a:pt x="2081720" y="6067425"/>
                  </a:lnTo>
                  <a:lnTo>
                    <a:pt x="2081720" y="6057900"/>
                  </a:lnTo>
                  <a:close/>
                </a:path>
                <a:path w="2082165" h="6067425">
                  <a:moveTo>
                    <a:pt x="2081720" y="6000750"/>
                  </a:moveTo>
                  <a:lnTo>
                    <a:pt x="2072195" y="6000750"/>
                  </a:lnTo>
                  <a:lnTo>
                    <a:pt x="2072195" y="6010275"/>
                  </a:lnTo>
                  <a:lnTo>
                    <a:pt x="2081720" y="6010275"/>
                  </a:lnTo>
                  <a:lnTo>
                    <a:pt x="2081720" y="6000750"/>
                  </a:lnTo>
                  <a:close/>
                </a:path>
                <a:path w="2082165" h="6067425">
                  <a:moveTo>
                    <a:pt x="2081720" y="5943600"/>
                  </a:moveTo>
                  <a:lnTo>
                    <a:pt x="2072195" y="5943600"/>
                  </a:lnTo>
                  <a:lnTo>
                    <a:pt x="2072195" y="5953125"/>
                  </a:lnTo>
                  <a:lnTo>
                    <a:pt x="2081720" y="5953125"/>
                  </a:lnTo>
                  <a:lnTo>
                    <a:pt x="2081720" y="5943600"/>
                  </a:lnTo>
                  <a:close/>
                </a:path>
                <a:path w="2082165" h="6067425">
                  <a:moveTo>
                    <a:pt x="2081720" y="5886450"/>
                  </a:moveTo>
                  <a:lnTo>
                    <a:pt x="2072195" y="5886450"/>
                  </a:lnTo>
                  <a:lnTo>
                    <a:pt x="2072195" y="5895975"/>
                  </a:lnTo>
                  <a:lnTo>
                    <a:pt x="2081720" y="5895975"/>
                  </a:lnTo>
                  <a:lnTo>
                    <a:pt x="2081720" y="5886450"/>
                  </a:lnTo>
                  <a:close/>
                </a:path>
                <a:path w="2082165" h="6067425">
                  <a:moveTo>
                    <a:pt x="2081720" y="5829300"/>
                  </a:moveTo>
                  <a:lnTo>
                    <a:pt x="2072195" y="5829300"/>
                  </a:lnTo>
                  <a:lnTo>
                    <a:pt x="2072195" y="5838825"/>
                  </a:lnTo>
                  <a:lnTo>
                    <a:pt x="2081720" y="5838825"/>
                  </a:lnTo>
                  <a:lnTo>
                    <a:pt x="2081720" y="5829300"/>
                  </a:lnTo>
                  <a:close/>
                </a:path>
                <a:path w="2082165" h="6067425">
                  <a:moveTo>
                    <a:pt x="2081720" y="5772150"/>
                  </a:moveTo>
                  <a:lnTo>
                    <a:pt x="2072195" y="5772150"/>
                  </a:lnTo>
                  <a:lnTo>
                    <a:pt x="2072195" y="5781675"/>
                  </a:lnTo>
                  <a:lnTo>
                    <a:pt x="2081720" y="5781675"/>
                  </a:lnTo>
                  <a:lnTo>
                    <a:pt x="2081720" y="5772150"/>
                  </a:lnTo>
                  <a:close/>
                </a:path>
                <a:path w="2082165" h="6067425">
                  <a:moveTo>
                    <a:pt x="2081720" y="5715000"/>
                  </a:moveTo>
                  <a:lnTo>
                    <a:pt x="2072195" y="5715000"/>
                  </a:lnTo>
                  <a:lnTo>
                    <a:pt x="2072195" y="5724525"/>
                  </a:lnTo>
                  <a:lnTo>
                    <a:pt x="2081720" y="5724525"/>
                  </a:lnTo>
                  <a:lnTo>
                    <a:pt x="2081720" y="5715000"/>
                  </a:lnTo>
                  <a:close/>
                </a:path>
                <a:path w="2082165" h="6067425">
                  <a:moveTo>
                    <a:pt x="2081720" y="5657850"/>
                  </a:moveTo>
                  <a:lnTo>
                    <a:pt x="2072195" y="5657850"/>
                  </a:lnTo>
                  <a:lnTo>
                    <a:pt x="2072195" y="5667375"/>
                  </a:lnTo>
                  <a:lnTo>
                    <a:pt x="2081720" y="5667375"/>
                  </a:lnTo>
                  <a:lnTo>
                    <a:pt x="2081720" y="5657850"/>
                  </a:lnTo>
                  <a:close/>
                </a:path>
                <a:path w="2082165" h="6067425">
                  <a:moveTo>
                    <a:pt x="2081720" y="5600700"/>
                  </a:moveTo>
                  <a:lnTo>
                    <a:pt x="2072195" y="5600700"/>
                  </a:lnTo>
                  <a:lnTo>
                    <a:pt x="2072195" y="5610225"/>
                  </a:lnTo>
                  <a:lnTo>
                    <a:pt x="2081720" y="5610225"/>
                  </a:lnTo>
                  <a:lnTo>
                    <a:pt x="2081720" y="5600700"/>
                  </a:lnTo>
                  <a:close/>
                </a:path>
                <a:path w="2082165" h="6067425">
                  <a:moveTo>
                    <a:pt x="2081720" y="5543550"/>
                  </a:moveTo>
                  <a:lnTo>
                    <a:pt x="2072195" y="5543550"/>
                  </a:lnTo>
                  <a:lnTo>
                    <a:pt x="2072195" y="5553075"/>
                  </a:lnTo>
                  <a:lnTo>
                    <a:pt x="2081720" y="5553075"/>
                  </a:lnTo>
                  <a:lnTo>
                    <a:pt x="2081720" y="5543550"/>
                  </a:lnTo>
                  <a:close/>
                </a:path>
                <a:path w="2082165" h="6067425">
                  <a:moveTo>
                    <a:pt x="2081720" y="5486400"/>
                  </a:moveTo>
                  <a:lnTo>
                    <a:pt x="2072195" y="5486400"/>
                  </a:lnTo>
                  <a:lnTo>
                    <a:pt x="2072195" y="5495925"/>
                  </a:lnTo>
                  <a:lnTo>
                    <a:pt x="2081720" y="5495925"/>
                  </a:lnTo>
                  <a:lnTo>
                    <a:pt x="2081720" y="5486400"/>
                  </a:lnTo>
                  <a:close/>
                </a:path>
                <a:path w="2082165" h="6067425">
                  <a:moveTo>
                    <a:pt x="2081720" y="5314950"/>
                  </a:moveTo>
                  <a:lnTo>
                    <a:pt x="2072195" y="5314950"/>
                  </a:lnTo>
                  <a:lnTo>
                    <a:pt x="2072195" y="5324475"/>
                  </a:lnTo>
                  <a:lnTo>
                    <a:pt x="2081720" y="5324475"/>
                  </a:lnTo>
                  <a:lnTo>
                    <a:pt x="2081720" y="5314950"/>
                  </a:lnTo>
                  <a:close/>
                </a:path>
                <a:path w="2082165" h="6067425">
                  <a:moveTo>
                    <a:pt x="2081720" y="5257800"/>
                  </a:moveTo>
                  <a:lnTo>
                    <a:pt x="2072195" y="5257800"/>
                  </a:lnTo>
                  <a:lnTo>
                    <a:pt x="2072195" y="5267325"/>
                  </a:lnTo>
                  <a:lnTo>
                    <a:pt x="2081720" y="5267325"/>
                  </a:lnTo>
                  <a:lnTo>
                    <a:pt x="2081720" y="5257800"/>
                  </a:lnTo>
                  <a:close/>
                </a:path>
                <a:path w="2082165" h="6067425">
                  <a:moveTo>
                    <a:pt x="2081720" y="5200650"/>
                  </a:moveTo>
                  <a:lnTo>
                    <a:pt x="2072195" y="5200650"/>
                  </a:lnTo>
                  <a:lnTo>
                    <a:pt x="2072195" y="5210175"/>
                  </a:lnTo>
                  <a:lnTo>
                    <a:pt x="2081720" y="5210175"/>
                  </a:lnTo>
                  <a:lnTo>
                    <a:pt x="2081720" y="5200650"/>
                  </a:lnTo>
                  <a:close/>
                </a:path>
                <a:path w="2082165" h="6067425">
                  <a:moveTo>
                    <a:pt x="2081720" y="5143500"/>
                  </a:moveTo>
                  <a:lnTo>
                    <a:pt x="2072195" y="5143500"/>
                  </a:lnTo>
                  <a:lnTo>
                    <a:pt x="2072195" y="5153025"/>
                  </a:lnTo>
                  <a:lnTo>
                    <a:pt x="2081720" y="5153025"/>
                  </a:lnTo>
                  <a:lnTo>
                    <a:pt x="2081720" y="5143500"/>
                  </a:lnTo>
                  <a:close/>
                </a:path>
                <a:path w="2082165" h="6067425">
                  <a:moveTo>
                    <a:pt x="2081720" y="5086350"/>
                  </a:moveTo>
                  <a:lnTo>
                    <a:pt x="2072195" y="5086350"/>
                  </a:lnTo>
                  <a:lnTo>
                    <a:pt x="2072195" y="5095875"/>
                  </a:lnTo>
                  <a:lnTo>
                    <a:pt x="2081720" y="5095875"/>
                  </a:lnTo>
                  <a:lnTo>
                    <a:pt x="2081720" y="5086350"/>
                  </a:lnTo>
                  <a:close/>
                </a:path>
                <a:path w="2082165" h="6067425">
                  <a:moveTo>
                    <a:pt x="2081720" y="5029200"/>
                  </a:moveTo>
                  <a:lnTo>
                    <a:pt x="2072195" y="5029200"/>
                  </a:lnTo>
                  <a:lnTo>
                    <a:pt x="2072195" y="5038725"/>
                  </a:lnTo>
                  <a:lnTo>
                    <a:pt x="2081720" y="5038725"/>
                  </a:lnTo>
                  <a:lnTo>
                    <a:pt x="2081720" y="5029200"/>
                  </a:lnTo>
                  <a:close/>
                </a:path>
                <a:path w="2082165" h="6067425">
                  <a:moveTo>
                    <a:pt x="2081720" y="4972050"/>
                  </a:moveTo>
                  <a:lnTo>
                    <a:pt x="2072195" y="4972050"/>
                  </a:lnTo>
                  <a:lnTo>
                    <a:pt x="2072195" y="4981575"/>
                  </a:lnTo>
                  <a:lnTo>
                    <a:pt x="2081720" y="4981575"/>
                  </a:lnTo>
                  <a:lnTo>
                    <a:pt x="2081720" y="4972050"/>
                  </a:lnTo>
                  <a:close/>
                </a:path>
                <a:path w="2082165" h="6067425">
                  <a:moveTo>
                    <a:pt x="2081720" y="4914900"/>
                  </a:moveTo>
                  <a:lnTo>
                    <a:pt x="2072195" y="4914900"/>
                  </a:lnTo>
                  <a:lnTo>
                    <a:pt x="2072195" y="4924425"/>
                  </a:lnTo>
                  <a:lnTo>
                    <a:pt x="2081720" y="4924425"/>
                  </a:lnTo>
                  <a:lnTo>
                    <a:pt x="2081720" y="4914900"/>
                  </a:lnTo>
                  <a:close/>
                </a:path>
                <a:path w="2082165" h="6067425">
                  <a:moveTo>
                    <a:pt x="2081720" y="4857750"/>
                  </a:moveTo>
                  <a:lnTo>
                    <a:pt x="2072195" y="4857750"/>
                  </a:lnTo>
                  <a:lnTo>
                    <a:pt x="2072195" y="4867275"/>
                  </a:lnTo>
                  <a:lnTo>
                    <a:pt x="2081720" y="4867275"/>
                  </a:lnTo>
                  <a:lnTo>
                    <a:pt x="2081720" y="4857750"/>
                  </a:lnTo>
                  <a:close/>
                </a:path>
                <a:path w="2082165" h="6067425">
                  <a:moveTo>
                    <a:pt x="2081720" y="4800600"/>
                  </a:moveTo>
                  <a:lnTo>
                    <a:pt x="2072195" y="4800600"/>
                  </a:lnTo>
                  <a:lnTo>
                    <a:pt x="2072195" y="4810125"/>
                  </a:lnTo>
                  <a:lnTo>
                    <a:pt x="2081720" y="4810125"/>
                  </a:lnTo>
                  <a:lnTo>
                    <a:pt x="2081720" y="4800600"/>
                  </a:lnTo>
                  <a:close/>
                </a:path>
                <a:path w="2082165" h="6067425">
                  <a:moveTo>
                    <a:pt x="2081720" y="4743450"/>
                  </a:moveTo>
                  <a:lnTo>
                    <a:pt x="2072195" y="4743450"/>
                  </a:lnTo>
                  <a:lnTo>
                    <a:pt x="2072195" y="4752975"/>
                  </a:lnTo>
                  <a:lnTo>
                    <a:pt x="2081720" y="4752975"/>
                  </a:lnTo>
                  <a:lnTo>
                    <a:pt x="2081720" y="4743450"/>
                  </a:lnTo>
                  <a:close/>
                </a:path>
                <a:path w="2082165" h="6067425">
                  <a:moveTo>
                    <a:pt x="2081720" y="4686300"/>
                  </a:moveTo>
                  <a:lnTo>
                    <a:pt x="2072195" y="4686300"/>
                  </a:lnTo>
                  <a:lnTo>
                    <a:pt x="2072195" y="4695825"/>
                  </a:lnTo>
                  <a:lnTo>
                    <a:pt x="2081720" y="4695825"/>
                  </a:lnTo>
                  <a:lnTo>
                    <a:pt x="2081720" y="4686300"/>
                  </a:lnTo>
                  <a:close/>
                </a:path>
                <a:path w="2082165" h="6067425">
                  <a:moveTo>
                    <a:pt x="2081720" y="4629150"/>
                  </a:moveTo>
                  <a:lnTo>
                    <a:pt x="2072195" y="4629150"/>
                  </a:lnTo>
                  <a:lnTo>
                    <a:pt x="2072195" y="4638675"/>
                  </a:lnTo>
                  <a:lnTo>
                    <a:pt x="2081720" y="4638675"/>
                  </a:lnTo>
                  <a:lnTo>
                    <a:pt x="2081720" y="46291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 name="object 45"/>
            <p:cNvSpPr/>
            <p:nvPr/>
          </p:nvSpPr>
          <p:spPr>
            <a:xfrm>
              <a:off x="9136342" y="904887"/>
              <a:ext cx="9525" cy="4352925"/>
            </a:xfrm>
            <a:custGeom>
              <a:avLst/>
              <a:gdLst/>
              <a:ahLst/>
              <a:cxnLst/>
              <a:rect l="l" t="t" r="r" b="b"/>
              <a:pathLst>
                <a:path w="9525" h="4352925">
                  <a:moveTo>
                    <a:pt x="9525" y="4343400"/>
                  </a:moveTo>
                  <a:lnTo>
                    <a:pt x="0" y="4343400"/>
                  </a:lnTo>
                  <a:lnTo>
                    <a:pt x="0" y="4352925"/>
                  </a:lnTo>
                  <a:lnTo>
                    <a:pt x="9525" y="4352925"/>
                  </a:lnTo>
                  <a:lnTo>
                    <a:pt x="9525" y="4343400"/>
                  </a:lnTo>
                  <a:close/>
                </a:path>
                <a:path w="9525" h="4352925">
                  <a:moveTo>
                    <a:pt x="9525" y="4286250"/>
                  </a:moveTo>
                  <a:lnTo>
                    <a:pt x="0" y="4286250"/>
                  </a:lnTo>
                  <a:lnTo>
                    <a:pt x="0" y="4295775"/>
                  </a:lnTo>
                  <a:lnTo>
                    <a:pt x="9525" y="4295775"/>
                  </a:lnTo>
                  <a:lnTo>
                    <a:pt x="9525" y="4286250"/>
                  </a:lnTo>
                  <a:close/>
                </a:path>
                <a:path w="9525" h="4352925">
                  <a:moveTo>
                    <a:pt x="9525" y="4229100"/>
                  </a:moveTo>
                  <a:lnTo>
                    <a:pt x="0" y="4229100"/>
                  </a:lnTo>
                  <a:lnTo>
                    <a:pt x="0" y="4238625"/>
                  </a:lnTo>
                  <a:lnTo>
                    <a:pt x="9525" y="4238625"/>
                  </a:lnTo>
                  <a:lnTo>
                    <a:pt x="9525" y="4229100"/>
                  </a:lnTo>
                  <a:close/>
                </a:path>
                <a:path w="9525" h="4352925">
                  <a:moveTo>
                    <a:pt x="9525" y="4171950"/>
                  </a:moveTo>
                  <a:lnTo>
                    <a:pt x="0" y="4171950"/>
                  </a:lnTo>
                  <a:lnTo>
                    <a:pt x="0" y="4181475"/>
                  </a:lnTo>
                  <a:lnTo>
                    <a:pt x="9525" y="4181475"/>
                  </a:lnTo>
                  <a:lnTo>
                    <a:pt x="9525" y="4171950"/>
                  </a:lnTo>
                  <a:close/>
                </a:path>
                <a:path w="9525" h="4352925">
                  <a:moveTo>
                    <a:pt x="9525" y="4114800"/>
                  </a:moveTo>
                  <a:lnTo>
                    <a:pt x="0" y="4114800"/>
                  </a:lnTo>
                  <a:lnTo>
                    <a:pt x="0" y="4124325"/>
                  </a:lnTo>
                  <a:lnTo>
                    <a:pt x="9525" y="4124325"/>
                  </a:lnTo>
                  <a:lnTo>
                    <a:pt x="9525" y="4114800"/>
                  </a:lnTo>
                  <a:close/>
                </a:path>
                <a:path w="9525" h="4352925">
                  <a:moveTo>
                    <a:pt x="9525" y="4057650"/>
                  </a:moveTo>
                  <a:lnTo>
                    <a:pt x="0" y="4057650"/>
                  </a:lnTo>
                  <a:lnTo>
                    <a:pt x="0" y="4067175"/>
                  </a:lnTo>
                  <a:lnTo>
                    <a:pt x="9525" y="4067175"/>
                  </a:lnTo>
                  <a:lnTo>
                    <a:pt x="9525" y="4057650"/>
                  </a:lnTo>
                  <a:close/>
                </a:path>
                <a:path w="9525" h="4352925">
                  <a:moveTo>
                    <a:pt x="9525" y="4000500"/>
                  </a:moveTo>
                  <a:lnTo>
                    <a:pt x="0" y="4000500"/>
                  </a:lnTo>
                  <a:lnTo>
                    <a:pt x="0" y="4010025"/>
                  </a:lnTo>
                  <a:lnTo>
                    <a:pt x="9525" y="4010025"/>
                  </a:lnTo>
                  <a:lnTo>
                    <a:pt x="9525" y="4000500"/>
                  </a:lnTo>
                  <a:close/>
                </a:path>
                <a:path w="9525" h="4352925">
                  <a:moveTo>
                    <a:pt x="9525" y="3943350"/>
                  </a:moveTo>
                  <a:lnTo>
                    <a:pt x="0" y="3943350"/>
                  </a:lnTo>
                  <a:lnTo>
                    <a:pt x="0" y="3952875"/>
                  </a:lnTo>
                  <a:lnTo>
                    <a:pt x="9525" y="3952875"/>
                  </a:lnTo>
                  <a:lnTo>
                    <a:pt x="9525" y="3943350"/>
                  </a:lnTo>
                  <a:close/>
                </a:path>
                <a:path w="9525" h="4352925">
                  <a:moveTo>
                    <a:pt x="9525" y="3886200"/>
                  </a:moveTo>
                  <a:lnTo>
                    <a:pt x="0" y="3886200"/>
                  </a:lnTo>
                  <a:lnTo>
                    <a:pt x="0" y="3895725"/>
                  </a:lnTo>
                  <a:lnTo>
                    <a:pt x="9525" y="3895725"/>
                  </a:lnTo>
                  <a:lnTo>
                    <a:pt x="9525" y="3886200"/>
                  </a:lnTo>
                  <a:close/>
                </a:path>
                <a:path w="9525" h="4352925">
                  <a:moveTo>
                    <a:pt x="9525" y="3829050"/>
                  </a:moveTo>
                  <a:lnTo>
                    <a:pt x="0" y="3829050"/>
                  </a:lnTo>
                  <a:lnTo>
                    <a:pt x="0" y="3838575"/>
                  </a:lnTo>
                  <a:lnTo>
                    <a:pt x="9525" y="3838575"/>
                  </a:lnTo>
                  <a:lnTo>
                    <a:pt x="9525" y="3829050"/>
                  </a:lnTo>
                  <a:close/>
                </a:path>
                <a:path w="9525" h="4352925">
                  <a:moveTo>
                    <a:pt x="9525" y="3657600"/>
                  </a:moveTo>
                  <a:lnTo>
                    <a:pt x="0" y="3657600"/>
                  </a:lnTo>
                  <a:lnTo>
                    <a:pt x="0" y="3667125"/>
                  </a:lnTo>
                  <a:lnTo>
                    <a:pt x="9525" y="3667125"/>
                  </a:lnTo>
                  <a:lnTo>
                    <a:pt x="9525" y="3657600"/>
                  </a:lnTo>
                  <a:close/>
                </a:path>
                <a:path w="9525" h="4352925">
                  <a:moveTo>
                    <a:pt x="9525" y="3600450"/>
                  </a:moveTo>
                  <a:lnTo>
                    <a:pt x="0" y="3600450"/>
                  </a:lnTo>
                  <a:lnTo>
                    <a:pt x="0" y="3609975"/>
                  </a:lnTo>
                  <a:lnTo>
                    <a:pt x="9525" y="3609975"/>
                  </a:lnTo>
                  <a:lnTo>
                    <a:pt x="9525" y="3600450"/>
                  </a:lnTo>
                  <a:close/>
                </a:path>
                <a:path w="9525" h="4352925">
                  <a:moveTo>
                    <a:pt x="9525" y="3543300"/>
                  </a:moveTo>
                  <a:lnTo>
                    <a:pt x="0" y="3543300"/>
                  </a:lnTo>
                  <a:lnTo>
                    <a:pt x="0" y="3552825"/>
                  </a:lnTo>
                  <a:lnTo>
                    <a:pt x="9525" y="3552825"/>
                  </a:lnTo>
                  <a:lnTo>
                    <a:pt x="9525" y="3543300"/>
                  </a:lnTo>
                  <a:close/>
                </a:path>
                <a:path w="9525" h="4352925">
                  <a:moveTo>
                    <a:pt x="9525" y="3486150"/>
                  </a:moveTo>
                  <a:lnTo>
                    <a:pt x="0" y="3486150"/>
                  </a:lnTo>
                  <a:lnTo>
                    <a:pt x="0" y="3495675"/>
                  </a:lnTo>
                  <a:lnTo>
                    <a:pt x="9525" y="3495675"/>
                  </a:lnTo>
                  <a:lnTo>
                    <a:pt x="9525" y="3486150"/>
                  </a:lnTo>
                  <a:close/>
                </a:path>
                <a:path w="9525" h="4352925">
                  <a:moveTo>
                    <a:pt x="9525" y="3429000"/>
                  </a:moveTo>
                  <a:lnTo>
                    <a:pt x="0" y="3429000"/>
                  </a:lnTo>
                  <a:lnTo>
                    <a:pt x="0" y="3438525"/>
                  </a:lnTo>
                  <a:lnTo>
                    <a:pt x="9525" y="3438525"/>
                  </a:lnTo>
                  <a:lnTo>
                    <a:pt x="9525" y="3429000"/>
                  </a:lnTo>
                  <a:close/>
                </a:path>
                <a:path w="9525" h="4352925">
                  <a:moveTo>
                    <a:pt x="9525" y="3371850"/>
                  </a:moveTo>
                  <a:lnTo>
                    <a:pt x="0" y="3371850"/>
                  </a:lnTo>
                  <a:lnTo>
                    <a:pt x="0" y="3381375"/>
                  </a:lnTo>
                  <a:lnTo>
                    <a:pt x="9525" y="3381375"/>
                  </a:lnTo>
                  <a:lnTo>
                    <a:pt x="9525" y="3371850"/>
                  </a:lnTo>
                  <a:close/>
                </a:path>
                <a:path w="9525" h="4352925">
                  <a:moveTo>
                    <a:pt x="9525" y="3314700"/>
                  </a:moveTo>
                  <a:lnTo>
                    <a:pt x="0" y="3314700"/>
                  </a:lnTo>
                  <a:lnTo>
                    <a:pt x="0" y="3324225"/>
                  </a:lnTo>
                  <a:lnTo>
                    <a:pt x="9525" y="3324225"/>
                  </a:lnTo>
                  <a:lnTo>
                    <a:pt x="9525" y="3314700"/>
                  </a:lnTo>
                  <a:close/>
                </a:path>
                <a:path w="9525" h="4352925">
                  <a:moveTo>
                    <a:pt x="9525" y="3257550"/>
                  </a:moveTo>
                  <a:lnTo>
                    <a:pt x="0" y="3257550"/>
                  </a:lnTo>
                  <a:lnTo>
                    <a:pt x="0" y="3267075"/>
                  </a:lnTo>
                  <a:lnTo>
                    <a:pt x="9525" y="3267075"/>
                  </a:lnTo>
                  <a:lnTo>
                    <a:pt x="9525" y="3257550"/>
                  </a:lnTo>
                  <a:close/>
                </a:path>
                <a:path w="9525" h="4352925">
                  <a:moveTo>
                    <a:pt x="9525" y="3200400"/>
                  </a:moveTo>
                  <a:lnTo>
                    <a:pt x="0" y="3200400"/>
                  </a:lnTo>
                  <a:lnTo>
                    <a:pt x="0" y="3209925"/>
                  </a:lnTo>
                  <a:lnTo>
                    <a:pt x="9525" y="3209925"/>
                  </a:lnTo>
                  <a:lnTo>
                    <a:pt x="9525" y="3200400"/>
                  </a:lnTo>
                  <a:close/>
                </a:path>
                <a:path w="9525" h="4352925">
                  <a:moveTo>
                    <a:pt x="9525" y="3143250"/>
                  </a:moveTo>
                  <a:lnTo>
                    <a:pt x="0" y="3143250"/>
                  </a:lnTo>
                  <a:lnTo>
                    <a:pt x="0" y="3152775"/>
                  </a:lnTo>
                  <a:lnTo>
                    <a:pt x="9525" y="3152775"/>
                  </a:lnTo>
                  <a:lnTo>
                    <a:pt x="9525" y="3143250"/>
                  </a:lnTo>
                  <a:close/>
                </a:path>
                <a:path w="9525" h="4352925">
                  <a:moveTo>
                    <a:pt x="9525" y="3086100"/>
                  </a:moveTo>
                  <a:lnTo>
                    <a:pt x="0" y="3086100"/>
                  </a:lnTo>
                  <a:lnTo>
                    <a:pt x="0" y="3095625"/>
                  </a:lnTo>
                  <a:lnTo>
                    <a:pt x="9525" y="3095625"/>
                  </a:lnTo>
                  <a:lnTo>
                    <a:pt x="9525" y="3086100"/>
                  </a:lnTo>
                  <a:close/>
                </a:path>
                <a:path w="9525" h="4352925">
                  <a:moveTo>
                    <a:pt x="9525" y="3028950"/>
                  </a:moveTo>
                  <a:lnTo>
                    <a:pt x="0" y="3028950"/>
                  </a:lnTo>
                  <a:lnTo>
                    <a:pt x="0" y="3038475"/>
                  </a:lnTo>
                  <a:lnTo>
                    <a:pt x="9525" y="3038475"/>
                  </a:lnTo>
                  <a:lnTo>
                    <a:pt x="9525" y="3028950"/>
                  </a:lnTo>
                  <a:close/>
                </a:path>
                <a:path w="9525" h="4352925">
                  <a:moveTo>
                    <a:pt x="9525" y="2971800"/>
                  </a:moveTo>
                  <a:lnTo>
                    <a:pt x="0" y="2971800"/>
                  </a:lnTo>
                  <a:lnTo>
                    <a:pt x="0" y="2981325"/>
                  </a:lnTo>
                  <a:lnTo>
                    <a:pt x="9525" y="2981325"/>
                  </a:lnTo>
                  <a:lnTo>
                    <a:pt x="9525" y="2971800"/>
                  </a:lnTo>
                  <a:close/>
                </a:path>
                <a:path w="9525" h="4352925">
                  <a:moveTo>
                    <a:pt x="9525" y="2914650"/>
                  </a:moveTo>
                  <a:lnTo>
                    <a:pt x="0" y="2914650"/>
                  </a:lnTo>
                  <a:lnTo>
                    <a:pt x="0" y="2924175"/>
                  </a:lnTo>
                  <a:lnTo>
                    <a:pt x="9525" y="2924175"/>
                  </a:lnTo>
                  <a:lnTo>
                    <a:pt x="9525" y="2914650"/>
                  </a:lnTo>
                  <a:close/>
                </a:path>
                <a:path w="9525" h="4352925">
                  <a:moveTo>
                    <a:pt x="9525" y="2857500"/>
                  </a:moveTo>
                  <a:lnTo>
                    <a:pt x="0" y="2857500"/>
                  </a:lnTo>
                  <a:lnTo>
                    <a:pt x="0" y="2867025"/>
                  </a:lnTo>
                  <a:lnTo>
                    <a:pt x="9525" y="2867025"/>
                  </a:lnTo>
                  <a:lnTo>
                    <a:pt x="9525" y="2857500"/>
                  </a:lnTo>
                  <a:close/>
                </a:path>
                <a:path w="9525" h="4352925">
                  <a:moveTo>
                    <a:pt x="9525" y="2800350"/>
                  </a:moveTo>
                  <a:lnTo>
                    <a:pt x="0" y="2800350"/>
                  </a:lnTo>
                  <a:lnTo>
                    <a:pt x="0" y="2809875"/>
                  </a:lnTo>
                  <a:lnTo>
                    <a:pt x="9525" y="2809875"/>
                  </a:lnTo>
                  <a:lnTo>
                    <a:pt x="9525" y="2800350"/>
                  </a:lnTo>
                  <a:close/>
                </a:path>
                <a:path w="9525" h="4352925">
                  <a:moveTo>
                    <a:pt x="9525" y="2743200"/>
                  </a:moveTo>
                  <a:lnTo>
                    <a:pt x="0" y="2743200"/>
                  </a:lnTo>
                  <a:lnTo>
                    <a:pt x="0" y="2752725"/>
                  </a:lnTo>
                  <a:lnTo>
                    <a:pt x="9525" y="2752725"/>
                  </a:lnTo>
                  <a:lnTo>
                    <a:pt x="9525" y="2743200"/>
                  </a:lnTo>
                  <a:close/>
                </a:path>
                <a:path w="9525" h="4352925">
                  <a:moveTo>
                    <a:pt x="9525" y="2686050"/>
                  </a:moveTo>
                  <a:lnTo>
                    <a:pt x="0" y="2686050"/>
                  </a:lnTo>
                  <a:lnTo>
                    <a:pt x="0" y="2695575"/>
                  </a:lnTo>
                  <a:lnTo>
                    <a:pt x="9525" y="2695575"/>
                  </a:lnTo>
                  <a:lnTo>
                    <a:pt x="9525" y="2686050"/>
                  </a:lnTo>
                  <a:close/>
                </a:path>
                <a:path w="9525" h="4352925">
                  <a:moveTo>
                    <a:pt x="9525" y="2628900"/>
                  </a:moveTo>
                  <a:lnTo>
                    <a:pt x="0" y="2628900"/>
                  </a:lnTo>
                  <a:lnTo>
                    <a:pt x="0" y="2638425"/>
                  </a:lnTo>
                  <a:lnTo>
                    <a:pt x="9525" y="2638425"/>
                  </a:lnTo>
                  <a:lnTo>
                    <a:pt x="9525" y="2628900"/>
                  </a:lnTo>
                  <a:close/>
                </a:path>
                <a:path w="9525" h="4352925">
                  <a:moveTo>
                    <a:pt x="9525" y="2571750"/>
                  </a:moveTo>
                  <a:lnTo>
                    <a:pt x="0" y="2571750"/>
                  </a:lnTo>
                  <a:lnTo>
                    <a:pt x="0" y="2581275"/>
                  </a:lnTo>
                  <a:lnTo>
                    <a:pt x="9525" y="2581275"/>
                  </a:lnTo>
                  <a:lnTo>
                    <a:pt x="9525" y="2571750"/>
                  </a:lnTo>
                  <a:close/>
                </a:path>
                <a:path w="9525" h="4352925">
                  <a:moveTo>
                    <a:pt x="9525" y="2514600"/>
                  </a:moveTo>
                  <a:lnTo>
                    <a:pt x="0" y="2514600"/>
                  </a:lnTo>
                  <a:lnTo>
                    <a:pt x="0" y="2524125"/>
                  </a:lnTo>
                  <a:lnTo>
                    <a:pt x="9525" y="2524125"/>
                  </a:lnTo>
                  <a:lnTo>
                    <a:pt x="9525" y="2514600"/>
                  </a:lnTo>
                  <a:close/>
                </a:path>
                <a:path w="9525" h="4352925">
                  <a:moveTo>
                    <a:pt x="9525" y="2457450"/>
                  </a:moveTo>
                  <a:lnTo>
                    <a:pt x="0" y="2457450"/>
                  </a:lnTo>
                  <a:lnTo>
                    <a:pt x="0" y="2466975"/>
                  </a:lnTo>
                  <a:lnTo>
                    <a:pt x="9525" y="2466975"/>
                  </a:lnTo>
                  <a:lnTo>
                    <a:pt x="9525" y="2457450"/>
                  </a:lnTo>
                  <a:close/>
                </a:path>
                <a:path w="9525" h="4352925">
                  <a:moveTo>
                    <a:pt x="9525" y="2286000"/>
                  </a:moveTo>
                  <a:lnTo>
                    <a:pt x="0" y="2286000"/>
                  </a:lnTo>
                  <a:lnTo>
                    <a:pt x="0" y="2295525"/>
                  </a:lnTo>
                  <a:lnTo>
                    <a:pt x="9525" y="2295525"/>
                  </a:lnTo>
                  <a:lnTo>
                    <a:pt x="9525" y="2286000"/>
                  </a:lnTo>
                  <a:close/>
                </a:path>
                <a:path w="9525" h="4352925">
                  <a:moveTo>
                    <a:pt x="9525" y="2228850"/>
                  </a:moveTo>
                  <a:lnTo>
                    <a:pt x="0" y="2228850"/>
                  </a:lnTo>
                  <a:lnTo>
                    <a:pt x="0" y="2238375"/>
                  </a:lnTo>
                  <a:lnTo>
                    <a:pt x="9525" y="2238375"/>
                  </a:lnTo>
                  <a:lnTo>
                    <a:pt x="9525" y="2228850"/>
                  </a:lnTo>
                  <a:close/>
                </a:path>
                <a:path w="9525" h="4352925">
                  <a:moveTo>
                    <a:pt x="9525" y="2171700"/>
                  </a:moveTo>
                  <a:lnTo>
                    <a:pt x="0" y="2171700"/>
                  </a:lnTo>
                  <a:lnTo>
                    <a:pt x="0" y="2181225"/>
                  </a:lnTo>
                  <a:lnTo>
                    <a:pt x="9525" y="2181225"/>
                  </a:lnTo>
                  <a:lnTo>
                    <a:pt x="9525" y="2171700"/>
                  </a:lnTo>
                  <a:close/>
                </a:path>
                <a:path w="9525" h="4352925">
                  <a:moveTo>
                    <a:pt x="9525" y="2114550"/>
                  </a:moveTo>
                  <a:lnTo>
                    <a:pt x="0" y="2114550"/>
                  </a:lnTo>
                  <a:lnTo>
                    <a:pt x="0" y="2124075"/>
                  </a:lnTo>
                  <a:lnTo>
                    <a:pt x="9525" y="2124075"/>
                  </a:lnTo>
                  <a:lnTo>
                    <a:pt x="9525" y="2114550"/>
                  </a:lnTo>
                  <a:close/>
                </a:path>
                <a:path w="9525" h="4352925">
                  <a:moveTo>
                    <a:pt x="9525" y="2057400"/>
                  </a:moveTo>
                  <a:lnTo>
                    <a:pt x="0" y="2057400"/>
                  </a:lnTo>
                  <a:lnTo>
                    <a:pt x="0" y="2066925"/>
                  </a:lnTo>
                  <a:lnTo>
                    <a:pt x="9525" y="2066925"/>
                  </a:lnTo>
                  <a:lnTo>
                    <a:pt x="9525" y="2057400"/>
                  </a:lnTo>
                  <a:close/>
                </a:path>
                <a:path w="9525" h="4352925">
                  <a:moveTo>
                    <a:pt x="9525" y="2000250"/>
                  </a:moveTo>
                  <a:lnTo>
                    <a:pt x="0" y="2000250"/>
                  </a:lnTo>
                  <a:lnTo>
                    <a:pt x="0" y="2009775"/>
                  </a:lnTo>
                  <a:lnTo>
                    <a:pt x="9525" y="2009775"/>
                  </a:lnTo>
                  <a:lnTo>
                    <a:pt x="9525" y="2000250"/>
                  </a:lnTo>
                  <a:close/>
                </a:path>
                <a:path w="9525" h="4352925">
                  <a:moveTo>
                    <a:pt x="9525" y="1943100"/>
                  </a:moveTo>
                  <a:lnTo>
                    <a:pt x="0" y="1943100"/>
                  </a:lnTo>
                  <a:lnTo>
                    <a:pt x="0" y="1952625"/>
                  </a:lnTo>
                  <a:lnTo>
                    <a:pt x="9525" y="1952625"/>
                  </a:lnTo>
                  <a:lnTo>
                    <a:pt x="9525" y="1943100"/>
                  </a:lnTo>
                  <a:close/>
                </a:path>
                <a:path w="9525" h="4352925">
                  <a:moveTo>
                    <a:pt x="9525" y="1885950"/>
                  </a:moveTo>
                  <a:lnTo>
                    <a:pt x="0" y="1885950"/>
                  </a:lnTo>
                  <a:lnTo>
                    <a:pt x="0" y="1895475"/>
                  </a:lnTo>
                  <a:lnTo>
                    <a:pt x="9525" y="1895475"/>
                  </a:lnTo>
                  <a:lnTo>
                    <a:pt x="9525" y="1885950"/>
                  </a:lnTo>
                  <a:close/>
                </a:path>
                <a:path w="9525" h="4352925">
                  <a:moveTo>
                    <a:pt x="9525" y="1828800"/>
                  </a:moveTo>
                  <a:lnTo>
                    <a:pt x="0" y="1828800"/>
                  </a:lnTo>
                  <a:lnTo>
                    <a:pt x="0" y="1838325"/>
                  </a:lnTo>
                  <a:lnTo>
                    <a:pt x="9525" y="1838325"/>
                  </a:lnTo>
                  <a:lnTo>
                    <a:pt x="9525" y="1828800"/>
                  </a:lnTo>
                  <a:close/>
                </a:path>
                <a:path w="9525" h="4352925">
                  <a:moveTo>
                    <a:pt x="9525" y="1771650"/>
                  </a:moveTo>
                  <a:lnTo>
                    <a:pt x="0" y="1771650"/>
                  </a:lnTo>
                  <a:lnTo>
                    <a:pt x="0" y="1781175"/>
                  </a:lnTo>
                  <a:lnTo>
                    <a:pt x="9525" y="1781175"/>
                  </a:lnTo>
                  <a:lnTo>
                    <a:pt x="9525" y="1771650"/>
                  </a:lnTo>
                  <a:close/>
                </a:path>
                <a:path w="9525" h="4352925">
                  <a:moveTo>
                    <a:pt x="9525" y="1714500"/>
                  </a:moveTo>
                  <a:lnTo>
                    <a:pt x="0" y="1714500"/>
                  </a:lnTo>
                  <a:lnTo>
                    <a:pt x="0" y="1724025"/>
                  </a:lnTo>
                  <a:lnTo>
                    <a:pt x="9525" y="1724025"/>
                  </a:lnTo>
                  <a:lnTo>
                    <a:pt x="9525" y="1714500"/>
                  </a:lnTo>
                  <a:close/>
                </a:path>
                <a:path w="9525" h="4352925">
                  <a:moveTo>
                    <a:pt x="9525" y="1657350"/>
                  </a:moveTo>
                  <a:lnTo>
                    <a:pt x="0" y="1657350"/>
                  </a:lnTo>
                  <a:lnTo>
                    <a:pt x="0" y="1666875"/>
                  </a:lnTo>
                  <a:lnTo>
                    <a:pt x="9525" y="1666875"/>
                  </a:lnTo>
                  <a:lnTo>
                    <a:pt x="9525" y="1657350"/>
                  </a:lnTo>
                  <a:close/>
                </a:path>
                <a:path w="9525" h="4352925">
                  <a:moveTo>
                    <a:pt x="9525" y="1600200"/>
                  </a:moveTo>
                  <a:lnTo>
                    <a:pt x="0" y="1600200"/>
                  </a:lnTo>
                  <a:lnTo>
                    <a:pt x="0" y="1609725"/>
                  </a:lnTo>
                  <a:lnTo>
                    <a:pt x="9525" y="1609725"/>
                  </a:lnTo>
                  <a:lnTo>
                    <a:pt x="9525" y="1600200"/>
                  </a:lnTo>
                  <a:close/>
                </a:path>
                <a:path w="9525" h="4352925">
                  <a:moveTo>
                    <a:pt x="9525" y="1543050"/>
                  </a:moveTo>
                  <a:lnTo>
                    <a:pt x="0" y="1543050"/>
                  </a:lnTo>
                  <a:lnTo>
                    <a:pt x="0" y="1552575"/>
                  </a:lnTo>
                  <a:lnTo>
                    <a:pt x="9525" y="1552575"/>
                  </a:lnTo>
                  <a:lnTo>
                    <a:pt x="9525" y="1543050"/>
                  </a:lnTo>
                  <a:close/>
                </a:path>
                <a:path w="9525" h="4352925">
                  <a:moveTo>
                    <a:pt x="9525" y="1485900"/>
                  </a:moveTo>
                  <a:lnTo>
                    <a:pt x="0" y="1485900"/>
                  </a:lnTo>
                  <a:lnTo>
                    <a:pt x="0" y="1495425"/>
                  </a:lnTo>
                  <a:lnTo>
                    <a:pt x="9525" y="1495425"/>
                  </a:lnTo>
                  <a:lnTo>
                    <a:pt x="9525" y="1485900"/>
                  </a:lnTo>
                  <a:close/>
                </a:path>
                <a:path w="9525" h="4352925">
                  <a:moveTo>
                    <a:pt x="9525" y="1428750"/>
                  </a:moveTo>
                  <a:lnTo>
                    <a:pt x="0" y="1428750"/>
                  </a:lnTo>
                  <a:lnTo>
                    <a:pt x="0" y="1438275"/>
                  </a:lnTo>
                  <a:lnTo>
                    <a:pt x="9525" y="1438275"/>
                  </a:lnTo>
                  <a:lnTo>
                    <a:pt x="9525" y="1428750"/>
                  </a:lnTo>
                  <a:close/>
                </a:path>
                <a:path w="9525" h="4352925">
                  <a:moveTo>
                    <a:pt x="9525" y="1371600"/>
                  </a:moveTo>
                  <a:lnTo>
                    <a:pt x="0" y="1371600"/>
                  </a:lnTo>
                  <a:lnTo>
                    <a:pt x="0" y="1381125"/>
                  </a:lnTo>
                  <a:lnTo>
                    <a:pt x="9525" y="1381125"/>
                  </a:lnTo>
                  <a:lnTo>
                    <a:pt x="9525" y="1371600"/>
                  </a:lnTo>
                  <a:close/>
                </a:path>
                <a:path w="9525" h="4352925">
                  <a:moveTo>
                    <a:pt x="9525" y="1314450"/>
                  </a:moveTo>
                  <a:lnTo>
                    <a:pt x="0" y="1314450"/>
                  </a:lnTo>
                  <a:lnTo>
                    <a:pt x="0" y="1323975"/>
                  </a:lnTo>
                  <a:lnTo>
                    <a:pt x="9525" y="1323975"/>
                  </a:lnTo>
                  <a:lnTo>
                    <a:pt x="9525" y="1314450"/>
                  </a:lnTo>
                  <a:close/>
                </a:path>
                <a:path w="9525" h="4352925">
                  <a:moveTo>
                    <a:pt x="9525" y="1257300"/>
                  </a:moveTo>
                  <a:lnTo>
                    <a:pt x="0" y="1257300"/>
                  </a:lnTo>
                  <a:lnTo>
                    <a:pt x="0" y="1266825"/>
                  </a:lnTo>
                  <a:lnTo>
                    <a:pt x="9525" y="1266825"/>
                  </a:lnTo>
                  <a:lnTo>
                    <a:pt x="9525" y="1257300"/>
                  </a:lnTo>
                  <a:close/>
                </a:path>
                <a:path w="9525" h="4352925">
                  <a:moveTo>
                    <a:pt x="9525" y="1200150"/>
                  </a:moveTo>
                  <a:lnTo>
                    <a:pt x="0" y="1200150"/>
                  </a:lnTo>
                  <a:lnTo>
                    <a:pt x="0" y="1209675"/>
                  </a:lnTo>
                  <a:lnTo>
                    <a:pt x="9525" y="1209675"/>
                  </a:lnTo>
                  <a:lnTo>
                    <a:pt x="9525" y="1200150"/>
                  </a:lnTo>
                  <a:close/>
                </a:path>
                <a:path w="9525" h="4352925">
                  <a:moveTo>
                    <a:pt x="9525" y="1143000"/>
                  </a:moveTo>
                  <a:lnTo>
                    <a:pt x="0" y="1143000"/>
                  </a:lnTo>
                  <a:lnTo>
                    <a:pt x="0" y="1152525"/>
                  </a:lnTo>
                  <a:lnTo>
                    <a:pt x="9525" y="1152525"/>
                  </a:lnTo>
                  <a:lnTo>
                    <a:pt x="9525" y="1143000"/>
                  </a:lnTo>
                  <a:close/>
                </a:path>
                <a:path w="9525" h="4352925">
                  <a:moveTo>
                    <a:pt x="9525" y="1085850"/>
                  </a:moveTo>
                  <a:lnTo>
                    <a:pt x="0" y="1085850"/>
                  </a:lnTo>
                  <a:lnTo>
                    <a:pt x="0" y="1095375"/>
                  </a:lnTo>
                  <a:lnTo>
                    <a:pt x="9525" y="1095375"/>
                  </a:lnTo>
                  <a:lnTo>
                    <a:pt x="9525" y="1085850"/>
                  </a:lnTo>
                  <a:close/>
                </a:path>
                <a:path w="9525" h="4352925">
                  <a:moveTo>
                    <a:pt x="9525" y="914400"/>
                  </a:moveTo>
                  <a:lnTo>
                    <a:pt x="0" y="914400"/>
                  </a:lnTo>
                  <a:lnTo>
                    <a:pt x="0" y="923925"/>
                  </a:lnTo>
                  <a:lnTo>
                    <a:pt x="9525" y="923925"/>
                  </a:lnTo>
                  <a:lnTo>
                    <a:pt x="9525" y="914400"/>
                  </a:lnTo>
                  <a:close/>
                </a:path>
                <a:path w="9525" h="4352925">
                  <a:moveTo>
                    <a:pt x="9525" y="857250"/>
                  </a:moveTo>
                  <a:lnTo>
                    <a:pt x="0" y="857250"/>
                  </a:lnTo>
                  <a:lnTo>
                    <a:pt x="0" y="866775"/>
                  </a:lnTo>
                  <a:lnTo>
                    <a:pt x="9525" y="866775"/>
                  </a:lnTo>
                  <a:lnTo>
                    <a:pt x="9525" y="857250"/>
                  </a:lnTo>
                  <a:close/>
                </a:path>
                <a:path w="9525" h="4352925">
                  <a:moveTo>
                    <a:pt x="9525" y="800100"/>
                  </a:moveTo>
                  <a:lnTo>
                    <a:pt x="0" y="800100"/>
                  </a:lnTo>
                  <a:lnTo>
                    <a:pt x="0" y="809625"/>
                  </a:lnTo>
                  <a:lnTo>
                    <a:pt x="9525" y="809625"/>
                  </a:lnTo>
                  <a:lnTo>
                    <a:pt x="9525" y="800100"/>
                  </a:lnTo>
                  <a:close/>
                </a:path>
                <a:path w="9525" h="4352925">
                  <a:moveTo>
                    <a:pt x="9525" y="742950"/>
                  </a:moveTo>
                  <a:lnTo>
                    <a:pt x="0" y="742950"/>
                  </a:lnTo>
                  <a:lnTo>
                    <a:pt x="0" y="752475"/>
                  </a:lnTo>
                  <a:lnTo>
                    <a:pt x="9525" y="752475"/>
                  </a:lnTo>
                  <a:lnTo>
                    <a:pt x="9525" y="742950"/>
                  </a:lnTo>
                  <a:close/>
                </a:path>
                <a:path w="9525" h="4352925">
                  <a:moveTo>
                    <a:pt x="9525" y="685800"/>
                  </a:moveTo>
                  <a:lnTo>
                    <a:pt x="0" y="685800"/>
                  </a:lnTo>
                  <a:lnTo>
                    <a:pt x="0" y="695325"/>
                  </a:lnTo>
                  <a:lnTo>
                    <a:pt x="9525" y="695325"/>
                  </a:lnTo>
                  <a:lnTo>
                    <a:pt x="9525" y="685800"/>
                  </a:lnTo>
                  <a:close/>
                </a:path>
                <a:path w="9525" h="4352925">
                  <a:moveTo>
                    <a:pt x="9525" y="628650"/>
                  </a:moveTo>
                  <a:lnTo>
                    <a:pt x="0" y="628650"/>
                  </a:lnTo>
                  <a:lnTo>
                    <a:pt x="0" y="638175"/>
                  </a:lnTo>
                  <a:lnTo>
                    <a:pt x="9525" y="638175"/>
                  </a:lnTo>
                  <a:lnTo>
                    <a:pt x="9525" y="628650"/>
                  </a:lnTo>
                  <a:close/>
                </a:path>
                <a:path w="9525" h="4352925">
                  <a:moveTo>
                    <a:pt x="9525" y="571500"/>
                  </a:moveTo>
                  <a:lnTo>
                    <a:pt x="0" y="571500"/>
                  </a:lnTo>
                  <a:lnTo>
                    <a:pt x="0" y="581025"/>
                  </a:lnTo>
                  <a:lnTo>
                    <a:pt x="9525" y="581025"/>
                  </a:lnTo>
                  <a:lnTo>
                    <a:pt x="9525" y="571500"/>
                  </a:lnTo>
                  <a:close/>
                </a:path>
                <a:path w="9525" h="4352925">
                  <a:moveTo>
                    <a:pt x="9525" y="514350"/>
                  </a:moveTo>
                  <a:lnTo>
                    <a:pt x="0" y="514350"/>
                  </a:lnTo>
                  <a:lnTo>
                    <a:pt x="0" y="523875"/>
                  </a:lnTo>
                  <a:lnTo>
                    <a:pt x="9525" y="523875"/>
                  </a:lnTo>
                  <a:lnTo>
                    <a:pt x="9525" y="514350"/>
                  </a:lnTo>
                  <a:close/>
                </a:path>
                <a:path w="9525" h="4352925">
                  <a:moveTo>
                    <a:pt x="9525" y="457200"/>
                  </a:moveTo>
                  <a:lnTo>
                    <a:pt x="0" y="457200"/>
                  </a:lnTo>
                  <a:lnTo>
                    <a:pt x="0" y="466725"/>
                  </a:lnTo>
                  <a:lnTo>
                    <a:pt x="9525" y="466725"/>
                  </a:lnTo>
                  <a:lnTo>
                    <a:pt x="9525" y="457200"/>
                  </a:lnTo>
                  <a:close/>
                </a:path>
                <a:path w="9525" h="4352925">
                  <a:moveTo>
                    <a:pt x="9525" y="400050"/>
                  </a:moveTo>
                  <a:lnTo>
                    <a:pt x="0" y="400050"/>
                  </a:lnTo>
                  <a:lnTo>
                    <a:pt x="0" y="409575"/>
                  </a:lnTo>
                  <a:lnTo>
                    <a:pt x="9525" y="409575"/>
                  </a:lnTo>
                  <a:lnTo>
                    <a:pt x="9525" y="400050"/>
                  </a:lnTo>
                  <a:close/>
                </a:path>
                <a:path w="9525" h="4352925">
                  <a:moveTo>
                    <a:pt x="9525" y="342900"/>
                  </a:moveTo>
                  <a:lnTo>
                    <a:pt x="0" y="342900"/>
                  </a:lnTo>
                  <a:lnTo>
                    <a:pt x="0" y="352425"/>
                  </a:lnTo>
                  <a:lnTo>
                    <a:pt x="9525" y="352425"/>
                  </a:lnTo>
                  <a:lnTo>
                    <a:pt x="9525" y="342900"/>
                  </a:lnTo>
                  <a:close/>
                </a:path>
                <a:path w="9525" h="4352925">
                  <a:moveTo>
                    <a:pt x="9525" y="285750"/>
                  </a:moveTo>
                  <a:lnTo>
                    <a:pt x="0" y="285750"/>
                  </a:lnTo>
                  <a:lnTo>
                    <a:pt x="0" y="295275"/>
                  </a:lnTo>
                  <a:lnTo>
                    <a:pt x="9525" y="295275"/>
                  </a:lnTo>
                  <a:lnTo>
                    <a:pt x="9525" y="285750"/>
                  </a:lnTo>
                  <a:close/>
                </a:path>
                <a:path w="9525" h="4352925">
                  <a:moveTo>
                    <a:pt x="9525" y="228600"/>
                  </a:moveTo>
                  <a:lnTo>
                    <a:pt x="0" y="228600"/>
                  </a:lnTo>
                  <a:lnTo>
                    <a:pt x="0" y="238125"/>
                  </a:lnTo>
                  <a:lnTo>
                    <a:pt x="9525" y="238125"/>
                  </a:lnTo>
                  <a:lnTo>
                    <a:pt x="9525" y="228600"/>
                  </a:lnTo>
                  <a:close/>
                </a:path>
                <a:path w="9525" h="4352925">
                  <a:moveTo>
                    <a:pt x="9525" y="171450"/>
                  </a:moveTo>
                  <a:lnTo>
                    <a:pt x="0" y="171450"/>
                  </a:lnTo>
                  <a:lnTo>
                    <a:pt x="0" y="180975"/>
                  </a:lnTo>
                  <a:lnTo>
                    <a:pt x="9525" y="180975"/>
                  </a:lnTo>
                  <a:lnTo>
                    <a:pt x="9525" y="171450"/>
                  </a:lnTo>
                  <a:close/>
                </a:path>
                <a:path w="9525" h="4352925">
                  <a:moveTo>
                    <a:pt x="9525" y="114300"/>
                  </a:moveTo>
                  <a:lnTo>
                    <a:pt x="0" y="114300"/>
                  </a:lnTo>
                  <a:lnTo>
                    <a:pt x="0" y="123825"/>
                  </a:lnTo>
                  <a:lnTo>
                    <a:pt x="9525" y="123825"/>
                  </a:lnTo>
                  <a:lnTo>
                    <a:pt x="9525" y="114300"/>
                  </a:lnTo>
                  <a:close/>
                </a:path>
                <a:path w="9525" h="4352925">
                  <a:moveTo>
                    <a:pt x="9525" y="57150"/>
                  </a:moveTo>
                  <a:lnTo>
                    <a:pt x="0" y="57150"/>
                  </a:lnTo>
                  <a:lnTo>
                    <a:pt x="0" y="66675"/>
                  </a:lnTo>
                  <a:lnTo>
                    <a:pt x="9525" y="66675"/>
                  </a:lnTo>
                  <a:lnTo>
                    <a:pt x="9525" y="57150"/>
                  </a:lnTo>
                  <a:close/>
                </a:path>
                <a:path w="9525" h="43529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 name="object 46"/>
            <p:cNvSpPr/>
            <p:nvPr/>
          </p:nvSpPr>
          <p:spPr>
            <a:xfrm>
              <a:off x="9136342" y="619137"/>
              <a:ext cx="9525" cy="295275"/>
            </a:xfrm>
            <a:custGeom>
              <a:avLst/>
              <a:gdLst/>
              <a:ahLst/>
              <a:cxnLst/>
              <a:rect l="l" t="t" r="r" b="b"/>
              <a:pathLst>
                <a:path w="9525" h="295275">
                  <a:moveTo>
                    <a:pt x="9525" y="285750"/>
                  </a:moveTo>
                  <a:lnTo>
                    <a:pt x="0" y="285750"/>
                  </a:lnTo>
                  <a:lnTo>
                    <a:pt x="0" y="295275"/>
                  </a:lnTo>
                  <a:lnTo>
                    <a:pt x="9525" y="295275"/>
                  </a:lnTo>
                  <a:lnTo>
                    <a:pt x="9525" y="285750"/>
                  </a:lnTo>
                  <a:close/>
                </a:path>
                <a:path w="9525" h="295275">
                  <a:moveTo>
                    <a:pt x="9525" y="228600"/>
                  </a:moveTo>
                  <a:lnTo>
                    <a:pt x="0" y="228600"/>
                  </a:lnTo>
                  <a:lnTo>
                    <a:pt x="0" y="238125"/>
                  </a:lnTo>
                  <a:lnTo>
                    <a:pt x="9525" y="238125"/>
                  </a:lnTo>
                  <a:lnTo>
                    <a:pt x="9525" y="228600"/>
                  </a:lnTo>
                  <a:close/>
                </a:path>
                <a:path w="9525" h="295275">
                  <a:moveTo>
                    <a:pt x="9525" y="171450"/>
                  </a:moveTo>
                  <a:lnTo>
                    <a:pt x="0" y="171450"/>
                  </a:lnTo>
                  <a:lnTo>
                    <a:pt x="0" y="180975"/>
                  </a:lnTo>
                  <a:lnTo>
                    <a:pt x="9525" y="180975"/>
                  </a:lnTo>
                  <a:lnTo>
                    <a:pt x="9525" y="171450"/>
                  </a:lnTo>
                  <a:close/>
                </a:path>
                <a:path w="9525" h="295275">
                  <a:moveTo>
                    <a:pt x="9525" y="114300"/>
                  </a:moveTo>
                  <a:lnTo>
                    <a:pt x="0" y="114300"/>
                  </a:lnTo>
                  <a:lnTo>
                    <a:pt x="0" y="123825"/>
                  </a:lnTo>
                  <a:lnTo>
                    <a:pt x="9525" y="123825"/>
                  </a:lnTo>
                  <a:lnTo>
                    <a:pt x="9525" y="114300"/>
                  </a:lnTo>
                  <a:close/>
                </a:path>
                <a:path w="9525" h="295275">
                  <a:moveTo>
                    <a:pt x="9525" y="57150"/>
                  </a:moveTo>
                  <a:lnTo>
                    <a:pt x="0" y="57150"/>
                  </a:lnTo>
                  <a:lnTo>
                    <a:pt x="0" y="66675"/>
                  </a:lnTo>
                  <a:lnTo>
                    <a:pt x="9525" y="66675"/>
                  </a:lnTo>
                  <a:lnTo>
                    <a:pt x="9525" y="57150"/>
                  </a:lnTo>
                  <a:close/>
                </a:path>
                <a:path w="9525" h="2952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7" name="object 47"/>
          <p:cNvSpPr txBox="1"/>
          <p:nvPr/>
        </p:nvSpPr>
        <p:spPr>
          <a:xfrm>
            <a:off x="8506351" y="6283524"/>
            <a:ext cx="46017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Sep 2023</a:t>
            </a:r>
            <a:endParaRPr sz="844">
              <a:solidFill>
                <a:prstClr val="black"/>
              </a:solidFill>
              <a:latin typeface="Segoe UI"/>
              <a:cs typeface="Segoe UI"/>
            </a:endParaRPr>
          </a:p>
        </p:txBody>
      </p:sp>
      <p:grpSp>
        <p:nvGrpSpPr>
          <p:cNvPr id="48" name="object 48"/>
          <p:cNvGrpSpPr/>
          <p:nvPr/>
        </p:nvGrpSpPr>
        <p:grpSpPr>
          <a:xfrm>
            <a:off x="10612030" y="526852"/>
            <a:ext cx="8930" cy="5741789"/>
            <a:chOff x="11141698" y="561975"/>
            <a:chExt cx="9525" cy="6124575"/>
          </a:xfrm>
        </p:grpSpPr>
        <p:sp>
          <p:nvSpPr>
            <p:cNvPr id="49" name="object 49"/>
            <p:cNvSpPr/>
            <p:nvPr/>
          </p:nvSpPr>
          <p:spPr>
            <a:xfrm>
              <a:off x="11141697" y="561987"/>
              <a:ext cx="9525" cy="6124575"/>
            </a:xfrm>
            <a:custGeom>
              <a:avLst/>
              <a:gdLst/>
              <a:ahLst/>
              <a:cxnLst/>
              <a:rect l="l" t="t" r="r" b="b"/>
              <a:pathLst>
                <a:path w="9525" h="6124575">
                  <a:moveTo>
                    <a:pt x="9525" y="6115050"/>
                  </a:moveTo>
                  <a:lnTo>
                    <a:pt x="0" y="6115050"/>
                  </a:lnTo>
                  <a:lnTo>
                    <a:pt x="0" y="6124575"/>
                  </a:lnTo>
                  <a:lnTo>
                    <a:pt x="9525" y="6124575"/>
                  </a:lnTo>
                  <a:lnTo>
                    <a:pt x="9525" y="6115050"/>
                  </a:lnTo>
                  <a:close/>
                </a:path>
                <a:path w="9525" h="6124575">
                  <a:moveTo>
                    <a:pt x="9525" y="6057900"/>
                  </a:moveTo>
                  <a:lnTo>
                    <a:pt x="0" y="6057900"/>
                  </a:lnTo>
                  <a:lnTo>
                    <a:pt x="0" y="6067425"/>
                  </a:lnTo>
                  <a:lnTo>
                    <a:pt x="9525" y="6067425"/>
                  </a:lnTo>
                  <a:lnTo>
                    <a:pt x="9525" y="6057900"/>
                  </a:lnTo>
                  <a:close/>
                </a:path>
                <a:path w="9525" h="6124575">
                  <a:moveTo>
                    <a:pt x="9525" y="6000750"/>
                  </a:moveTo>
                  <a:lnTo>
                    <a:pt x="0" y="6000750"/>
                  </a:lnTo>
                  <a:lnTo>
                    <a:pt x="0" y="6010275"/>
                  </a:lnTo>
                  <a:lnTo>
                    <a:pt x="9525" y="6010275"/>
                  </a:lnTo>
                  <a:lnTo>
                    <a:pt x="9525" y="6000750"/>
                  </a:lnTo>
                  <a:close/>
                </a:path>
                <a:path w="9525" h="6124575">
                  <a:moveTo>
                    <a:pt x="9525" y="5943600"/>
                  </a:moveTo>
                  <a:lnTo>
                    <a:pt x="0" y="5943600"/>
                  </a:lnTo>
                  <a:lnTo>
                    <a:pt x="0" y="5953125"/>
                  </a:lnTo>
                  <a:lnTo>
                    <a:pt x="9525" y="5953125"/>
                  </a:lnTo>
                  <a:lnTo>
                    <a:pt x="9525" y="5943600"/>
                  </a:lnTo>
                  <a:close/>
                </a:path>
                <a:path w="9525" h="6124575">
                  <a:moveTo>
                    <a:pt x="9525" y="5886450"/>
                  </a:moveTo>
                  <a:lnTo>
                    <a:pt x="0" y="5886450"/>
                  </a:lnTo>
                  <a:lnTo>
                    <a:pt x="0" y="5895975"/>
                  </a:lnTo>
                  <a:lnTo>
                    <a:pt x="9525" y="5895975"/>
                  </a:lnTo>
                  <a:lnTo>
                    <a:pt x="9525" y="5886450"/>
                  </a:lnTo>
                  <a:close/>
                </a:path>
                <a:path w="9525" h="6124575">
                  <a:moveTo>
                    <a:pt x="9525" y="5829300"/>
                  </a:moveTo>
                  <a:lnTo>
                    <a:pt x="0" y="5829300"/>
                  </a:lnTo>
                  <a:lnTo>
                    <a:pt x="0" y="5838825"/>
                  </a:lnTo>
                  <a:lnTo>
                    <a:pt x="9525" y="5838825"/>
                  </a:lnTo>
                  <a:lnTo>
                    <a:pt x="9525" y="5829300"/>
                  </a:lnTo>
                  <a:close/>
                </a:path>
                <a:path w="9525" h="6124575">
                  <a:moveTo>
                    <a:pt x="9525" y="5772150"/>
                  </a:moveTo>
                  <a:lnTo>
                    <a:pt x="0" y="5772150"/>
                  </a:lnTo>
                  <a:lnTo>
                    <a:pt x="0" y="5781675"/>
                  </a:lnTo>
                  <a:lnTo>
                    <a:pt x="9525" y="5781675"/>
                  </a:lnTo>
                  <a:lnTo>
                    <a:pt x="9525" y="5772150"/>
                  </a:lnTo>
                  <a:close/>
                </a:path>
                <a:path w="9525" h="6124575">
                  <a:moveTo>
                    <a:pt x="9525" y="5715000"/>
                  </a:moveTo>
                  <a:lnTo>
                    <a:pt x="0" y="5715000"/>
                  </a:lnTo>
                  <a:lnTo>
                    <a:pt x="0" y="5724525"/>
                  </a:lnTo>
                  <a:lnTo>
                    <a:pt x="9525" y="5724525"/>
                  </a:lnTo>
                  <a:lnTo>
                    <a:pt x="9525" y="5715000"/>
                  </a:lnTo>
                  <a:close/>
                </a:path>
                <a:path w="9525" h="6124575">
                  <a:moveTo>
                    <a:pt x="9525" y="5657850"/>
                  </a:moveTo>
                  <a:lnTo>
                    <a:pt x="0" y="5657850"/>
                  </a:lnTo>
                  <a:lnTo>
                    <a:pt x="0" y="5667375"/>
                  </a:lnTo>
                  <a:lnTo>
                    <a:pt x="9525" y="5667375"/>
                  </a:lnTo>
                  <a:lnTo>
                    <a:pt x="9525" y="5657850"/>
                  </a:lnTo>
                  <a:close/>
                </a:path>
                <a:path w="9525" h="6124575">
                  <a:moveTo>
                    <a:pt x="9525" y="5600700"/>
                  </a:moveTo>
                  <a:lnTo>
                    <a:pt x="0" y="5600700"/>
                  </a:lnTo>
                  <a:lnTo>
                    <a:pt x="0" y="5610225"/>
                  </a:lnTo>
                  <a:lnTo>
                    <a:pt x="9525" y="5610225"/>
                  </a:lnTo>
                  <a:lnTo>
                    <a:pt x="9525" y="5600700"/>
                  </a:lnTo>
                  <a:close/>
                </a:path>
                <a:path w="9525" h="6124575">
                  <a:moveTo>
                    <a:pt x="9525" y="5543550"/>
                  </a:moveTo>
                  <a:lnTo>
                    <a:pt x="0" y="5543550"/>
                  </a:lnTo>
                  <a:lnTo>
                    <a:pt x="0" y="5553075"/>
                  </a:lnTo>
                  <a:lnTo>
                    <a:pt x="9525" y="5553075"/>
                  </a:lnTo>
                  <a:lnTo>
                    <a:pt x="9525" y="5543550"/>
                  </a:lnTo>
                  <a:close/>
                </a:path>
                <a:path w="9525" h="6124575">
                  <a:moveTo>
                    <a:pt x="9525" y="5486400"/>
                  </a:moveTo>
                  <a:lnTo>
                    <a:pt x="0" y="5486400"/>
                  </a:lnTo>
                  <a:lnTo>
                    <a:pt x="0" y="5495925"/>
                  </a:lnTo>
                  <a:lnTo>
                    <a:pt x="9525" y="5495925"/>
                  </a:lnTo>
                  <a:lnTo>
                    <a:pt x="9525" y="5486400"/>
                  </a:lnTo>
                  <a:close/>
                </a:path>
                <a:path w="9525" h="6124575">
                  <a:moveTo>
                    <a:pt x="9525" y="5429250"/>
                  </a:moveTo>
                  <a:lnTo>
                    <a:pt x="0" y="5429250"/>
                  </a:lnTo>
                  <a:lnTo>
                    <a:pt x="0" y="5438775"/>
                  </a:lnTo>
                  <a:lnTo>
                    <a:pt x="9525" y="5438775"/>
                  </a:lnTo>
                  <a:lnTo>
                    <a:pt x="9525" y="5429250"/>
                  </a:lnTo>
                  <a:close/>
                </a:path>
                <a:path w="9525" h="6124575">
                  <a:moveTo>
                    <a:pt x="9525" y="5372100"/>
                  </a:moveTo>
                  <a:lnTo>
                    <a:pt x="0" y="5372100"/>
                  </a:lnTo>
                  <a:lnTo>
                    <a:pt x="0" y="5381625"/>
                  </a:lnTo>
                  <a:lnTo>
                    <a:pt x="9525" y="5381625"/>
                  </a:lnTo>
                  <a:lnTo>
                    <a:pt x="9525" y="5372100"/>
                  </a:lnTo>
                  <a:close/>
                </a:path>
                <a:path w="9525" h="6124575">
                  <a:moveTo>
                    <a:pt x="9525" y="5314950"/>
                  </a:moveTo>
                  <a:lnTo>
                    <a:pt x="0" y="5314950"/>
                  </a:lnTo>
                  <a:lnTo>
                    <a:pt x="0" y="5324475"/>
                  </a:lnTo>
                  <a:lnTo>
                    <a:pt x="9525" y="5324475"/>
                  </a:lnTo>
                  <a:lnTo>
                    <a:pt x="9525" y="5314950"/>
                  </a:lnTo>
                  <a:close/>
                </a:path>
                <a:path w="9525" h="6124575">
                  <a:moveTo>
                    <a:pt x="9525" y="5257800"/>
                  </a:moveTo>
                  <a:lnTo>
                    <a:pt x="0" y="5257800"/>
                  </a:lnTo>
                  <a:lnTo>
                    <a:pt x="0" y="5267325"/>
                  </a:lnTo>
                  <a:lnTo>
                    <a:pt x="9525" y="5267325"/>
                  </a:lnTo>
                  <a:lnTo>
                    <a:pt x="9525" y="5257800"/>
                  </a:lnTo>
                  <a:close/>
                </a:path>
                <a:path w="9525" h="6124575">
                  <a:moveTo>
                    <a:pt x="9525" y="5200650"/>
                  </a:moveTo>
                  <a:lnTo>
                    <a:pt x="0" y="5200650"/>
                  </a:lnTo>
                  <a:lnTo>
                    <a:pt x="0" y="5210175"/>
                  </a:lnTo>
                  <a:lnTo>
                    <a:pt x="9525" y="5210175"/>
                  </a:lnTo>
                  <a:lnTo>
                    <a:pt x="9525" y="5200650"/>
                  </a:lnTo>
                  <a:close/>
                </a:path>
                <a:path w="9525" h="6124575">
                  <a:moveTo>
                    <a:pt x="9525" y="5143500"/>
                  </a:moveTo>
                  <a:lnTo>
                    <a:pt x="0" y="5143500"/>
                  </a:lnTo>
                  <a:lnTo>
                    <a:pt x="0" y="5153025"/>
                  </a:lnTo>
                  <a:lnTo>
                    <a:pt x="9525" y="5153025"/>
                  </a:lnTo>
                  <a:lnTo>
                    <a:pt x="9525" y="5143500"/>
                  </a:lnTo>
                  <a:close/>
                </a:path>
                <a:path w="9525" h="6124575">
                  <a:moveTo>
                    <a:pt x="9525" y="5086350"/>
                  </a:moveTo>
                  <a:lnTo>
                    <a:pt x="0" y="5086350"/>
                  </a:lnTo>
                  <a:lnTo>
                    <a:pt x="0" y="5095875"/>
                  </a:lnTo>
                  <a:lnTo>
                    <a:pt x="9525" y="5095875"/>
                  </a:lnTo>
                  <a:lnTo>
                    <a:pt x="9525" y="5086350"/>
                  </a:lnTo>
                  <a:close/>
                </a:path>
                <a:path w="9525" h="6124575">
                  <a:moveTo>
                    <a:pt x="9525" y="5029200"/>
                  </a:moveTo>
                  <a:lnTo>
                    <a:pt x="0" y="5029200"/>
                  </a:lnTo>
                  <a:lnTo>
                    <a:pt x="0" y="5038725"/>
                  </a:lnTo>
                  <a:lnTo>
                    <a:pt x="9525" y="5038725"/>
                  </a:lnTo>
                  <a:lnTo>
                    <a:pt x="9525" y="5029200"/>
                  </a:lnTo>
                  <a:close/>
                </a:path>
                <a:path w="9525" h="6124575">
                  <a:moveTo>
                    <a:pt x="9525" y="4972050"/>
                  </a:moveTo>
                  <a:lnTo>
                    <a:pt x="0" y="4972050"/>
                  </a:lnTo>
                  <a:lnTo>
                    <a:pt x="0" y="4981575"/>
                  </a:lnTo>
                  <a:lnTo>
                    <a:pt x="9525" y="4981575"/>
                  </a:lnTo>
                  <a:lnTo>
                    <a:pt x="9525" y="4972050"/>
                  </a:lnTo>
                  <a:close/>
                </a:path>
                <a:path w="9525" h="6124575">
                  <a:moveTo>
                    <a:pt x="9525" y="4914900"/>
                  </a:moveTo>
                  <a:lnTo>
                    <a:pt x="0" y="4914900"/>
                  </a:lnTo>
                  <a:lnTo>
                    <a:pt x="0" y="4924425"/>
                  </a:lnTo>
                  <a:lnTo>
                    <a:pt x="9525" y="4924425"/>
                  </a:lnTo>
                  <a:lnTo>
                    <a:pt x="9525" y="4914900"/>
                  </a:lnTo>
                  <a:close/>
                </a:path>
                <a:path w="9525" h="6124575">
                  <a:moveTo>
                    <a:pt x="9525" y="4857750"/>
                  </a:moveTo>
                  <a:lnTo>
                    <a:pt x="0" y="4857750"/>
                  </a:lnTo>
                  <a:lnTo>
                    <a:pt x="0" y="4867275"/>
                  </a:lnTo>
                  <a:lnTo>
                    <a:pt x="9525" y="4867275"/>
                  </a:lnTo>
                  <a:lnTo>
                    <a:pt x="9525" y="4857750"/>
                  </a:lnTo>
                  <a:close/>
                </a:path>
                <a:path w="9525" h="6124575">
                  <a:moveTo>
                    <a:pt x="9525" y="4800600"/>
                  </a:moveTo>
                  <a:lnTo>
                    <a:pt x="0" y="4800600"/>
                  </a:lnTo>
                  <a:lnTo>
                    <a:pt x="0" y="4810125"/>
                  </a:lnTo>
                  <a:lnTo>
                    <a:pt x="9525" y="4810125"/>
                  </a:lnTo>
                  <a:lnTo>
                    <a:pt x="9525" y="4800600"/>
                  </a:lnTo>
                  <a:close/>
                </a:path>
                <a:path w="9525" h="6124575">
                  <a:moveTo>
                    <a:pt x="9525" y="4743450"/>
                  </a:moveTo>
                  <a:lnTo>
                    <a:pt x="0" y="4743450"/>
                  </a:lnTo>
                  <a:lnTo>
                    <a:pt x="0" y="4752975"/>
                  </a:lnTo>
                  <a:lnTo>
                    <a:pt x="9525" y="4752975"/>
                  </a:lnTo>
                  <a:lnTo>
                    <a:pt x="9525" y="4743450"/>
                  </a:lnTo>
                  <a:close/>
                </a:path>
                <a:path w="9525" h="6124575">
                  <a:moveTo>
                    <a:pt x="9525" y="4686300"/>
                  </a:moveTo>
                  <a:lnTo>
                    <a:pt x="0" y="4686300"/>
                  </a:lnTo>
                  <a:lnTo>
                    <a:pt x="0" y="4695825"/>
                  </a:lnTo>
                  <a:lnTo>
                    <a:pt x="9525" y="4695825"/>
                  </a:lnTo>
                  <a:lnTo>
                    <a:pt x="9525" y="4686300"/>
                  </a:lnTo>
                  <a:close/>
                </a:path>
                <a:path w="9525" h="6124575">
                  <a:moveTo>
                    <a:pt x="9525" y="4629150"/>
                  </a:moveTo>
                  <a:lnTo>
                    <a:pt x="0" y="4629150"/>
                  </a:lnTo>
                  <a:lnTo>
                    <a:pt x="0" y="4638675"/>
                  </a:lnTo>
                  <a:lnTo>
                    <a:pt x="9525" y="4638675"/>
                  </a:lnTo>
                  <a:lnTo>
                    <a:pt x="9525" y="4629150"/>
                  </a:lnTo>
                  <a:close/>
                </a:path>
                <a:path w="9525" h="6124575">
                  <a:moveTo>
                    <a:pt x="9525" y="4572000"/>
                  </a:moveTo>
                  <a:lnTo>
                    <a:pt x="0" y="4572000"/>
                  </a:lnTo>
                  <a:lnTo>
                    <a:pt x="0" y="4581525"/>
                  </a:lnTo>
                  <a:lnTo>
                    <a:pt x="9525" y="4581525"/>
                  </a:lnTo>
                  <a:lnTo>
                    <a:pt x="9525" y="4572000"/>
                  </a:lnTo>
                  <a:close/>
                </a:path>
                <a:path w="9525" h="6124575">
                  <a:moveTo>
                    <a:pt x="9525" y="4514850"/>
                  </a:moveTo>
                  <a:lnTo>
                    <a:pt x="0" y="4514850"/>
                  </a:lnTo>
                  <a:lnTo>
                    <a:pt x="0" y="4524375"/>
                  </a:lnTo>
                  <a:lnTo>
                    <a:pt x="9525" y="4524375"/>
                  </a:lnTo>
                  <a:lnTo>
                    <a:pt x="9525" y="4514850"/>
                  </a:lnTo>
                  <a:close/>
                </a:path>
                <a:path w="9525" h="6124575">
                  <a:moveTo>
                    <a:pt x="9525" y="4457700"/>
                  </a:moveTo>
                  <a:lnTo>
                    <a:pt x="0" y="4457700"/>
                  </a:lnTo>
                  <a:lnTo>
                    <a:pt x="0" y="4467225"/>
                  </a:lnTo>
                  <a:lnTo>
                    <a:pt x="9525" y="4467225"/>
                  </a:lnTo>
                  <a:lnTo>
                    <a:pt x="9525" y="4457700"/>
                  </a:lnTo>
                  <a:close/>
                </a:path>
                <a:path w="9525" h="6124575">
                  <a:moveTo>
                    <a:pt x="9525" y="4400550"/>
                  </a:moveTo>
                  <a:lnTo>
                    <a:pt x="0" y="4400550"/>
                  </a:lnTo>
                  <a:lnTo>
                    <a:pt x="0" y="4410075"/>
                  </a:lnTo>
                  <a:lnTo>
                    <a:pt x="9525" y="4410075"/>
                  </a:lnTo>
                  <a:lnTo>
                    <a:pt x="9525" y="4400550"/>
                  </a:lnTo>
                  <a:close/>
                </a:path>
                <a:path w="9525" h="6124575">
                  <a:moveTo>
                    <a:pt x="9525" y="4343400"/>
                  </a:moveTo>
                  <a:lnTo>
                    <a:pt x="0" y="4343400"/>
                  </a:lnTo>
                  <a:lnTo>
                    <a:pt x="0" y="4352925"/>
                  </a:lnTo>
                  <a:lnTo>
                    <a:pt x="9525" y="4352925"/>
                  </a:lnTo>
                  <a:lnTo>
                    <a:pt x="9525" y="4343400"/>
                  </a:lnTo>
                  <a:close/>
                </a:path>
                <a:path w="9525" h="6124575">
                  <a:moveTo>
                    <a:pt x="9525" y="4286250"/>
                  </a:moveTo>
                  <a:lnTo>
                    <a:pt x="0" y="4286250"/>
                  </a:lnTo>
                  <a:lnTo>
                    <a:pt x="0" y="4295775"/>
                  </a:lnTo>
                  <a:lnTo>
                    <a:pt x="9525" y="4295775"/>
                  </a:lnTo>
                  <a:lnTo>
                    <a:pt x="9525" y="4286250"/>
                  </a:lnTo>
                  <a:close/>
                </a:path>
                <a:path w="9525" h="6124575">
                  <a:moveTo>
                    <a:pt x="9525" y="4229100"/>
                  </a:moveTo>
                  <a:lnTo>
                    <a:pt x="0" y="4229100"/>
                  </a:lnTo>
                  <a:lnTo>
                    <a:pt x="0" y="4238625"/>
                  </a:lnTo>
                  <a:lnTo>
                    <a:pt x="9525" y="4238625"/>
                  </a:lnTo>
                  <a:lnTo>
                    <a:pt x="9525" y="4229100"/>
                  </a:lnTo>
                  <a:close/>
                </a:path>
                <a:path w="9525" h="6124575">
                  <a:moveTo>
                    <a:pt x="9525" y="4171950"/>
                  </a:moveTo>
                  <a:lnTo>
                    <a:pt x="0" y="4171950"/>
                  </a:lnTo>
                  <a:lnTo>
                    <a:pt x="0" y="4181475"/>
                  </a:lnTo>
                  <a:lnTo>
                    <a:pt x="9525" y="4181475"/>
                  </a:lnTo>
                  <a:lnTo>
                    <a:pt x="9525" y="4171950"/>
                  </a:lnTo>
                  <a:close/>
                </a:path>
                <a:path w="9525" h="6124575">
                  <a:moveTo>
                    <a:pt x="9525" y="4114800"/>
                  </a:moveTo>
                  <a:lnTo>
                    <a:pt x="0" y="4114800"/>
                  </a:lnTo>
                  <a:lnTo>
                    <a:pt x="0" y="4124325"/>
                  </a:lnTo>
                  <a:lnTo>
                    <a:pt x="9525" y="4124325"/>
                  </a:lnTo>
                  <a:lnTo>
                    <a:pt x="9525" y="4114800"/>
                  </a:lnTo>
                  <a:close/>
                </a:path>
                <a:path w="9525" h="6124575">
                  <a:moveTo>
                    <a:pt x="9525" y="4057650"/>
                  </a:moveTo>
                  <a:lnTo>
                    <a:pt x="0" y="4057650"/>
                  </a:lnTo>
                  <a:lnTo>
                    <a:pt x="0" y="4067175"/>
                  </a:lnTo>
                  <a:lnTo>
                    <a:pt x="9525" y="4067175"/>
                  </a:lnTo>
                  <a:lnTo>
                    <a:pt x="9525" y="4057650"/>
                  </a:lnTo>
                  <a:close/>
                </a:path>
                <a:path w="9525" h="6124575">
                  <a:moveTo>
                    <a:pt x="9525" y="4000500"/>
                  </a:moveTo>
                  <a:lnTo>
                    <a:pt x="0" y="4000500"/>
                  </a:lnTo>
                  <a:lnTo>
                    <a:pt x="0" y="4010025"/>
                  </a:lnTo>
                  <a:lnTo>
                    <a:pt x="9525" y="4010025"/>
                  </a:lnTo>
                  <a:lnTo>
                    <a:pt x="9525" y="4000500"/>
                  </a:lnTo>
                  <a:close/>
                </a:path>
                <a:path w="9525" h="6124575">
                  <a:moveTo>
                    <a:pt x="9525" y="3943350"/>
                  </a:moveTo>
                  <a:lnTo>
                    <a:pt x="0" y="3943350"/>
                  </a:lnTo>
                  <a:lnTo>
                    <a:pt x="0" y="3952875"/>
                  </a:lnTo>
                  <a:lnTo>
                    <a:pt x="9525" y="3952875"/>
                  </a:lnTo>
                  <a:lnTo>
                    <a:pt x="9525" y="3943350"/>
                  </a:lnTo>
                  <a:close/>
                </a:path>
                <a:path w="9525" h="6124575">
                  <a:moveTo>
                    <a:pt x="9525" y="3886200"/>
                  </a:moveTo>
                  <a:lnTo>
                    <a:pt x="0" y="3886200"/>
                  </a:lnTo>
                  <a:lnTo>
                    <a:pt x="0" y="3895725"/>
                  </a:lnTo>
                  <a:lnTo>
                    <a:pt x="9525" y="3895725"/>
                  </a:lnTo>
                  <a:lnTo>
                    <a:pt x="9525" y="3886200"/>
                  </a:lnTo>
                  <a:close/>
                </a:path>
                <a:path w="9525" h="6124575">
                  <a:moveTo>
                    <a:pt x="9525" y="3829050"/>
                  </a:moveTo>
                  <a:lnTo>
                    <a:pt x="0" y="3829050"/>
                  </a:lnTo>
                  <a:lnTo>
                    <a:pt x="0" y="3838575"/>
                  </a:lnTo>
                  <a:lnTo>
                    <a:pt x="9525" y="3838575"/>
                  </a:lnTo>
                  <a:lnTo>
                    <a:pt x="9525" y="3829050"/>
                  </a:lnTo>
                  <a:close/>
                </a:path>
                <a:path w="9525" h="6124575">
                  <a:moveTo>
                    <a:pt x="9525" y="3771900"/>
                  </a:moveTo>
                  <a:lnTo>
                    <a:pt x="0" y="3771900"/>
                  </a:lnTo>
                  <a:lnTo>
                    <a:pt x="0" y="3781425"/>
                  </a:lnTo>
                  <a:lnTo>
                    <a:pt x="9525" y="3781425"/>
                  </a:lnTo>
                  <a:lnTo>
                    <a:pt x="9525" y="3771900"/>
                  </a:lnTo>
                  <a:close/>
                </a:path>
                <a:path w="9525" h="6124575">
                  <a:moveTo>
                    <a:pt x="9525" y="3714750"/>
                  </a:moveTo>
                  <a:lnTo>
                    <a:pt x="0" y="3714750"/>
                  </a:lnTo>
                  <a:lnTo>
                    <a:pt x="0" y="3724275"/>
                  </a:lnTo>
                  <a:lnTo>
                    <a:pt x="9525" y="3724275"/>
                  </a:lnTo>
                  <a:lnTo>
                    <a:pt x="9525" y="3714750"/>
                  </a:lnTo>
                  <a:close/>
                </a:path>
                <a:path w="9525" h="6124575">
                  <a:moveTo>
                    <a:pt x="9525" y="3657600"/>
                  </a:moveTo>
                  <a:lnTo>
                    <a:pt x="0" y="3657600"/>
                  </a:lnTo>
                  <a:lnTo>
                    <a:pt x="0" y="3667125"/>
                  </a:lnTo>
                  <a:lnTo>
                    <a:pt x="9525" y="3667125"/>
                  </a:lnTo>
                  <a:lnTo>
                    <a:pt x="9525" y="3657600"/>
                  </a:lnTo>
                  <a:close/>
                </a:path>
                <a:path w="9525" h="6124575">
                  <a:moveTo>
                    <a:pt x="9525" y="3600450"/>
                  </a:moveTo>
                  <a:lnTo>
                    <a:pt x="0" y="3600450"/>
                  </a:lnTo>
                  <a:lnTo>
                    <a:pt x="0" y="3609975"/>
                  </a:lnTo>
                  <a:lnTo>
                    <a:pt x="9525" y="3609975"/>
                  </a:lnTo>
                  <a:lnTo>
                    <a:pt x="9525" y="3600450"/>
                  </a:lnTo>
                  <a:close/>
                </a:path>
                <a:path w="9525" h="6124575">
                  <a:moveTo>
                    <a:pt x="9525" y="3543300"/>
                  </a:moveTo>
                  <a:lnTo>
                    <a:pt x="0" y="3543300"/>
                  </a:lnTo>
                  <a:lnTo>
                    <a:pt x="0" y="3552825"/>
                  </a:lnTo>
                  <a:lnTo>
                    <a:pt x="9525" y="3552825"/>
                  </a:lnTo>
                  <a:lnTo>
                    <a:pt x="9525" y="3543300"/>
                  </a:lnTo>
                  <a:close/>
                </a:path>
                <a:path w="9525" h="6124575">
                  <a:moveTo>
                    <a:pt x="9525" y="3486150"/>
                  </a:moveTo>
                  <a:lnTo>
                    <a:pt x="0" y="3486150"/>
                  </a:lnTo>
                  <a:lnTo>
                    <a:pt x="0" y="3495675"/>
                  </a:lnTo>
                  <a:lnTo>
                    <a:pt x="9525" y="3495675"/>
                  </a:lnTo>
                  <a:lnTo>
                    <a:pt x="9525" y="3486150"/>
                  </a:lnTo>
                  <a:close/>
                </a:path>
                <a:path w="9525" h="6124575">
                  <a:moveTo>
                    <a:pt x="9525" y="3429000"/>
                  </a:moveTo>
                  <a:lnTo>
                    <a:pt x="0" y="3429000"/>
                  </a:lnTo>
                  <a:lnTo>
                    <a:pt x="0" y="3438525"/>
                  </a:lnTo>
                  <a:lnTo>
                    <a:pt x="9525" y="3438525"/>
                  </a:lnTo>
                  <a:lnTo>
                    <a:pt x="9525" y="3429000"/>
                  </a:lnTo>
                  <a:close/>
                </a:path>
                <a:path w="9525" h="6124575">
                  <a:moveTo>
                    <a:pt x="9525" y="3371850"/>
                  </a:moveTo>
                  <a:lnTo>
                    <a:pt x="0" y="3371850"/>
                  </a:lnTo>
                  <a:lnTo>
                    <a:pt x="0" y="3381375"/>
                  </a:lnTo>
                  <a:lnTo>
                    <a:pt x="9525" y="3381375"/>
                  </a:lnTo>
                  <a:lnTo>
                    <a:pt x="9525" y="3371850"/>
                  </a:lnTo>
                  <a:close/>
                </a:path>
                <a:path w="9525" h="6124575">
                  <a:moveTo>
                    <a:pt x="9525" y="3314700"/>
                  </a:moveTo>
                  <a:lnTo>
                    <a:pt x="0" y="3314700"/>
                  </a:lnTo>
                  <a:lnTo>
                    <a:pt x="0" y="3324225"/>
                  </a:lnTo>
                  <a:lnTo>
                    <a:pt x="9525" y="3324225"/>
                  </a:lnTo>
                  <a:lnTo>
                    <a:pt x="9525" y="3314700"/>
                  </a:lnTo>
                  <a:close/>
                </a:path>
                <a:path w="9525" h="6124575">
                  <a:moveTo>
                    <a:pt x="9525" y="3257550"/>
                  </a:moveTo>
                  <a:lnTo>
                    <a:pt x="0" y="3257550"/>
                  </a:lnTo>
                  <a:lnTo>
                    <a:pt x="0" y="3267075"/>
                  </a:lnTo>
                  <a:lnTo>
                    <a:pt x="9525" y="3267075"/>
                  </a:lnTo>
                  <a:lnTo>
                    <a:pt x="9525" y="3257550"/>
                  </a:lnTo>
                  <a:close/>
                </a:path>
                <a:path w="9525" h="6124575">
                  <a:moveTo>
                    <a:pt x="9525" y="3200400"/>
                  </a:moveTo>
                  <a:lnTo>
                    <a:pt x="0" y="3200400"/>
                  </a:lnTo>
                  <a:lnTo>
                    <a:pt x="0" y="3209925"/>
                  </a:lnTo>
                  <a:lnTo>
                    <a:pt x="9525" y="3209925"/>
                  </a:lnTo>
                  <a:lnTo>
                    <a:pt x="9525" y="3200400"/>
                  </a:lnTo>
                  <a:close/>
                </a:path>
                <a:path w="9525" h="6124575">
                  <a:moveTo>
                    <a:pt x="9525" y="3143250"/>
                  </a:moveTo>
                  <a:lnTo>
                    <a:pt x="0" y="3143250"/>
                  </a:lnTo>
                  <a:lnTo>
                    <a:pt x="0" y="3152775"/>
                  </a:lnTo>
                  <a:lnTo>
                    <a:pt x="9525" y="3152775"/>
                  </a:lnTo>
                  <a:lnTo>
                    <a:pt x="9525" y="3143250"/>
                  </a:lnTo>
                  <a:close/>
                </a:path>
                <a:path w="9525" h="6124575">
                  <a:moveTo>
                    <a:pt x="9525" y="3086100"/>
                  </a:moveTo>
                  <a:lnTo>
                    <a:pt x="0" y="3086100"/>
                  </a:lnTo>
                  <a:lnTo>
                    <a:pt x="0" y="3095625"/>
                  </a:lnTo>
                  <a:lnTo>
                    <a:pt x="9525" y="3095625"/>
                  </a:lnTo>
                  <a:lnTo>
                    <a:pt x="9525" y="3086100"/>
                  </a:lnTo>
                  <a:close/>
                </a:path>
                <a:path w="9525" h="6124575">
                  <a:moveTo>
                    <a:pt x="9525" y="3028950"/>
                  </a:moveTo>
                  <a:lnTo>
                    <a:pt x="0" y="3028950"/>
                  </a:lnTo>
                  <a:lnTo>
                    <a:pt x="0" y="3038475"/>
                  </a:lnTo>
                  <a:lnTo>
                    <a:pt x="9525" y="3038475"/>
                  </a:lnTo>
                  <a:lnTo>
                    <a:pt x="9525" y="3028950"/>
                  </a:lnTo>
                  <a:close/>
                </a:path>
                <a:path w="9525" h="6124575">
                  <a:moveTo>
                    <a:pt x="9525" y="2971800"/>
                  </a:moveTo>
                  <a:lnTo>
                    <a:pt x="0" y="2971800"/>
                  </a:lnTo>
                  <a:lnTo>
                    <a:pt x="0" y="2981325"/>
                  </a:lnTo>
                  <a:lnTo>
                    <a:pt x="9525" y="2981325"/>
                  </a:lnTo>
                  <a:lnTo>
                    <a:pt x="9525" y="2971800"/>
                  </a:lnTo>
                  <a:close/>
                </a:path>
                <a:path w="9525" h="6124575">
                  <a:moveTo>
                    <a:pt x="9525" y="2914650"/>
                  </a:moveTo>
                  <a:lnTo>
                    <a:pt x="0" y="2914650"/>
                  </a:lnTo>
                  <a:lnTo>
                    <a:pt x="0" y="2924175"/>
                  </a:lnTo>
                  <a:lnTo>
                    <a:pt x="9525" y="2924175"/>
                  </a:lnTo>
                  <a:lnTo>
                    <a:pt x="9525" y="2914650"/>
                  </a:lnTo>
                  <a:close/>
                </a:path>
                <a:path w="9525" h="6124575">
                  <a:moveTo>
                    <a:pt x="9525" y="2857500"/>
                  </a:moveTo>
                  <a:lnTo>
                    <a:pt x="0" y="2857500"/>
                  </a:lnTo>
                  <a:lnTo>
                    <a:pt x="0" y="2867025"/>
                  </a:lnTo>
                  <a:lnTo>
                    <a:pt x="9525" y="2867025"/>
                  </a:lnTo>
                  <a:lnTo>
                    <a:pt x="9525" y="2857500"/>
                  </a:lnTo>
                  <a:close/>
                </a:path>
                <a:path w="9525" h="6124575">
                  <a:moveTo>
                    <a:pt x="9525" y="2800350"/>
                  </a:moveTo>
                  <a:lnTo>
                    <a:pt x="0" y="2800350"/>
                  </a:lnTo>
                  <a:lnTo>
                    <a:pt x="0" y="2809875"/>
                  </a:lnTo>
                  <a:lnTo>
                    <a:pt x="9525" y="2809875"/>
                  </a:lnTo>
                  <a:lnTo>
                    <a:pt x="9525" y="2800350"/>
                  </a:lnTo>
                  <a:close/>
                </a:path>
                <a:path w="9525" h="6124575">
                  <a:moveTo>
                    <a:pt x="9525" y="2743200"/>
                  </a:moveTo>
                  <a:lnTo>
                    <a:pt x="0" y="2743200"/>
                  </a:lnTo>
                  <a:lnTo>
                    <a:pt x="0" y="2752725"/>
                  </a:lnTo>
                  <a:lnTo>
                    <a:pt x="9525" y="2752725"/>
                  </a:lnTo>
                  <a:lnTo>
                    <a:pt x="9525" y="2743200"/>
                  </a:lnTo>
                  <a:close/>
                </a:path>
                <a:path w="9525" h="6124575">
                  <a:moveTo>
                    <a:pt x="9525" y="2686050"/>
                  </a:moveTo>
                  <a:lnTo>
                    <a:pt x="0" y="2686050"/>
                  </a:lnTo>
                  <a:lnTo>
                    <a:pt x="0" y="2695575"/>
                  </a:lnTo>
                  <a:lnTo>
                    <a:pt x="9525" y="2695575"/>
                  </a:lnTo>
                  <a:lnTo>
                    <a:pt x="9525" y="2686050"/>
                  </a:lnTo>
                  <a:close/>
                </a:path>
                <a:path w="9525" h="6124575">
                  <a:moveTo>
                    <a:pt x="9525" y="2628900"/>
                  </a:moveTo>
                  <a:lnTo>
                    <a:pt x="0" y="2628900"/>
                  </a:lnTo>
                  <a:lnTo>
                    <a:pt x="0" y="2638425"/>
                  </a:lnTo>
                  <a:lnTo>
                    <a:pt x="9525" y="2638425"/>
                  </a:lnTo>
                  <a:lnTo>
                    <a:pt x="9525" y="2628900"/>
                  </a:lnTo>
                  <a:close/>
                </a:path>
                <a:path w="9525" h="6124575">
                  <a:moveTo>
                    <a:pt x="9525" y="2571750"/>
                  </a:moveTo>
                  <a:lnTo>
                    <a:pt x="0" y="2571750"/>
                  </a:lnTo>
                  <a:lnTo>
                    <a:pt x="0" y="2581275"/>
                  </a:lnTo>
                  <a:lnTo>
                    <a:pt x="9525" y="2581275"/>
                  </a:lnTo>
                  <a:lnTo>
                    <a:pt x="9525" y="2571750"/>
                  </a:lnTo>
                  <a:close/>
                </a:path>
                <a:path w="9525" h="6124575">
                  <a:moveTo>
                    <a:pt x="9525" y="2514600"/>
                  </a:moveTo>
                  <a:lnTo>
                    <a:pt x="0" y="2514600"/>
                  </a:lnTo>
                  <a:lnTo>
                    <a:pt x="0" y="2524125"/>
                  </a:lnTo>
                  <a:lnTo>
                    <a:pt x="9525" y="2524125"/>
                  </a:lnTo>
                  <a:lnTo>
                    <a:pt x="9525" y="2514600"/>
                  </a:lnTo>
                  <a:close/>
                </a:path>
                <a:path w="9525" h="6124575">
                  <a:moveTo>
                    <a:pt x="9525" y="2457450"/>
                  </a:moveTo>
                  <a:lnTo>
                    <a:pt x="0" y="2457450"/>
                  </a:lnTo>
                  <a:lnTo>
                    <a:pt x="0" y="2466975"/>
                  </a:lnTo>
                  <a:lnTo>
                    <a:pt x="9525" y="2466975"/>
                  </a:lnTo>
                  <a:lnTo>
                    <a:pt x="9525" y="2457450"/>
                  </a:lnTo>
                  <a:close/>
                </a:path>
                <a:path w="9525" h="6124575">
                  <a:moveTo>
                    <a:pt x="9525" y="2400300"/>
                  </a:moveTo>
                  <a:lnTo>
                    <a:pt x="0" y="2400300"/>
                  </a:lnTo>
                  <a:lnTo>
                    <a:pt x="0" y="2409825"/>
                  </a:lnTo>
                  <a:lnTo>
                    <a:pt x="9525" y="2409825"/>
                  </a:lnTo>
                  <a:lnTo>
                    <a:pt x="9525" y="2400300"/>
                  </a:lnTo>
                  <a:close/>
                </a:path>
                <a:path w="9525" h="6124575">
                  <a:moveTo>
                    <a:pt x="9525" y="2343150"/>
                  </a:moveTo>
                  <a:lnTo>
                    <a:pt x="0" y="2343150"/>
                  </a:lnTo>
                  <a:lnTo>
                    <a:pt x="0" y="2352675"/>
                  </a:lnTo>
                  <a:lnTo>
                    <a:pt x="9525" y="2352675"/>
                  </a:lnTo>
                  <a:lnTo>
                    <a:pt x="9525" y="2343150"/>
                  </a:lnTo>
                  <a:close/>
                </a:path>
                <a:path w="9525" h="6124575">
                  <a:moveTo>
                    <a:pt x="9525" y="2286000"/>
                  </a:moveTo>
                  <a:lnTo>
                    <a:pt x="0" y="2286000"/>
                  </a:lnTo>
                  <a:lnTo>
                    <a:pt x="0" y="2295525"/>
                  </a:lnTo>
                  <a:lnTo>
                    <a:pt x="9525" y="2295525"/>
                  </a:lnTo>
                  <a:lnTo>
                    <a:pt x="9525" y="2286000"/>
                  </a:lnTo>
                  <a:close/>
                </a:path>
                <a:path w="9525" h="6124575">
                  <a:moveTo>
                    <a:pt x="9525" y="1371600"/>
                  </a:moveTo>
                  <a:lnTo>
                    <a:pt x="0" y="1371600"/>
                  </a:lnTo>
                  <a:lnTo>
                    <a:pt x="0" y="1381125"/>
                  </a:lnTo>
                  <a:lnTo>
                    <a:pt x="9525" y="1381125"/>
                  </a:lnTo>
                  <a:lnTo>
                    <a:pt x="9525" y="1371600"/>
                  </a:lnTo>
                  <a:close/>
                </a:path>
                <a:path w="9525" h="6124575">
                  <a:moveTo>
                    <a:pt x="9525" y="1314450"/>
                  </a:moveTo>
                  <a:lnTo>
                    <a:pt x="0" y="1314450"/>
                  </a:lnTo>
                  <a:lnTo>
                    <a:pt x="0" y="1323975"/>
                  </a:lnTo>
                  <a:lnTo>
                    <a:pt x="9525" y="1323975"/>
                  </a:lnTo>
                  <a:lnTo>
                    <a:pt x="9525" y="1314450"/>
                  </a:lnTo>
                  <a:close/>
                </a:path>
                <a:path w="9525" h="61245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 name="object 50"/>
            <p:cNvSpPr/>
            <p:nvPr/>
          </p:nvSpPr>
          <p:spPr>
            <a:xfrm>
              <a:off x="11141697" y="619137"/>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51" name="object 51"/>
          <p:cNvSpPr txBox="1"/>
          <p:nvPr/>
        </p:nvSpPr>
        <p:spPr>
          <a:xfrm>
            <a:off x="10391113" y="6283524"/>
            <a:ext cx="45124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Oct 2023</a:t>
            </a:r>
            <a:endParaRPr sz="844">
              <a:solidFill>
                <a:prstClr val="black"/>
              </a:solidFill>
              <a:latin typeface="Segoe UI"/>
              <a:cs typeface="Segoe UI"/>
            </a:endParaRPr>
          </a:p>
        </p:txBody>
      </p:sp>
      <p:grpSp>
        <p:nvGrpSpPr>
          <p:cNvPr id="52" name="object 52"/>
          <p:cNvGrpSpPr/>
          <p:nvPr/>
        </p:nvGrpSpPr>
        <p:grpSpPr>
          <a:xfrm>
            <a:off x="1010542" y="495598"/>
            <a:ext cx="10554891" cy="5777508"/>
            <a:chOff x="900112" y="528637"/>
            <a:chExt cx="11258550" cy="6162675"/>
          </a:xfrm>
        </p:grpSpPr>
        <p:sp>
          <p:nvSpPr>
            <p:cNvPr id="53" name="object 53"/>
            <p:cNvSpPr/>
            <p:nvPr/>
          </p:nvSpPr>
          <p:spPr>
            <a:xfrm>
              <a:off x="914400" y="542925"/>
              <a:ext cx="11229975" cy="6143625"/>
            </a:xfrm>
            <a:custGeom>
              <a:avLst/>
              <a:gdLst/>
              <a:ahLst/>
              <a:cxnLst/>
              <a:rect l="l" t="t" r="r" b="b"/>
              <a:pathLst>
                <a:path w="11229975" h="6143625">
                  <a:moveTo>
                    <a:pt x="2194747" y="3271520"/>
                  </a:moveTo>
                  <a:lnTo>
                    <a:pt x="1737972" y="3271520"/>
                  </a:lnTo>
                  <a:lnTo>
                    <a:pt x="1804817" y="1499446"/>
                  </a:lnTo>
                  <a:lnTo>
                    <a:pt x="1871662" y="0"/>
                  </a:lnTo>
                  <a:lnTo>
                    <a:pt x="1938507" y="954193"/>
                  </a:lnTo>
                  <a:lnTo>
                    <a:pt x="2005352" y="1499446"/>
                  </a:lnTo>
                  <a:lnTo>
                    <a:pt x="2072197" y="2453640"/>
                  </a:lnTo>
                  <a:lnTo>
                    <a:pt x="2139042" y="2589953"/>
                  </a:lnTo>
                  <a:lnTo>
                    <a:pt x="2194747" y="3271520"/>
                  </a:lnTo>
                  <a:close/>
                </a:path>
                <a:path w="11229975" h="6143625">
                  <a:moveTo>
                    <a:pt x="4658411" y="3135206"/>
                  </a:moveTo>
                  <a:lnTo>
                    <a:pt x="4545466" y="3135206"/>
                  </a:lnTo>
                  <a:lnTo>
                    <a:pt x="4612311" y="408940"/>
                  </a:lnTo>
                  <a:lnTo>
                    <a:pt x="4658411" y="3135206"/>
                  </a:lnTo>
                  <a:close/>
                </a:path>
                <a:path w="11229975" h="6143625">
                  <a:moveTo>
                    <a:pt x="3806987" y="5179906"/>
                  </a:moveTo>
                  <a:lnTo>
                    <a:pt x="3342254" y="5179906"/>
                  </a:lnTo>
                  <a:lnTo>
                    <a:pt x="3409099" y="3407833"/>
                  </a:lnTo>
                  <a:lnTo>
                    <a:pt x="3475944" y="545253"/>
                  </a:lnTo>
                  <a:lnTo>
                    <a:pt x="3542789" y="2453640"/>
                  </a:lnTo>
                  <a:lnTo>
                    <a:pt x="3609634" y="3953086"/>
                  </a:lnTo>
                  <a:lnTo>
                    <a:pt x="3676480" y="4362026"/>
                  </a:lnTo>
                  <a:lnTo>
                    <a:pt x="3787888" y="4362026"/>
                  </a:lnTo>
                  <a:lnTo>
                    <a:pt x="3806987" y="5179906"/>
                  </a:lnTo>
                  <a:close/>
                </a:path>
                <a:path w="11229975" h="6143625">
                  <a:moveTo>
                    <a:pt x="868986" y="3271520"/>
                  </a:moveTo>
                  <a:lnTo>
                    <a:pt x="467915" y="3271520"/>
                  </a:lnTo>
                  <a:lnTo>
                    <a:pt x="534760" y="954193"/>
                  </a:lnTo>
                  <a:lnTo>
                    <a:pt x="601605" y="2998893"/>
                  </a:lnTo>
                  <a:lnTo>
                    <a:pt x="861122" y="2998893"/>
                  </a:lnTo>
                  <a:lnTo>
                    <a:pt x="868986" y="3271520"/>
                  </a:lnTo>
                  <a:close/>
                </a:path>
                <a:path w="11229975" h="6143625">
                  <a:moveTo>
                    <a:pt x="845393" y="2453640"/>
                  </a:moveTo>
                  <a:lnTo>
                    <a:pt x="735295" y="2453640"/>
                  </a:lnTo>
                  <a:lnTo>
                    <a:pt x="802141" y="954193"/>
                  </a:lnTo>
                  <a:lnTo>
                    <a:pt x="845393" y="2453640"/>
                  </a:lnTo>
                  <a:close/>
                </a:path>
                <a:path w="11229975" h="6143625">
                  <a:moveTo>
                    <a:pt x="980394" y="3544146"/>
                  </a:moveTo>
                  <a:lnTo>
                    <a:pt x="267380" y="3544146"/>
                  </a:lnTo>
                  <a:lnTo>
                    <a:pt x="334225" y="1363133"/>
                  </a:lnTo>
                  <a:lnTo>
                    <a:pt x="401070" y="1226820"/>
                  </a:lnTo>
                  <a:lnTo>
                    <a:pt x="467915" y="3271520"/>
                  </a:lnTo>
                  <a:lnTo>
                    <a:pt x="971482" y="3271520"/>
                  </a:lnTo>
                  <a:lnTo>
                    <a:pt x="980394" y="3544146"/>
                  </a:lnTo>
                  <a:close/>
                </a:path>
                <a:path w="11229975" h="6143625">
                  <a:moveTo>
                    <a:pt x="7411783" y="4225713"/>
                  </a:moveTo>
                  <a:lnTo>
                    <a:pt x="7286114" y="4225713"/>
                  </a:lnTo>
                  <a:lnTo>
                    <a:pt x="7352960" y="1226820"/>
                  </a:lnTo>
                  <a:lnTo>
                    <a:pt x="7411783" y="4225713"/>
                  </a:lnTo>
                  <a:close/>
                </a:path>
                <a:path w="11229975" h="6143625">
                  <a:moveTo>
                    <a:pt x="11229975" y="6143625"/>
                  </a:moveTo>
                  <a:lnTo>
                    <a:pt x="0" y="6143625"/>
                  </a:lnTo>
                  <a:lnTo>
                    <a:pt x="0" y="2726266"/>
                  </a:lnTo>
                  <a:lnTo>
                    <a:pt x="66845" y="1363133"/>
                  </a:lnTo>
                  <a:lnTo>
                    <a:pt x="133690" y="2044700"/>
                  </a:lnTo>
                  <a:lnTo>
                    <a:pt x="200535" y="2998893"/>
                  </a:lnTo>
                  <a:lnTo>
                    <a:pt x="267380" y="3544146"/>
                  </a:lnTo>
                  <a:lnTo>
                    <a:pt x="980394" y="3544146"/>
                  </a:lnTo>
                  <a:lnTo>
                    <a:pt x="1002676" y="4225713"/>
                  </a:lnTo>
                  <a:lnTo>
                    <a:pt x="2528972" y="4225713"/>
                  </a:lnTo>
                  <a:lnTo>
                    <a:pt x="2540113" y="4634653"/>
                  </a:lnTo>
                  <a:lnTo>
                    <a:pt x="3328885" y="4634653"/>
                  </a:lnTo>
                  <a:lnTo>
                    <a:pt x="3342254" y="5179906"/>
                  </a:lnTo>
                  <a:lnTo>
                    <a:pt x="3806987" y="5179906"/>
                  </a:lnTo>
                  <a:lnTo>
                    <a:pt x="3810170" y="5316220"/>
                  </a:lnTo>
                  <a:lnTo>
                    <a:pt x="5996004" y="5316220"/>
                  </a:lnTo>
                  <a:lnTo>
                    <a:pt x="6016057" y="6134100"/>
                  </a:lnTo>
                  <a:lnTo>
                    <a:pt x="11229975" y="6134100"/>
                  </a:lnTo>
                  <a:lnTo>
                    <a:pt x="11229975" y="6143625"/>
                  </a:lnTo>
                  <a:close/>
                </a:path>
                <a:path w="11229975" h="6143625">
                  <a:moveTo>
                    <a:pt x="6925894" y="2862580"/>
                  </a:moveTo>
                  <a:lnTo>
                    <a:pt x="6751354" y="2862580"/>
                  </a:lnTo>
                  <a:lnTo>
                    <a:pt x="6818199" y="1772073"/>
                  </a:lnTo>
                  <a:lnTo>
                    <a:pt x="6885044" y="1363133"/>
                  </a:lnTo>
                  <a:lnTo>
                    <a:pt x="6925894" y="2862580"/>
                  </a:lnTo>
                  <a:close/>
                </a:path>
                <a:path w="11229975" h="6143625">
                  <a:moveTo>
                    <a:pt x="3302147" y="3544146"/>
                  </a:moveTo>
                  <a:lnTo>
                    <a:pt x="2874338" y="3544146"/>
                  </a:lnTo>
                  <a:lnTo>
                    <a:pt x="2941183" y="2317326"/>
                  </a:lnTo>
                  <a:lnTo>
                    <a:pt x="3008028" y="2044700"/>
                  </a:lnTo>
                  <a:lnTo>
                    <a:pt x="3074874" y="1499446"/>
                  </a:lnTo>
                  <a:lnTo>
                    <a:pt x="3141719" y="1908386"/>
                  </a:lnTo>
                  <a:lnTo>
                    <a:pt x="3208564" y="2998893"/>
                  </a:lnTo>
                  <a:lnTo>
                    <a:pt x="3288778" y="2998893"/>
                  </a:lnTo>
                  <a:lnTo>
                    <a:pt x="3302147" y="3544146"/>
                  </a:lnTo>
                  <a:close/>
                </a:path>
                <a:path w="11229975" h="6143625">
                  <a:moveTo>
                    <a:pt x="3328885" y="4634653"/>
                  </a:moveTo>
                  <a:lnTo>
                    <a:pt x="2540113" y="4634653"/>
                  </a:lnTo>
                  <a:lnTo>
                    <a:pt x="2606958" y="1908386"/>
                  </a:lnTo>
                  <a:lnTo>
                    <a:pt x="2673803" y="1635760"/>
                  </a:lnTo>
                  <a:lnTo>
                    <a:pt x="2740648" y="2862580"/>
                  </a:lnTo>
                  <a:lnTo>
                    <a:pt x="2846486" y="2862580"/>
                  </a:lnTo>
                  <a:lnTo>
                    <a:pt x="2874338" y="3544146"/>
                  </a:lnTo>
                  <a:lnTo>
                    <a:pt x="3302147" y="3544146"/>
                  </a:lnTo>
                  <a:lnTo>
                    <a:pt x="3328885" y="4634653"/>
                  </a:lnTo>
                  <a:close/>
                </a:path>
                <a:path w="11229975" h="6143625">
                  <a:moveTo>
                    <a:pt x="8865330" y="2998893"/>
                  </a:moveTo>
                  <a:lnTo>
                    <a:pt x="8689861" y="2998893"/>
                  </a:lnTo>
                  <a:lnTo>
                    <a:pt x="8823551" y="1635760"/>
                  </a:lnTo>
                  <a:lnTo>
                    <a:pt x="8865330" y="2998893"/>
                  </a:lnTo>
                  <a:close/>
                </a:path>
                <a:path w="11229975" h="6143625">
                  <a:moveTo>
                    <a:pt x="11229975" y="4089400"/>
                  </a:moveTo>
                  <a:lnTo>
                    <a:pt x="10628368" y="4089400"/>
                  </a:lnTo>
                  <a:lnTo>
                    <a:pt x="10695214" y="2998893"/>
                  </a:lnTo>
                  <a:lnTo>
                    <a:pt x="10762059" y="1635760"/>
                  </a:lnTo>
                  <a:lnTo>
                    <a:pt x="10828904" y="2317326"/>
                  </a:lnTo>
                  <a:lnTo>
                    <a:pt x="10895750" y="2726266"/>
                  </a:lnTo>
                  <a:lnTo>
                    <a:pt x="10989333" y="2726266"/>
                  </a:lnTo>
                  <a:lnTo>
                    <a:pt x="11029439" y="3953086"/>
                  </a:lnTo>
                  <a:lnTo>
                    <a:pt x="11229975" y="3953086"/>
                  </a:lnTo>
                  <a:lnTo>
                    <a:pt x="11229975" y="4089400"/>
                  </a:lnTo>
                  <a:close/>
                </a:path>
                <a:path w="11229975" h="6143625">
                  <a:moveTo>
                    <a:pt x="2514118" y="3680460"/>
                  </a:moveTo>
                  <a:lnTo>
                    <a:pt x="1270056" y="3680460"/>
                  </a:lnTo>
                  <a:lnTo>
                    <a:pt x="1336901" y="1772073"/>
                  </a:lnTo>
                  <a:lnTo>
                    <a:pt x="1403746" y="2453640"/>
                  </a:lnTo>
                  <a:lnTo>
                    <a:pt x="1470591" y="3407833"/>
                  </a:lnTo>
                  <a:lnTo>
                    <a:pt x="1537437" y="3544146"/>
                  </a:lnTo>
                  <a:lnTo>
                    <a:pt x="2510404" y="3544146"/>
                  </a:lnTo>
                  <a:lnTo>
                    <a:pt x="2514118" y="3680460"/>
                  </a:lnTo>
                  <a:close/>
                </a:path>
                <a:path w="11229975" h="6143625">
                  <a:moveTo>
                    <a:pt x="4385037" y="3407833"/>
                  </a:moveTo>
                  <a:lnTo>
                    <a:pt x="4211240" y="3407833"/>
                  </a:lnTo>
                  <a:lnTo>
                    <a:pt x="4278085" y="1772073"/>
                  </a:lnTo>
                  <a:lnTo>
                    <a:pt x="4344930" y="1772073"/>
                  </a:lnTo>
                  <a:lnTo>
                    <a:pt x="4385037" y="3407833"/>
                  </a:lnTo>
                  <a:close/>
                </a:path>
                <a:path w="11229975" h="6143625">
                  <a:moveTo>
                    <a:pt x="5238224" y="2317326"/>
                  </a:moveTo>
                  <a:lnTo>
                    <a:pt x="5147072" y="2317326"/>
                  </a:lnTo>
                  <a:lnTo>
                    <a:pt x="5213917" y="1772073"/>
                  </a:lnTo>
                  <a:lnTo>
                    <a:pt x="5238224" y="2317326"/>
                  </a:lnTo>
                  <a:close/>
                </a:path>
                <a:path w="11229975" h="6143625">
                  <a:moveTo>
                    <a:pt x="11229975" y="6134100"/>
                  </a:moveTo>
                  <a:lnTo>
                    <a:pt x="6016057" y="6134100"/>
                  </a:lnTo>
                  <a:lnTo>
                    <a:pt x="6082903" y="1772073"/>
                  </a:lnTo>
                  <a:lnTo>
                    <a:pt x="6149748" y="3816773"/>
                  </a:lnTo>
                  <a:lnTo>
                    <a:pt x="7252692" y="3816773"/>
                  </a:lnTo>
                  <a:lnTo>
                    <a:pt x="7286114" y="4225713"/>
                  </a:lnTo>
                  <a:lnTo>
                    <a:pt x="7411783" y="4225713"/>
                  </a:lnTo>
                  <a:lnTo>
                    <a:pt x="7419804" y="4634653"/>
                  </a:lnTo>
                  <a:lnTo>
                    <a:pt x="7999129" y="4634653"/>
                  </a:lnTo>
                  <a:lnTo>
                    <a:pt x="8021411" y="4907280"/>
                  </a:lnTo>
                  <a:lnTo>
                    <a:pt x="11229975" y="4907280"/>
                  </a:lnTo>
                  <a:lnTo>
                    <a:pt x="11229975" y="6134100"/>
                  </a:lnTo>
                  <a:close/>
                </a:path>
                <a:path w="11229975" h="6143625">
                  <a:moveTo>
                    <a:pt x="7965706" y="4225713"/>
                  </a:moveTo>
                  <a:lnTo>
                    <a:pt x="7687185" y="4225713"/>
                  </a:lnTo>
                  <a:lnTo>
                    <a:pt x="7754030" y="2589953"/>
                  </a:lnTo>
                  <a:lnTo>
                    <a:pt x="7820875" y="1772073"/>
                  </a:lnTo>
                  <a:lnTo>
                    <a:pt x="7887720" y="3271520"/>
                  </a:lnTo>
                  <a:lnTo>
                    <a:pt x="7965706" y="4225713"/>
                  </a:lnTo>
                  <a:close/>
                </a:path>
                <a:path w="11229975" h="6143625">
                  <a:moveTo>
                    <a:pt x="10628368" y="4089400"/>
                  </a:moveTo>
                  <a:lnTo>
                    <a:pt x="10093608" y="4089400"/>
                  </a:lnTo>
                  <a:lnTo>
                    <a:pt x="10160453" y="3407833"/>
                  </a:lnTo>
                  <a:lnTo>
                    <a:pt x="10227299" y="1772073"/>
                  </a:lnTo>
                  <a:lnTo>
                    <a:pt x="10294144" y="1772073"/>
                  </a:lnTo>
                  <a:lnTo>
                    <a:pt x="10360988" y="2453640"/>
                  </a:lnTo>
                  <a:lnTo>
                    <a:pt x="10427834" y="3680460"/>
                  </a:lnTo>
                  <a:lnTo>
                    <a:pt x="10615835" y="3680460"/>
                  </a:lnTo>
                  <a:lnTo>
                    <a:pt x="10628368" y="4089400"/>
                  </a:lnTo>
                  <a:close/>
                </a:path>
                <a:path w="11229975" h="6143625">
                  <a:moveTo>
                    <a:pt x="861122" y="2998893"/>
                  </a:moveTo>
                  <a:lnTo>
                    <a:pt x="601605" y="2998893"/>
                  </a:lnTo>
                  <a:lnTo>
                    <a:pt x="668450" y="1908386"/>
                  </a:lnTo>
                  <a:lnTo>
                    <a:pt x="735295" y="2453640"/>
                  </a:lnTo>
                  <a:lnTo>
                    <a:pt x="845393" y="2453640"/>
                  </a:lnTo>
                  <a:lnTo>
                    <a:pt x="861122" y="2998893"/>
                  </a:lnTo>
                  <a:close/>
                </a:path>
                <a:path w="11229975" h="6143625">
                  <a:moveTo>
                    <a:pt x="2528972" y="4225713"/>
                  </a:moveTo>
                  <a:lnTo>
                    <a:pt x="1002676" y="4225713"/>
                  </a:lnTo>
                  <a:lnTo>
                    <a:pt x="1069521" y="1908386"/>
                  </a:lnTo>
                  <a:lnTo>
                    <a:pt x="1136366" y="3271520"/>
                  </a:lnTo>
                  <a:lnTo>
                    <a:pt x="1244989" y="3271520"/>
                  </a:lnTo>
                  <a:lnTo>
                    <a:pt x="1270056" y="3680460"/>
                  </a:lnTo>
                  <a:lnTo>
                    <a:pt x="2514118" y="3680460"/>
                  </a:lnTo>
                  <a:lnTo>
                    <a:pt x="2528972" y="4225713"/>
                  </a:lnTo>
                  <a:close/>
                </a:path>
                <a:path w="11229975" h="6143625">
                  <a:moveTo>
                    <a:pt x="2846486" y="2862580"/>
                  </a:moveTo>
                  <a:lnTo>
                    <a:pt x="2740648" y="2862580"/>
                  </a:lnTo>
                  <a:lnTo>
                    <a:pt x="2807493" y="1908386"/>
                  </a:lnTo>
                  <a:lnTo>
                    <a:pt x="2846486" y="2862580"/>
                  </a:lnTo>
                  <a:close/>
                </a:path>
                <a:path w="11229975" h="6143625">
                  <a:moveTo>
                    <a:pt x="5447874" y="3680460"/>
                  </a:moveTo>
                  <a:lnTo>
                    <a:pt x="4879691" y="3680460"/>
                  </a:lnTo>
                  <a:lnTo>
                    <a:pt x="4946536" y="2181013"/>
                  </a:lnTo>
                  <a:lnTo>
                    <a:pt x="5013381" y="1908386"/>
                  </a:lnTo>
                  <a:lnTo>
                    <a:pt x="5080226" y="2044700"/>
                  </a:lnTo>
                  <a:lnTo>
                    <a:pt x="5147072" y="2317326"/>
                  </a:lnTo>
                  <a:lnTo>
                    <a:pt x="5238224" y="2317326"/>
                  </a:lnTo>
                  <a:lnTo>
                    <a:pt x="5280762" y="3271520"/>
                  </a:lnTo>
                  <a:lnTo>
                    <a:pt x="5401083" y="3271520"/>
                  </a:lnTo>
                  <a:lnTo>
                    <a:pt x="5414452" y="3544146"/>
                  </a:lnTo>
                  <a:lnTo>
                    <a:pt x="5447874" y="3680460"/>
                  </a:lnTo>
                  <a:close/>
                </a:path>
                <a:path w="11229975" h="6143625">
                  <a:moveTo>
                    <a:pt x="5873455" y="3680460"/>
                  </a:moveTo>
                  <a:lnTo>
                    <a:pt x="5614987" y="3680460"/>
                  </a:lnTo>
                  <a:lnTo>
                    <a:pt x="5681832" y="1908386"/>
                  </a:lnTo>
                  <a:lnTo>
                    <a:pt x="5748677" y="2998893"/>
                  </a:lnTo>
                  <a:lnTo>
                    <a:pt x="5851173" y="2998893"/>
                  </a:lnTo>
                  <a:lnTo>
                    <a:pt x="5873455" y="3680460"/>
                  </a:lnTo>
                  <a:close/>
                </a:path>
                <a:path w="11229975" h="6143625">
                  <a:moveTo>
                    <a:pt x="5851173" y="2998893"/>
                  </a:moveTo>
                  <a:lnTo>
                    <a:pt x="5748677" y="2998893"/>
                  </a:lnTo>
                  <a:lnTo>
                    <a:pt x="5815523" y="1908386"/>
                  </a:lnTo>
                  <a:lnTo>
                    <a:pt x="5851173" y="2998893"/>
                  </a:lnTo>
                  <a:close/>
                </a:path>
                <a:path w="11229975" h="6143625">
                  <a:moveTo>
                    <a:pt x="7999129" y="4634653"/>
                  </a:moveTo>
                  <a:lnTo>
                    <a:pt x="7419804" y="4634653"/>
                  </a:lnTo>
                  <a:lnTo>
                    <a:pt x="7486650" y="1908386"/>
                  </a:lnTo>
                  <a:lnTo>
                    <a:pt x="7553495" y="3816773"/>
                  </a:lnTo>
                  <a:lnTo>
                    <a:pt x="7673816" y="3816773"/>
                  </a:lnTo>
                  <a:lnTo>
                    <a:pt x="7687185" y="4225713"/>
                  </a:lnTo>
                  <a:lnTo>
                    <a:pt x="7965706" y="4225713"/>
                  </a:lnTo>
                  <a:lnTo>
                    <a:pt x="7999129" y="4634653"/>
                  </a:lnTo>
                  <a:close/>
                </a:path>
                <a:path w="11229975" h="6143625">
                  <a:moveTo>
                    <a:pt x="11229975" y="4907280"/>
                  </a:moveTo>
                  <a:lnTo>
                    <a:pt x="8021411" y="4907280"/>
                  </a:lnTo>
                  <a:lnTo>
                    <a:pt x="8088256" y="1908386"/>
                  </a:lnTo>
                  <a:lnTo>
                    <a:pt x="8155101" y="3544146"/>
                  </a:lnTo>
                  <a:lnTo>
                    <a:pt x="8338924" y="3544146"/>
                  </a:lnTo>
                  <a:lnTo>
                    <a:pt x="8355636" y="3816773"/>
                  </a:lnTo>
                  <a:lnTo>
                    <a:pt x="8890397" y="3816773"/>
                  </a:lnTo>
                  <a:lnTo>
                    <a:pt x="8957242" y="4634653"/>
                  </a:lnTo>
                  <a:lnTo>
                    <a:pt x="11229975" y="4634653"/>
                  </a:lnTo>
                  <a:lnTo>
                    <a:pt x="11229975" y="4907280"/>
                  </a:lnTo>
                  <a:close/>
                </a:path>
                <a:path w="11229975" h="6143625">
                  <a:moveTo>
                    <a:pt x="11229975" y="4634653"/>
                  </a:moveTo>
                  <a:lnTo>
                    <a:pt x="8957242" y="4634653"/>
                  </a:lnTo>
                  <a:lnTo>
                    <a:pt x="9024087" y="3544146"/>
                  </a:lnTo>
                  <a:lnTo>
                    <a:pt x="9090932" y="2726266"/>
                  </a:lnTo>
                  <a:lnTo>
                    <a:pt x="9157777" y="2181013"/>
                  </a:lnTo>
                  <a:lnTo>
                    <a:pt x="9224622" y="1908386"/>
                  </a:lnTo>
                  <a:lnTo>
                    <a:pt x="9291467" y="2589953"/>
                  </a:lnTo>
                  <a:lnTo>
                    <a:pt x="9358312" y="2726266"/>
                  </a:lnTo>
                  <a:lnTo>
                    <a:pt x="9425158" y="2998893"/>
                  </a:lnTo>
                  <a:lnTo>
                    <a:pt x="9505371" y="2998893"/>
                  </a:lnTo>
                  <a:lnTo>
                    <a:pt x="9558848" y="3544146"/>
                  </a:lnTo>
                  <a:lnTo>
                    <a:pt x="9893073" y="3544146"/>
                  </a:lnTo>
                  <a:lnTo>
                    <a:pt x="9959919" y="3816773"/>
                  </a:lnTo>
                  <a:lnTo>
                    <a:pt x="10026763" y="3816773"/>
                  </a:lnTo>
                  <a:lnTo>
                    <a:pt x="10093608" y="4089400"/>
                  </a:lnTo>
                  <a:lnTo>
                    <a:pt x="11229975" y="4089400"/>
                  </a:lnTo>
                  <a:lnTo>
                    <a:pt x="11229975" y="4634653"/>
                  </a:lnTo>
                  <a:close/>
                </a:path>
                <a:path w="11229975" h="6143625">
                  <a:moveTo>
                    <a:pt x="10615835" y="3680460"/>
                  </a:moveTo>
                  <a:lnTo>
                    <a:pt x="10427834" y="3680460"/>
                  </a:lnTo>
                  <a:lnTo>
                    <a:pt x="10494679" y="2862580"/>
                  </a:lnTo>
                  <a:lnTo>
                    <a:pt x="10561524" y="1908386"/>
                  </a:lnTo>
                  <a:lnTo>
                    <a:pt x="10615835" y="3680460"/>
                  </a:lnTo>
                  <a:close/>
                </a:path>
                <a:path w="11229975" h="6143625">
                  <a:moveTo>
                    <a:pt x="10989333" y="2726266"/>
                  </a:moveTo>
                  <a:lnTo>
                    <a:pt x="10895750" y="2726266"/>
                  </a:lnTo>
                  <a:lnTo>
                    <a:pt x="10962595" y="1908386"/>
                  </a:lnTo>
                  <a:lnTo>
                    <a:pt x="10989333" y="2726266"/>
                  </a:lnTo>
                  <a:close/>
                </a:path>
                <a:path w="11229975" h="6143625">
                  <a:moveTo>
                    <a:pt x="5975951" y="4498340"/>
                  </a:moveTo>
                  <a:lnTo>
                    <a:pt x="4411775" y="4498340"/>
                  </a:lnTo>
                  <a:lnTo>
                    <a:pt x="4478621" y="2044700"/>
                  </a:lnTo>
                  <a:lnTo>
                    <a:pt x="4545466" y="3135206"/>
                  </a:lnTo>
                  <a:lnTo>
                    <a:pt x="4658411" y="3135206"/>
                  </a:lnTo>
                  <a:lnTo>
                    <a:pt x="4679156" y="4362026"/>
                  </a:lnTo>
                  <a:lnTo>
                    <a:pt x="5972608" y="4362026"/>
                  </a:lnTo>
                  <a:lnTo>
                    <a:pt x="5975951" y="4498340"/>
                  </a:lnTo>
                  <a:close/>
                </a:path>
                <a:path w="11229975" h="6143625">
                  <a:moveTo>
                    <a:pt x="6951889" y="3816773"/>
                  </a:moveTo>
                  <a:lnTo>
                    <a:pt x="6283438" y="3816773"/>
                  </a:lnTo>
                  <a:lnTo>
                    <a:pt x="6350283" y="3407833"/>
                  </a:lnTo>
                  <a:lnTo>
                    <a:pt x="6417128" y="2453640"/>
                  </a:lnTo>
                  <a:lnTo>
                    <a:pt x="6483973" y="2044700"/>
                  </a:lnTo>
                  <a:lnTo>
                    <a:pt x="6550818" y="3544146"/>
                  </a:lnTo>
                  <a:lnTo>
                    <a:pt x="6944462" y="3544146"/>
                  </a:lnTo>
                  <a:lnTo>
                    <a:pt x="6951889" y="3816773"/>
                  </a:lnTo>
                  <a:close/>
                </a:path>
                <a:path w="11229975" h="6143625">
                  <a:moveTo>
                    <a:pt x="7252692" y="3816773"/>
                  </a:moveTo>
                  <a:lnTo>
                    <a:pt x="6951889" y="3816773"/>
                  </a:lnTo>
                  <a:lnTo>
                    <a:pt x="7018734" y="2044700"/>
                  </a:lnTo>
                  <a:lnTo>
                    <a:pt x="7085579" y="2589953"/>
                  </a:lnTo>
                  <a:lnTo>
                    <a:pt x="7152424" y="3271520"/>
                  </a:lnTo>
                  <a:lnTo>
                    <a:pt x="7219270" y="3407833"/>
                  </a:lnTo>
                  <a:lnTo>
                    <a:pt x="7252692" y="3816773"/>
                  </a:lnTo>
                  <a:close/>
                </a:path>
                <a:path w="11229975" h="6143625">
                  <a:moveTo>
                    <a:pt x="971482" y="3271520"/>
                  </a:moveTo>
                  <a:lnTo>
                    <a:pt x="868986" y="3271520"/>
                  </a:lnTo>
                  <a:lnTo>
                    <a:pt x="935831" y="2181013"/>
                  </a:lnTo>
                  <a:lnTo>
                    <a:pt x="971482" y="3271520"/>
                  </a:lnTo>
                  <a:close/>
                </a:path>
                <a:path w="11229975" h="6143625">
                  <a:moveTo>
                    <a:pt x="2510404" y="3544146"/>
                  </a:moveTo>
                  <a:lnTo>
                    <a:pt x="2339578" y="3544146"/>
                  </a:lnTo>
                  <a:lnTo>
                    <a:pt x="2406423" y="2998893"/>
                  </a:lnTo>
                  <a:lnTo>
                    <a:pt x="2473268" y="2181013"/>
                  </a:lnTo>
                  <a:lnTo>
                    <a:pt x="2510404" y="3544146"/>
                  </a:lnTo>
                  <a:close/>
                </a:path>
                <a:path w="11229975" h="6143625">
                  <a:moveTo>
                    <a:pt x="5972608" y="4362026"/>
                  </a:moveTo>
                  <a:lnTo>
                    <a:pt x="4679156" y="4362026"/>
                  </a:lnTo>
                  <a:lnTo>
                    <a:pt x="4812846" y="2181013"/>
                  </a:lnTo>
                  <a:lnTo>
                    <a:pt x="4879691" y="3680460"/>
                  </a:lnTo>
                  <a:lnTo>
                    <a:pt x="5447874" y="3680460"/>
                  </a:lnTo>
                  <a:lnTo>
                    <a:pt x="5481297" y="3816773"/>
                  </a:lnTo>
                  <a:lnTo>
                    <a:pt x="5877911" y="3816773"/>
                  </a:lnTo>
                  <a:lnTo>
                    <a:pt x="5882367" y="3953086"/>
                  </a:lnTo>
                  <a:lnTo>
                    <a:pt x="5962582" y="3953086"/>
                  </a:lnTo>
                  <a:lnTo>
                    <a:pt x="5972608" y="4362026"/>
                  </a:lnTo>
                  <a:close/>
                </a:path>
                <a:path w="11229975" h="6143625">
                  <a:moveTo>
                    <a:pt x="5401083" y="3271520"/>
                  </a:moveTo>
                  <a:lnTo>
                    <a:pt x="5280762" y="3271520"/>
                  </a:lnTo>
                  <a:lnTo>
                    <a:pt x="5347607" y="2181013"/>
                  </a:lnTo>
                  <a:lnTo>
                    <a:pt x="5401083" y="3271520"/>
                  </a:lnTo>
                  <a:close/>
                </a:path>
                <a:path w="11229975" h="6143625">
                  <a:moveTo>
                    <a:pt x="6283438" y="3816773"/>
                  </a:moveTo>
                  <a:lnTo>
                    <a:pt x="6149748" y="3816773"/>
                  </a:lnTo>
                  <a:lnTo>
                    <a:pt x="6216593" y="2181013"/>
                  </a:lnTo>
                  <a:lnTo>
                    <a:pt x="6283438" y="3816773"/>
                  </a:lnTo>
                  <a:close/>
                </a:path>
                <a:path w="11229975" h="6143625">
                  <a:moveTo>
                    <a:pt x="7673816" y="3816773"/>
                  </a:moveTo>
                  <a:lnTo>
                    <a:pt x="7553495" y="3816773"/>
                  </a:lnTo>
                  <a:lnTo>
                    <a:pt x="7620340" y="2181013"/>
                  </a:lnTo>
                  <a:lnTo>
                    <a:pt x="7673816" y="3816773"/>
                  </a:lnTo>
                  <a:close/>
                </a:path>
                <a:path w="11229975" h="6143625">
                  <a:moveTo>
                    <a:pt x="9893073" y="3544146"/>
                  </a:moveTo>
                  <a:lnTo>
                    <a:pt x="9558848" y="3544146"/>
                  </a:lnTo>
                  <a:lnTo>
                    <a:pt x="9625692" y="3407833"/>
                  </a:lnTo>
                  <a:lnTo>
                    <a:pt x="9692537" y="2589953"/>
                  </a:lnTo>
                  <a:lnTo>
                    <a:pt x="9759383" y="2317326"/>
                  </a:lnTo>
                  <a:lnTo>
                    <a:pt x="9826228" y="3407833"/>
                  </a:lnTo>
                  <a:lnTo>
                    <a:pt x="9893073" y="3544146"/>
                  </a:lnTo>
                  <a:close/>
                </a:path>
                <a:path w="11229975" h="6143625">
                  <a:moveTo>
                    <a:pt x="3288778" y="2998893"/>
                  </a:moveTo>
                  <a:lnTo>
                    <a:pt x="3208564" y="2998893"/>
                  </a:lnTo>
                  <a:lnTo>
                    <a:pt x="3275409" y="2453640"/>
                  </a:lnTo>
                  <a:lnTo>
                    <a:pt x="3288778" y="2998893"/>
                  </a:lnTo>
                  <a:close/>
                </a:path>
                <a:path w="11229975" h="6143625">
                  <a:moveTo>
                    <a:pt x="3787888" y="4362026"/>
                  </a:moveTo>
                  <a:lnTo>
                    <a:pt x="3676480" y="4362026"/>
                  </a:lnTo>
                  <a:lnTo>
                    <a:pt x="3743325" y="2453640"/>
                  </a:lnTo>
                  <a:lnTo>
                    <a:pt x="3787888" y="4362026"/>
                  </a:lnTo>
                  <a:close/>
                </a:path>
                <a:path w="11229975" h="6143625">
                  <a:moveTo>
                    <a:pt x="1244989" y="3271520"/>
                  </a:moveTo>
                  <a:lnTo>
                    <a:pt x="1136366" y="3271520"/>
                  </a:lnTo>
                  <a:lnTo>
                    <a:pt x="1203211" y="2589953"/>
                  </a:lnTo>
                  <a:lnTo>
                    <a:pt x="1244989" y="3271520"/>
                  </a:lnTo>
                  <a:close/>
                </a:path>
                <a:path w="11229975" h="6143625">
                  <a:moveTo>
                    <a:pt x="2339578" y="3544146"/>
                  </a:moveTo>
                  <a:lnTo>
                    <a:pt x="1537437" y="3544146"/>
                  </a:lnTo>
                  <a:lnTo>
                    <a:pt x="1604282" y="2589953"/>
                  </a:lnTo>
                  <a:lnTo>
                    <a:pt x="1671127" y="2726266"/>
                  </a:lnTo>
                  <a:lnTo>
                    <a:pt x="1737972" y="3271520"/>
                  </a:lnTo>
                  <a:lnTo>
                    <a:pt x="2194747" y="3271520"/>
                  </a:lnTo>
                  <a:lnTo>
                    <a:pt x="2205887" y="3407833"/>
                  </a:lnTo>
                  <a:lnTo>
                    <a:pt x="2272733" y="3407833"/>
                  </a:lnTo>
                  <a:lnTo>
                    <a:pt x="2339578" y="3544146"/>
                  </a:lnTo>
                  <a:close/>
                </a:path>
                <a:path w="11229975" h="6143625">
                  <a:moveTo>
                    <a:pt x="6944462" y="3544146"/>
                  </a:moveTo>
                  <a:lnTo>
                    <a:pt x="6550818" y="3544146"/>
                  </a:lnTo>
                  <a:lnTo>
                    <a:pt x="6617664" y="2726266"/>
                  </a:lnTo>
                  <a:lnTo>
                    <a:pt x="6684509" y="2589953"/>
                  </a:lnTo>
                  <a:lnTo>
                    <a:pt x="6751354" y="2862580"/>
                  </a:lnTo>
                  <a:lnTo>
                    <a:pt x="6925894" y="2862580"/>
                  </a:lnTo>
                  <a:lnTo>
                    <a:pt x="6944462" y="3544146"/>
                  </a:lnTo>
                  <a:close/>
                </a:path>
                <a:path w="11229975" h="6143625">
                  <a:moveTo>
                    <a:pt x="11229975" y="3953086"/>
                  </a:moveTo>
                  <a:lnTo>
                    <a:pt x="11029439" y="3953086"/>
                  </a:lnTo>
                  <a:lnTo>
                    <a:pt x="11096284" y="3680460"/>
                  </a:lnTo>
                  <a:lnTo>
                    <a:pt x="11163130" y="2589953"/>
                  </a:lnTo>
                  <a:lnTo>
                    <a:pt x="11229975" y="2726266"/>
                  </a:lnTo>
                  <a:lnTo>
                    <a:pt x="11229975" y="3953086"/>
                  </a:lnTo>
                  <a:close/>
                </a:path>
                <a:path w="11229975" h="6143625">
                  <a:moveTo>
                    <a:pt x="8338924" y="3544146"/>
                  </a:moveTo>
                  <a:lnTo>
                    <a:pt x="8155101" y="3544146"/>
                  </a:lnTo>
                  <a:lnTo>
                    <a:pt x="8221946" y="3407833"/>
                  </a:lnTo>
                  <a:lnTo>
                    <a:pt x="8288791" y="2726266"/>
                  </a:lnTo>
                  <a:lnTo>
                    <a:pt x="8338924" y="3544146"/>
                  </a:lnTo>
                  <a:close/>
                </a:path>
                <a:path w="11229975" h="6143625">
                  <a:moveTo>
                    <a:pt x="5877911" y="3816773"/>
                  </a:moveTo>
                  <a:lnTo>
                    <a:pt x="5481297" y="3816773"/>
                  </a:lnTo>
                  <a:lnTo>
                    <a:pt x="5548142" y="2862580"/>
                  </a:lnTo>
                  <a:lnTo>
                    <a:pt x="5614987" y="3680460"/>
                  </a:lnTo>
                  <a:lnTo>
                    <a:pt x="5873455" y="3680460"/>
                  </a:lnTo>
                  <a:lnTo>
                    <a:pt x="5877911" y="3816773"/>
                  </a:lnTo>
                  <a:close/>
                </a:path>
                <a:path w="11229975" h="6143625">
                  <a:moveTo>
                    <a:pt x="8886219" y="3680460"/>
                  </a:moveTo>
                  <a:lnTo>
                    <a:pt x="8556171" y="3680460"/>
                  </a:lnTo>
                  <a:lnTo>
                    <a:pt x="8623016" y="2862580"/>
                  </a:lnTo>
                  <a:lnTo>
                    <a:pt x="8689861" y="2998893"/>
                  </a:lnTo>
                  <a:lnTo>
                    <a:pt x="8865330" y="2998893"/>
                  </a:lnTo>
                  <a:lnTo>
                    <a:pt x="8886219" y="3680460"/>
                  </a:lnTo>
                  <a:close/>
                </a:path>
                <a:path w="11229975" h="6143625">
                  <a:moveTo>
                    <a:pt x="9505371" y="2998893"/>
                  </a:moveTo>
                  <a:lnTo>
                    <a:pt x="9425158" y="2998893"/>
                  </a:lnTo>
                  <a:lnTo>
                    <a:pt x="9492002" y="2862580"/>
                  </a:lnTo>
                  <a:lnTo>
                    <a:pt x="9505371" y="2998893"/>
                  </a:lnTo>
                  <a:close/>
                </a:path>
                <a:path w="11229975" h="6143625">
                  <a:moveTo>
                    <a:pt x="8890397" y="3816773"/>
                  </a:moveTo>
                  <a:lnTo>
                    <a:pt x="8355636" y="3816773"/>
                  </a:lnTo>
                  <a:lnTo>
                    <a:pt x="8422481" y="2998893"/>
                  </a:lnTo>
                  <a:lnTo>
                    <a:pt x="8489326" y="3544146"/>
                  </a:lnTo>
                  <a:lnTo>
                    <a:pt x="8556171" y="3680460"/>
                  </a:lnTo>
                  <a:lnTo>
                    <a:pt x="8886219" y="3680460"/>
                  </a:lnTo>
                  <a:lnTo>
                    <a:pt x="8890397" y="3816773"/>
                  </a:lnTo>
                  <a:close/>
                </a:path>
                <a:path w="11229975" h="6143625">
                  <a:moveTo>
                    <a:pt x="4398406" y="3953086"/>
                  </a:moveTo>
                  <a:lnTo>
                    <a:pt x="4077550" y="3953086"/>
                  </a:lnTo>
                  <a:lnTo>
                    <a:pt x="4144395" y="3135206"/>
                  </a:lnTo>
                  <a:lnTo>
                    <a:pt x="4211240" y="3407833"/>
                  </a:lnTo>
                  <a:lnTo>
                    <a:pt x="4385037" y="3407833"/>
                  </a:lnTo>
                  <a:lnTo>
                    <a:pt x="4398406" y="3953086"/>
                  </a:lnTo>
                  <a:close/>
                </a:path>
                <a:path w="11229975" h="6143625">
                  <a:moveTo>
                    <a:pt x="5996004" y="5316220"/>
                  </a:moveTo>
                  <a:lnTo>
                    <a:pt x="3810170" y="5316220"/>
                  </a:lnTo>
                  <a:lnTo>
                    <a:pt x="3877015" y="3816773"/>
                  </a:lnTo>
                  <a:lnTo>
                    <a:pt x="3943860" y="3407833"/>
                  </a:lnTo>
                  <a:lnTo>
                    <a:pt x="4077550" y="3953086"/>
                  </a:lnTo>
                  <a:lnTo>
                    <a:pt x="4398406" y="3953086"/>
                  </a:lnTo>
                  <a:lnTo>
                    <a:pt x="4411775" y="4498340"/>
                  </a:lnTo>
                  <a:lnTo>
                    <a:pt x="5975951" y="4498340"/>
                  </a:lnTo>
                  <a:lnTo>
                    <a:pt x="5996004" y="5316220"/>
                  </a:lnTo>
                  <a:close/>
                </a:path>
                <a:path w="11229975" h="6143625">
                  <a:moveTo>
                    <a:pt x="5962582" y="3953086"/>
                  </a:moveTo>
                  <a:lnTo>
                    <a:pt x="5882367" y="3953086"/>
                  </a:lnTo>
                  <a:lnTo>
                    <a:pt x="5949213" y="3407833"/>
                  </a:lnTo>
                  <a:lnTo>
                    <a:pt x="5962582" y="3953086"/>
                  </a:lnTo>
                  <a:close/>
                </a:path>
              </a:pathLst>
            </a:custGeom>
            <a:solidFill>
              <a:srgbClr val="118CFF">
                <a:alpha val="39999"/>
              </a:srgbClr>
            </a:solidFill>
          </p:spPr>
          <p:txBody>
            <a:bodyPr wrap="square" lIns="0" tIns="0" rIns="0" bIns="0" rtlCol="0"/>
            <a:lstStyle/>
            <a:p>
              <a:pPr defTabSz="857250"/>
              <a:endParaRPr sz="1688">
                <a:solidFill>
                  <a:prstClr val="black"/>
                </a:solidFill>
                <a:latin typeface="Calibri"/>
              </a:endParaRPr>
            </a:p>
          </p:txBody>
        </p:sp>
        <p:sp>
          <p:nvSpPr>
            <p:cNvPr id="54" name="object 54"/>
            <p:cNvSpPr/>
            <p:nvPr/>
          </p:nvSpPr>
          <p:spPr>
            <a:xfrm>
              <a:off x="914400" y="542925"/>
              <a:ext cx="11229975" cy="6134100"/>
            </a:xfrm>
            <a:custGeom>
              <a:avLst/>
              <a:gdLst/>
              <a:ahLst/>
              <a:cxnLst/>
              <a:rect l="l" t="t" r="r" b="b"/>
              <a:pathLst>
                <a:path w="11229975" h="6134100">
                  <a:moveTo>
                    <a:pt x="0" y="2726266"/>
                  </a:moveTo>
                  <a:lnTo>
                    <a:pt x="66845" y="1363133"/>
                  </a:lnTo>
                  <a:lnTo>
                    <a:pt x="133690" y="2044700"/>
                  </a:lnTo>
                  <a:lnTo>
                    <a:pt x="200535" y="2998893"/>
                  </a:lnTo>
                  <a:lnTo>
                    <a:pt x="267380" y="3544146"/>
                  </a:lnTo>
                  <a:lnTo>
                    <a:pt x="334225" y="1363133"/>
                  </a:lnTo>
                  <a:lnTo>
                    <a:pt x="401070" y="1226820"/>
                  </a:lnTo>
                  <a:lnTo>
                    <a:pt x="467915" y="3271520"/>
                  </a:lnTo>
                  <a:lnTo>
                    <a:pt x="534760" y="954193"/>
                  </a:lnTo>
                  <a:lnTo>
                    <a:pt x="601605" y="2998893"/>
                  </a:lnTo>
                  <a:lnTo>
                    <a:pt x="668450" y="1908386"/>
                  </a:lnTo>
                  <a:lnTo>
                    <a:pt x="735295" y="2453640"/>
                  </a:lnTo>
                  <a:lnTo>
                    <a:pt x="802141" y="954193"/>
                  </a:lnTo>
                  <a:lnTo>
                    <a:pt x="868986" y="3271520"/>
                  </a:lnTo>
                  <a:lnTo>
                    <a:pt x="935831" y="2181013"/>
                  </a:lnTo>
                  <a:lnTo>
                    <a:pt x="1002676" y="4225713"/>
                  </a:lnTo>
                  <a:lnTo>
                    <a:pt x="1069521" y="1908386"/>
                  </a:lnTo>
                  <a:lnTo>
                    <a:pt x="1136366" y="3271520"/>
                  </a:lnTo>
                  <a:lnTo>
                    <a:pt x="1203211" y="2589953"/>
                  </a:lnTo>
                  <a:lnTo>
                    <a:pt x="1270056" y="3680459"/>
                  </a:lnTo>
                  <a:lnTo>
                    <a:pt x="1336901" y="1772073"/>
                  </a:lnTo>
                  <a:lnTo>
                    <a:pt x="1403746" y="2453640"/>
                  </a:lnTo>
                  <a:lnTo>
                    <a:pt x="1470591" y="3407833"/>
                  </a:lnTo>
                  <a:lnTo>
                    <a:pt x="1537437" y="3544146"/>
                  </a:lnTo>
                  <a:lnTo>
                    <a:pt x="1604282" y="2589953"/>
                  </a:lnTo>
                  <a:lnTo>
                    <a:pt x="1671127" y="2726266"/>
                  </a:lnTo>
                  <a:lnTo>
                    <a:pt x="1737972" y="3271520"/>
                  </a:lnTo>
                  <a:lnTo>
                    <a:pt x="1804817" y="1499446"/>
                  </a:lnTo>
                  <a:lnTo>
                    <a:pt x="1871662" y="0"/>
                  </a:lnTo>
                  <a:lnTo>
                    <a:pt x="1938507" y="954193"/>
                  </a:lnTo>
                  <a:lnTo>
                    <a:pt x="2005352" y="1499446"/>
                  </a:lnTo>
                  <a:lnTo>
                    <a:pt x="2072197" y="2453640"/>
                  </a:lnTo>
                  <a:lnTo>
                    <a:pt x="2139042" y="2589953"/>
                  </a:lnTo>
                  <a:lnTo>
                    <a:pt x="2205887" y="3407833"/>
                  </a:lnTo>
                  <a:lnTo>
                    <a:pt x="2272733" y="3407833"/>
                  </a:lnTo>
                  <a:lnTo>
                    <a:pt x="2339578" y="3544146"/>
                  </a:lnTo>
                  <a:lnTo>
                    <a:pt x="2406423" y="2998893"/>
                  </a:lnTo>
                  <a:lnTo>
                    <a:pt x="2473268" y="2181013"/>
                  </a:lnTo>
                  <a:lnTo>
                    <a:pt x="2540113" y="4634653"/>
                  </a:lnTo>
                  <a:lnTo>
                    <a:pt x="2606958" y="1908386"/>
                  </a:lnTo>
                  <a:lnTo>
                    <a:pt x="2673803" y="1635760"/>
                  </a:lnTo>
                  <a:lnTo>
                    <a:pt x="2740648" y="2862579"/>
                  </a:lnTo>
                  <a:lnTo>
                    <a:pt x="2807493" y="1908386"/>
                  </a:lnTo>
                  <a:lnTo>
                    <a:pt x="2874338" y="3544146"/>
                  </a:lnTo>
                  <a:lnTo>
                    <a:pt x="2941183" y="2317326"/>
                  </a:lnTo>
                  <a:lnTo>
                    <a:pt x="3008028" y="2044700"/>
                  </a:lnTo>
                  <a:lnTo>
                    <a:pt x="3074874" y="1499446"/>
                  </a:lnTo>
                  <a:lnTo>
                    <a:pt x="3141719" y="1908386"/>
                  </a:lnTo>
                  <a:lnTo>
                    <a:pt x="3208564" y="2998893"/>
                  </a:lnTo>
                  <a:lnTo>
                    <a:pt x="3275409" y="2453640"/>
                  </a:lnTo>
                  <a:lnTo>
                    <a:pt x="3342254" y="5179906"/>
                  </a:lnTo>
                  <a:lnTo>
                    <a:pt x="3409099" y="3407833"/>
                  </a:lnTo>
                  <a:lnTo>
                    <a:pt x="3475944" y="545253"/>
                  </a:lnTo>
                  <a:lnTo>
                    <a:pt x="3542789" y="2453640"/>
                  </a:lnTo>
                  <a:lnTo>
                    <a:pt x="3609634" y="3953086"/>
                  </a:lnTo>
                  <a:lnTo>
                    <a:pt x="3676479" y="4362026"/>
                  </a:lnTo>
                  <a:lnTo>
                    <a:pt x="3743325" y="2453640"/>
                  </a:lnTo>
                  <a:lnTo>
                    <a:pt x="3810170" y="5316220"/>
                  </a:lnTo>
                  <a:lnTo>
                    <a:pt x="3877015" y="3816773"/>
                  </a:lnTo>
                  <a:lnTo>
                    <a:pt x="3943860" y="3407833"/>
                  </a:lnTo>
                  <a:lnTo>
                    <a:pt x="4010705" y="3680459"/>
                  </a:lnTo>
                  <a:lnTo>
                    <a:pt x="4077550" y="3953086"/>
                  </a:lnTo>
                  <a:lnTo>
                    <a:pt x="4144395" y="3135206"/>
                  </a:lnTo>
                  <a:lnTo>
                    <a:pt x="4211240" y="3407833"/>
                  </a:lnTo>
                  <a:lnTo>
                    <a:pt x="4278085" y="1772073"/>
                  </a:lnTo>
                  <a:lnTo>
                    <a:pt x="4344930" y="1772073"/>
                  </a:lnTo>
                  <a:lnTo>
                    <a:pt x="4411775" y="4498339"/>
                  </a:lnTo>
                  <a:lnTo>
                    <a:pt x="4478621" y="2044700"/>
                  </a:lnTo>
                  <a:lnTo>
                    <a:pt x="4545466" y="3135206"/>
                  </a:lnTo>
                  <a:lnTo>
                    <a:pt x="4612311" y="408940"/>
                  </a:lnTo>
                  <a:lnTo>
                    <a:pt x="4679156" y="4362026"/>
                  </a:lnTo>
                  <a:lnTo>
                    <a:pt x="4746001" y="3271520"/>
                  </a:lnTo>
                  <a:lnTo>
                    <a:pt x="4812846" y="2181013"/>
                  </a:lnTo>
                  <a:lnTo>
                    <a:pt x="4879691" y="3680459"/>
                  </a:lnTo>
                  <a:lnTo>
                    <a:pt x="4946536" y="2181013"/>
                  </a:lnTo>
                  <a:lnTo>
                    <a:pt x="5013381" y="1908386"/>
                  </a:lnTo>
                  <a:lnTo>
                    <a:pt x="5080226" y="2044700"/>
                  </a:lnTo>
                  <a:lnTo>
                    <a:pt x="5147071" y="2317326"/>
                  </a:lnTo>
                  <a:lnTo>
                    <a:pt x="5213917" y="1772073"/>
                  </a:lnTo>
                  <a:lnTo>
                    <a:pt x="5280762" y="3271520"/>
                  </a:lnTo>
                  <a:lnTo>
                    <a:pt x="5347607" y="2181013"/>
                  </a:lnTo>
                  <a:lnTo>
                    <a:pt x="5414452" y="3544146"/>
                  </a:lnTo>
                  <a:lnTo>
                    <a:pt x="5481297" y="3816773"/>
                  </a:lnTo>
                  <a:lnTo>
                    <a:pt x="5548142" y="2862579"/>
                  </a:lnTo>
                  <a:lnTo>
                    <a:pt x="5614987" y="3680459"/>
                  </a:lnTo>
                  <a:lnTo>
                    <a:pt x="5681832" y="1908386"/>
                  </a:lnTo>
                  <a:lnTo>
                    <a:pt x="5748677" y="2998893"/>
                  </a:lnTo>
                  <a:lnTo>
                    <a:pt x="5815522" y="1908386"/>
                  </a:lnTo>
                  <a:lnTo>
                    <a:pt x="5882367" y="3953086"/>
                  </a:lnTo>
                  <a:lnTo>
                    <a:pt x="5949212" y="3407833"/>
                  </a:lnTo>
                  <a:lnTo>
                    <a:pt x="6016057" y="6134100"/>
                  </a:lnTo>
                  <a:lnTo>
                    <a:pt x="6082903" y="1772073"/>
                  </a:lnTo>
                  <a:lnTo>
                    <a:pt x="6149748" y="3816773"/>
                  </a:lnTo>
                  <a:lnTo>
                    <a:pt x="6216593" y="2181013"/>
                  </a:lnTo>
                  <a:lnTo>
                    <a:pt x="6283438" y="3816773"/>
                  </a:lnTo>
                  <a:lnTo>
                    <a:pt x="6350283" y="3407833"/>
                  </a:lnTo>
                  <a:lnTo>
                    <a:pt x="6417128" y="2453640"/>
                  </a:lnTo>
                  <a:lnTo>
                    <a:pt x="6483973" y="2044700"/>
                  </a:lnTo>
                  <a:lnTo>
                    <a:pt x="6550818" y="3544146"/>
                  </a:lnTo>
                  <a:lnTo>
                    <a:pt x="6617664" y="2726266"/>
                  </a:lnTo>
                  <a:lnTo>
                    <a:pt x="6684508" y="2589953"/>
                  </a:lnTo>
                  <a:lnTo>
                    <a:pt x="6751354" y="2862579"/>
                  </a:lnTo>
                  <a:lnTo>
                    <a:pt x="6818198" y="1772073"/>
                  </a:lnTo>
                  <a:lnTo>
                    <a:pt x="6885044" y="1363133"/>
                  </a:lnTo>
                  <a:lnTo>
                    <a:pt x="6951889" y="3816773"/>
                  </a:lnTo>
                  <a:lnTo>
                    <a:pt x="7018734" y="2044700"/>
                  </a:lnTo>
                  <a:lnTo>
                    <a:pt x="7085579" y="2589953"/>
                  </a:lnTo>
                  <a:lnTo>
                    <a:pt x="7152424" y="3271520"/>
                  </a:lnTo>
                  <a:lnTo>
                    <a:pt x="7219269" y="3407833"/>
                  </a:lnTo>
                  <a:lnTo>
                    <a:pt x="7286114" y="4225713"/>
                  </a:lnTo>
                  <a:lnTo>
                    <a:pt x="7352959" y="1226820"/>
                  </a:lnTo>
                  <a:lnTo>
                    <a:pt x="7419804" y="4634653"/>
                  </a:lnTo>
                  <a:lnTo>
                    <a:pt x="7486650" y="1908386"/>
                  </a:lnTo>
                  <a:lnTo>
                    <a:pt x="7553495" y="3816773"/>
                  </a:lnTo>
                  <a:lnTo>
                    <a:pt x="7620340" y="2181013"/>
                  </a:lnTo>
                  <a:lnTo>
                    <a:pt x="7687185" y="4225713"/>
                  </a:lnTo>
                  <a:lnTo>
                    <a:pt x="7754030" y="2589953"/>
                  </a:lnTo>
                  <a:lnTo>
                    <a:pt x="7820875" y="1772073"/>
                  </a:lnTo>
                  <a:lnTo>
                    <a:pt x="7887720" y="3271520"/>
                  </a:lnTo>
                  <a:lnTo>
                    <a:pt x="7954565" y="4089400"/>
                  </a:lnTo>
                  <a:lnTo>
                    <a:pt x="8021410" y="4907280"/>
                  </a:lnTo>
                  <a:lnTo>
                    <a:pt x="8088255" y="1908386"/>
                  </a:lnTo>
                  <a:lnTo>
                    <a:pt x="8155101" y="3544146"/>
                  </a:lnTo>
                  <a:lnTo>
                    <a:pt x="8221945" y="3407833"/>
                  </a:lnTo>
                  <a:lnTo>
                    <a:pt x="8288791" y="2726266"/>
                  </a:lnTo>
                  <a:lnTo>
                    <a:pt x="8355635" y="3816773"/>
                  </a:lnTo>
                  <a:lnTo>
                    <a:pt x="8422481" y="2998893"/>
                  </a:lnTo>
                  <a:lnTo>
                    <a:pt x="8489326" y="3544146"/>
                  </a:lnTo>
                  <a:lnTo>
                    <a:pt x="8556171" y="3680459"/>
                  </a:lnTo>
                  <a:lnTo>
                    <a:pt x="8623016" y="2862579"/>
                  </a:lnTo>
                  <a:lnTo>
                    <a:pt x="8689861" y="2998893"/>
                  </a:lnTo>
                  <a:lnTo>
                    <a:pt x="8756706" y="2317326"/>
                  </a:lnTo>
                  <a:lnTo>
                    <a:pt x="8823551" y="1635760"/>
                  </a:lnTo>
                  <a:lnTo>
                    <a:pt x="8890396" y="3816773"/>
                  </a:lnTo>
                  <a:lnTo>
                    <a:pt x="8957242" y="4634653"/>
                  </a:lnTo>
                  <a:lnTo>
                    <a:pt x="9024087" y="3544146"/>
                  </a:lnTo>
                  <a:lnTo>
                    <a:pt x="9090932" y="2726266"/>
                  </a:lnTo>
                  <a:lnTo>
                    <a:pt x="9157777" y="2181013"/>
                  </a:lnTo>
                  <a:lnTo>
                    <a:pt x="9224622" y="1908386"/>
                  </a:lnTo>
                  <a:lnTo>
                    <a:pt x="9291467" y="2589953"/>
                  </a:lnTo>
                  <a:lnTo>
                    <a:pt x="9358312" y="2726266"/>
                  </a:lnTo>
                  <a:lnTo>
                    <a:pt x="9425157" y="2998893"/>
                  </a:lnTo>
                  <a:lnTo>
                    <a:pt x="9492002" y="2862579"/>
                  </a:lnTo>
                  <a:lnTo>
                    <a:pt x="9558847" y="3544146"/>
                  </a:lnTo>
                  <a:lnTo>
                    <a:pt x="9625692" y="3407833"/>
                  </a:lnTo>
                  <a:lnTo>
                    <a:pt x="9692537" y="2589953"/>
                  </a:lnTo>
                  <a:lnTo>
                    <a:pt x="9759383" y="2317326"/>
                  </a:lnTo>
                  <a:lnTo>
                    <a:pt x="9826228" y="3407833"/>
                  </a:lnTo>
                  <a:lnTo>
                    <a:pt x="9893072" y="3544146"/>
                  </a:lnTo>
                  <a:lnTo>
                    <a:pt x="9959918" y="3816773"/>
                  </a:lnTo>
                  <a:lnTo>
                    <a:pt x="10026763" y="3816773"/>
                  </a:lnTo>
                  <a:lnTo>
                    <a:pt x="10093608" y="4089400"/>
                  </a:lnTo>
                  <a:lnTo>
                    <a:pt x="10160453" y="3407833"/>
                  </a:lnTo>
                  <a:lnTo>
                    <a:pt x="10227299" y="1772073"/>
                  </a:lnTo>
                  <a:lnTo>
                    <a:pt x="10294143" y="1772073"/>
                  </a:lnTo>
                  <a:lnTo>
                    <a:pt x="10360988" y="2453640"/>
                  </a:lnTo>
                  <a:lnTo>
                    <a:pt x="10427834" y="3680459"/>
                  </a:lnTo>
                  <a:lnTo>
                    <a:pt x="10494679" y="2862579"/>
                  </a:lnTo>
                  <a:lnTo>
                    <a:pt x="10561523" y="1908386"/>
                  </a:lnTo>
                  <a:lnTo>
                    <a:pt x="10628368" y="4089400"/>
                  </a:lnTo>
                  <a:lnTo>
                    <a:pt x="10695214" y="2998893"/>
                  </a:lnTo>
                  <a:lnTo>
                    <a:pt x="10762059" y="1635760"/>
                  </a:lnTo>
                  <a:lnTo>
                    <a:pt x="10828904" y="2317326"/>
                  </a:lnTo>
                  <a:lnTo>
                    <a:pt x="10895750" y="2726266"/>
                  </a:lnTo>
                  <a:lnTo>
                    <a:pt x="10962594" y="1908386"/>
                  </a:lnTo>
                  <a:lnTo>
                    <a:pt x="11029439" y="3953086"/>
                  </a:lnTo>
                  <a:lnTo>
                    <a:pt x="11096284" y="3680459"/>
                  </a:lnTo>
                  <a:lnTo>
                    <a:pt x="11163130" y="2589953"/>
                  </a:lnTo>
                  <a:lnTo>
                    <a:pt x="11229975" y="2726266"/>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grpSp>
      <p:sp>
        <p:nvSpPr>
          <p:cNvPr id="55" name="object 55"/>
          <p:cNvSpPr txBox="1"/>
          <p:nvPr/>
        </p:nvSpPr>
        <p:spPr>
          <a:xfrm>
            <a:off x="954268" y="3117255"/>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71" name="object 71"/>
          <p:cNvSpPr txBox="1"/>
          <p:nvPr/>
        </p:nvSpPr>
        <p:spPr>
          <a:xfrm>
            <a:off x="6149531" y="6449012"/>
            <a:ext cx="277416" cy="153888"/>
          </a:xfrm>
          <a:prstGeom prst="rect">
            <a:avLst/>
          </a:prstGeom>
        </p:spPr>
        <p:txBody>
          <a:bodyPr vert="horz" wrap="square" lIns="0" tIns="0" rIns="0" bIns="0" rtlCol="0">
            <a:spAutoFit/>
          </a:bodyPr>
          <a:lstStyle/>
          <a:p>
            <a:pPr marL="11906" defTabSz="857250">
              <a:lnSpc>
                <a:spcPts val="1195"/>
              </a:lnSpc>
            </a:pPr>
            <a:r>
              <a:rPr sz="1125" spc="-150" dirty="0">
                <a:solidFill>
                  <a:srgbClr val="252423"/>
                </a:solidFill>
                <a:latin typeface="Trebuchet MS"/>
                <a:cs typeface="Trebuchet MS"/>
              </a:rPr>
              <a:t>Y</a:t>
            </a:r>
            <a:r>
              <a:rPr sz="1125" spc="-52" dirty="0">
                <a:solidFill>
                  <a:srgbClr val="252423"/>
                </a:solidFill>
                <a:latin typeface="Trebuchet MS"/>
                <a:cs typeface="Trebuchet MS"/>
              </a:rPr>
              <a:t>ear</a:t>
            </a:r>
            <a:endParaRPr sz="1125">
              <a:solidFill>
                <a:prstClr val="black"/>
              </a:solidFill>
              <a:latin typeface="Trebuchet MS"/>
              <a:cs typeface="Trebuchet MS"/>
            </a:endParaRPr>
          </a:p>
        </p:txBody>
      </p:sp>
      <p:sp>
        <p:nvSpPr>
          <p:cNvPr id="56" name="object 56"/>
          <p:cNvSpPr txBox="1"/>
          <p:nvPr/>
        </p:nvSpPr>
        <p:spPr>
          <a:xfrm>
            <a:off x="11482369" y="3117255"/>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57" name="object 57"/>
          <p:cNvSpPr txBox="1"/>
          <p:nvPr/>
        </p:nvSpPr>
        <p:spPr>
          <a:xfrm>
            <a:off x="2708951" y="561380"/>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80</a:t>
            </a:r>
            <a:endParaRPr sz="844">
              <a:solidFill>
                <a:prstClr val="black"/>
              </a:solidFill>
              <a:latin typeface="Segoe UI"/>
              <a:cs typeface="Segoe UI"/>
            </a:endParaRPr>
          </a:p>
        </p:txBody>
      </p:sp>
      <p:sp>
        <p:nvSpPr>
          <p:cNvPr id="58" name="object 58"/>
          <p:cNvSpPr txBox="1"/>
          <p:nvPr/>
        </p:nvSpPr>
        <p:spPr>
          <a:xfrm>
            <a:off x="6555295" y="6069211"/>
            <a:ext cx="477441" cy="361605"/>
          </a:xfrm>
          <a:prstGeom prst="rect">
            <a:avLst/>
          </a:prstGeom>
        </p:spPr>
        <p:txBody>
          <a:bodyPr vert="horz" wrap="square" lIns="0" tIns="11906" rIns="0" bIns="0" rtlCol="0">
            <a:spAutoFit/>
          </a:bodyPr>
          <a:lstStyle/>
          <a:p>
            <a:pPr marL="50602" defTabSz="857250">
              <a:spcBef>
                <a:spcPts val="94"/>
              </a:spcBef>
            </a:pPr>
            <a:r>
              <a:rPr sz="844" dirty="0">
                <a:solidFill>
                  <a:srgbClr val="605D5C"/>
                </a:solidFill>
                <a:latin typeface="Segoe UI"/>
                <a:cs typeface="Segoe UI"/>
              </a:rPr>
              <a:t>35</a:t>
            </a:r>
            <a:endParaRPr sz="844">
              <a:solidFill>
                <a:prstClr val="black"/>
              </a:solidFill>
              <a:latin typeface="Segoe UI"/>
              <a:cs typeface="Segoe UI"/>
            </a:endParaRPr>
          </a:p>
          <a:p>
            <a:pPr marL="11906" defTabSz="857250">
              <a:spcBef>
                <a:spcPts val="675"/>
              </a:spcBef>
            </a:pPr>
            <a:r>
              <a:rPr sz="844" dirty="0">
                <a:solidFill>
                  <a:srgbClr val="605D5C"/>
                </a:solidFill>
                <a:latin typeface="Segoe UI"/>
                <a:cs typeface="Segoe UI"/>
              </a:rPr>
              <a:t>Aug 2023</a:t>
            </a:r>
            <a:endParaRPr sz="844">
              <a:solidFill>
                <a:prstClr val="black"/>
              </a:solidFill>
              <a:latin typeface="Segoe UI"/>
              <a:cs typeface="Segoe UI"/>
            </a:endParaRPr>
          </a:p>
        </p:txBody>
      </p:sp>
      <p:sp>
        <p:nvSpPr>
          <p:cNvPr id="59" name="object 59"/>
          <p:cNvSpPr txBox="1"/>
          <p:nvPr/>
        </p:nvSpPr>
        <p:spPr>
          <a:xfrm>
            <a:off x="4212965" y="82966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76</a:t>
            </a:r>
            <a:endParaRPr sz="844">
              <a:solidFill>
                <a:prstClr val="black"/>
              </a:solidFill>
              <a:latin typeface="Segoe UI"/>
              <a:cs typeface="Segoe UI"/>
            </a:endParaRPr>
          </a:p>
        </p:txBody>
      </p:sp>
      <p:sp>
        <p:nvSpPr>
          <p:cNvPr id="60" name="object 60"/>
          <p:cNvSpPr txBox="1"/>
          <p:nvPr/>
        </p:nvSpPr>
        <p:spPr>
          <a:xfrm>
            <a:off x="4526302" y="5545336"/>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41</a:t>
            </a:r>
            <a:endParaRPr sz="844">
              <a:solidFill>
                <a:prstClr val="black"/>
              </a:solidFill>
              <a:latin typeface="Segoe UI"/>
              <a:cs typeface="Segoe UI"/>
            </a:endParaRPr>
          </a:p>
        </p:txBody>
      </p:sp>
      <p:sp>
        <p:nvSpPr>
          <p:cNvPr id="61" name="object 61"/>
          <p:cNvSpPr txBox="1"/>
          <p:nvPr/>
        </p:nvSpPr>
        <p:spPr>
          <a:xfrm>
            <a:off x="4087631" y="5417543"/>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42</a:t>
            </a:r>
            <a:endParaRPr sz="844">
              <a:solidFill>
                <a:prstClr val="black"/>
              </a:solidFill>
              <a:latin typeface="Segoe UI"/>
              <a:cs typeface="Segoe UI"/>
            </a:endParaRPr>
          </a:p>
        </p:txBody>
      </p:sp>
      <p:sp>
        <p:nvSpPr>
          <p:cNvPr id="62" name="object 62"/>
          <p:cNvSpPr txBox="1"/>
          <p:nvPr/>
        </p:nvSpPr>
        <p:spPr>
          <a:xfrm>
            <a:off x="5278310" y="701874"/>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77</a:t>
            </a:r>
            <a:endParaRPr sz="844">
              <a:solidFill>
                <a:prstClr val="black"/>
              </a:solidFill>
              <a:latin typeface="Segoe UI"/>
              <a:cs typeface="Segoe UI"/>
            </a:endParaRPr>
          </a:p>
        </p:txBody>
      </p:sp>
      <p:sp>
        <p:nvSpPr>
          <p:cNvPr id="63" name="object 63"/>
          <p:cNvSpPr txBox="1"/>
          <p:nvPr/>
        </p:nvSpPr>
        <p:spPr>
          <a:xfrm>
            <a:off x="5090308" y="4650779"/>
            <a:ext cx="390524" cy="268503"/>
          </a:xfrm>
          <a:prstGeom prst="rect">
            <a:avLst/>
          </a:prstGeom>
        </p:spPr>
        <p:txBody>
          <a:bodyPr vert="horz" wrap="square" lIns="0" tIns="11906" rIns="0" bIns="0" rtlCol="0">
            <a:spAutoFit/>
          </a:bodyPr>
          <a:lstStyle/>
          <a:p>
            <a:pPr marL="262533" defTabSz="857250">
              <a:lnSpc>
                <a:spcPts val="1008"/>
              </a:lnSpc>
              <a:spcBef>
                <a:spcPts val="94"/>
              </a:spcBef>
            </a:pPr>
            <a:r>
              <a:rPr sz="844" dirty="0">
                <a:solidFill>
                  <a:srgbClr val="605D5C"/>
                </a:solidFill>
                <a:latin typeface="Segoe UI"/>
                <a:cs typeface="Segoe UI"/>
              </a:rPr>
              <a:t>48</a:t>
            </a:r>
            <a:endParaRPr sz="844">
              <a:solidFill>
                <a:prstClr val="black"/>
              </a:solidFill>
              <a:latin typeface="Segoe UI"/>
              <a:cs typeface="Segoe UI"/>
            </a:endParaRPr>
          </a:p>
          <a:p>
            <a:pPr marL="11906" defTabSz="857250">
              <a:lnSpc>
                <a:spcPts val="1008"/>
              </a:lnSpc>
            </a:pPr>
            <a:r>
              <a:rPr sz="844" dirty="0">
                <a:solidFill>
                  <a:srgbClr val="605D5C"/>
                </a:solidFill>
                <a:latin typeface="Segoe UI"/>
                <a:cs typeface="Segoe UI"/>
              </a:rPr>
              <a:t>47</a:t>
            </a:r>
            <a:endParaRPr sz="844">
              <a:solidFill>
                <a:prstClr val="black"/>
              </a:solidFill>
              <a:latin typeface="Segoe UI"/>
              <a:cs typeface="Segoe UI"/>
            </a:endParaRPr>
          </a:p>
        </p:txBody>
      </p:sp>
      <p:sp>
        <p:nvSpPr>
          <p:cNvPr id="64" name="object 64"/>
          <p:cNvSpPr txBox="1"/>
          <p:nvPr/>
        </p:nvSpPr>
        <p:spPr>
          <a:xfrm>
            <a:off x="4964973" y="1979811"/>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67</a:t>
            </a:r>
            <a:endParaRPr sz="844">
              <a:solidFill>
                <a:prstClr val="black"/>
              </a:solidFill>
              <a:latin typeface="Segoe UI"/>
              <a:cs typeface="Segoe UI"/>
            </a:endParaRPr>
          </a:p>
        </p:txBody>
      </p:sp>
      <p:sp>
        <p:nvSpPr>
          <p:cNvPr id="65" name="object 65"/>
          <p:cNvSpPr txBox="1"/>
          <p:nvPr/>
        </p:nvSpPr>
        <p:spPr>
          <a:xfrm>
            <a:off x="6656990" y="1979811"/>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67</a:t>
            </a:r>
            <a:endParaRPr sz="844">
              <a:solidFill>
                <a:prstClr val="black"/>
              </a:solidFill>
              <a:latin typeface="Segoe UI"/>
              <a:cs typeface="Segoe UI"/>
            </a:endParaRPr>
          </a:p>
        </p:txBody>
      </p:sp>
      <p:sp>
        <p:nvSpPr>
          <p:cNvPr id="66" name="object 66"/>
          <p:cNvSpPr txBox="1"/>
          <p:nvPr/>
        </p:nvSpPr>
        <p:spPr>
          <a:xfrm>
            <a:off x="7847668" y="1468637"/>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71</a:t>
            </a:r>
            <a:endParaRPr sz="844">
              <a:solidFill>
                <a:prstClr val="black"/>
              </a:solidFill>
              <a:latin typeface="Segoe UI"/>
              <a:cs typeface="Segoe UI"/>
            </a:endParaRPr>
          </a:p>
        </p:txBody>
      </p:sp>
      <p:sp>
        <p:nvSpPr>
          <p:cNvPr id="67" name="object 67"/>
          <p:cNvSpPr txBox="1"/>
          <p:nvPr/>
        </p:nvSpPr>
        <p:spPr>
          <a:xfrm>
            <a:off x="6280986" y="2107605"/>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66</a:t>
            </a:r>
            <a:endParaRPr sz="844">
              <a:solidFill>
                <a:prstClr val="black"/>
              </a:solidFill>
              <a:latin typeface="Segoe UI"/>
              <a:cs typeface="Segoe UI"/>
            </a:endParaRPr>
          </a:p>
        </p:txBody>
      </p:sp>
      <p:sp>
        <p:nvSpPr>
          <p:cNvPr id="68" name="object 68"/>
          <p:cNvSpPr txBox="1"/>
          <p:nvPr/>
        </p:nvSpPr>
        <p:spPr>
          <a:xfrm>
            <a:off x="7910335" y="4906367"/>
            <a:ext cx="703659" cy="400077"/>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46</a:t>
            </a:r>
            <a:endParaRPr sz="844">
              <a:solidFill>
                <a:prstClr val="black"/>
              </a:solidFill>
              <a:latin typeface="Segoe UI"/>
              <a:cs typeface="Segoe UI"/>
            </a:endParaRPr>
          </a:p>
          <a:p>
            <a:pPr marR="4763" algn="r" defTabSz="857250">
              <a:spcBef>
                <a:spcPts val="998"/>
              </a:spcBef>
            </a:pPr>
            <a:r>
              <a:rPr sz="844" dirty="0">
                <a:solidFill>
                  <a:srgbClr val="605D5C"/>
                </a:solidFill>
                <a:latin typeface="Segoe UI"/>
                <a:cs typeface="Segoe UI"/>
              </a:rPr>
              <a:t>44</a:t>
            </a:r>
            <a:endParaRPr sz="844">
              <a:solidFill>
                <a:prstClr val="black"/>
              </a:solidFill>
              <a:latin typeface="Segoe UI"/>
              <a:cs typeface="Segoe UI"/>
            </a:endParaRPr>
          </a:p>
        </p:txBody>
      </p:sp>
      <p:sp>
        <p:nvSpPr>
          <p:cNvPr id="69" name="object 69"/>
          <p:cNvSpPr txBox="1"/>
          <p:nvPr/>
        </p:nvSpPr>
        <p:spPr>
          <a:xfrm>
            <a:off x="7785001" y="4522986"/>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49</a:t>
            </a:r>
            <a:endParaRPr sz="844">
              <a:solidFill>
                <a:prstClr val="black"/>
              </a:solidFill>
              <a:latin typeface="Segoe UI"/>
              <a:cs typeface="Segoe UI"/>
            </a:endParaRPr>
          </a:p>
        </p:txBody>
      </p:sp>
      <p:sp>
        <p:nvSpPr>
          <p:cNvPr id="70" name="object 70"/>
          <p:cNvSpPr txBox="1"/>
          <p:nvPr/>
        </p:nvSpPr>
        <p:spPr>
          <a:xfrm>
            <a:off x="3836962" y="1724223"/>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69</a:t>
            </a:r>
            <a:endParaRPr sz="844">
              <a:solidFill>
                <a:prstClr val="black"/>
              </a:solidFill>
              <a:latin typeface="Segoe UI"/>
              <a:cs typeface="Segoe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br>
              <a:rPr lang="en-US" dirty="0"/>
            </a:br>
            <a:br>
              <a:rPr lang="en-US" dirty="0"/>
            </a:br>
            <a:r>
              <a:rPr lang="en-US" dirty="0"/>
              <a:t>Originator's Monthly Ticket Creation Trend </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endParaRPr lang="en-US" dirty="0"/>
          </a:p>
          <a:p>
            <a:endParaRPr lang="en-US" dirty="0"/>
          </a:p>
          <a:p>
            <a:endParaRPr lang="en-US" dirty="0"/>
          </a:p>
          <a:p>
            <a:endParaRPr lang="en-CA" dirty="0"/>
          </a:p>
        </p:txBody>
      </p:sp>
      <p:sp>
        <p:nvSpPr>
          <p:cNvPr id="4" name="Content Placeholder 2">
            <a:extLst>
              <a:ext uri="{FF2B5EF4-FFF2-40B4-BE49-F238E27FC236}">
                <a16:creationId xmlns:a16="http://schemas.microsoft.com/office/drawing/2014/main" id="{4F5A9E49-7514-3560-A0BB-7F912BBFAB5D}"/>
              </a:ext>
            </a:extLst>
          </p:cNvPr>
          <p:cNvSpPr txBox="1">
            <a:spLocks/>
          </p:cNvSpPr>
          <p:nvPr/>
        </p:nvSpPr>
        <p:spPr>
          <a:xfrm>
            <a:off x="914199" y="2902526"/>
            <a:ext cx="10381205" cy="32617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000000"/>
                </a:solidFill>
                <a:effectLst/>
                <a:uLnTx/>
                <a:uFillTx/>
                <a:latin typeface="Bierstadt"/>
                <a:ea typeface="+mn-ea"/>
                <a:cs typeface="+mn-cs"/>
              </a:rPr>
              <a:t>The visualization represents the trend of ticket creations for different originators from May to October 2023. Each line represents an originator, and their respective monthly ticket creation counts are plotted. There are noticeable variations for each originator, with some showing a consistent decrease in tickets over time, while others fluctuate across the period. This chart offers insight into the ticketing patterns of different originators in the sample data.</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CA" sz="2200" b="0" i="0" u="none" strike="noStrike" kern="1200" cap="none" spc="0" normalizeH="0" baseline="0" noProof="0" dirty="0">
              <a:ln>
                <a:noFill/>
              </a:ln>
              <a:solidFill>
                <a:srgbClr val="000000"/>
              </a:solidFill>
              <a:effectLst/>
              <a:uLnTx/>
              <a:uFillTx/>
              <a:latin typeface="Bierstadt"/>
              <a:ea typeface="+mn-ea"/>
              <a:cs typeface="+mn-cs"/>
            </a:endParaRPr>
          </a:p>
        </p:txBody>
      </p:sp>
    </p:spTree>
    <p:extLst>
      <p:ext uri="{BB962C8B-B14F-4D97-AF65-F5344CB8AC3E}">
        <p14:creationId xmlns:p14="http://schemas.microsoft.com/office/powerpoint/2010/main" val="33608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p:nvPr/>
        </p:nvSpPr>
        <p:spPr>
          <a:xfrm>
            <a:off x="970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 name="object 5"/>
          <p:cNvSpPr/>
          <p:nvPr/>
        </p:nvSpPr>
        <p:spPr>
          <a:xfrm>
            <a:off x="1131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 name="object 6"/>
          <p:cNvSpPr/>
          <p:nvPr/>
        </p:nvSpPr>
        <p:spPr>
          <a:xfrm>
            <a:off x="1184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 name="object 7"/>
          <p:cNvSpPr/>
          <p:nvPr/>
        </p:nvSpPr>
        <p:spPr>
          <a:xfrm>
            <a:off x="12382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12918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1345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13989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14525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15061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15597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16132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16668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17204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17740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18276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18811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19347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19883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20419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 name="object 23"/>
          <p:cNvSpPr/>
          <p:nvPr/>
        </p:nvSpPr>
        <p:spPr>
          <a:xfrm>
            <a:off x="20955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 name="object 24"/>
          <p:cNvSpPr/>
          <p:nvPr/>
        </p:nvSpPr>
        <p:spPr>
          <a:xfrm>
            <a:off x="21490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p:nvPr/>
        </p:nvSpPr>
        <p:spPr>
          <a:xfrm>
            <a:off x="22026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 name="object 26"/>
          <p:cNvSpPr/>
          <p:nvPr/>
        </p:nvSpPr>
        <p:spPr>
          <a:xfrm>
            <a:off x="22562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p:nvPr/>
        </p:nvSpPr>
        <p:spPr>
          <a:xfrm>
            <a:off x="23098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 name="object 28"/>
          <p:cNvSpPr/>
          <p:nvPr/>
        </p:nvSpPr>
        <p:spPr>
          <a:xfrm>
            <a:off x="23633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 name="object 29"/>
          <p:cNvSpPr/>
          <p:nvPr/>
        </p:nvSpPr>
        <p:spPr>
          <a:xfrm>
            <a:off x="24169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 name="object 30"/>
          <p:cNvSpPr/>
          <p:nvPr/>
        </p:nvSpPr>
        <p:spPr>
          <a:xfrm>
            <a:off x="24705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 name="object 31"/>
          <p:cNvSpPr/>
          <p:nvPr/>
        </p:nvSpPr>
        <p:spPr>
          <a:xfrm>
            <a:off x="25241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 name="object 32"/>
          <p:cNvSpPr/>
          <p:nvPr/>
        </p:nvSpPr>
        <p:spPr>
          <a:xfrm>
            <a:off x="25777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 name="object 33"/>
          <p:cNvSpPr/>
          <p:nvPr/>
        </p:nvSpPr>
        <p:spPr>
          <a:xfrm>
            <a:off x="26312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 name="object 34"/>
          <p:cNvSpPr/>
          <p:nvPr/>
        </p:nvSpPr>
        <p:spPr>
          <a:xfrm>
            <a:off x="26848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 name="object 35"/>
          <p:cNvSpPr/>
          <p:nvPr/>
        </p:nvSpPr>
        <p:spPr>
          <a:xfrm>
            <a:off x="27384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 name="object 36"/>
          <p:cNvSpPr/>
          <p:nvPr/>
        </p:nvSpPr>
        <p:spPr>
          <a:xfrm>
            <a:off x="27920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 name="object 37"/>
          <p:cNvSpPr/>
          <p:nvPr/>
        </p:nvSpPr>
        <p:spPr>
          <a:xfrm>
            <a:off x="28455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 name="object 38"/>
          <p:cNvSpPr/>
          <p:nvPr/>
        </p:nvSpPr>
        <p:spPr>
          <a:xfrm>
            <a:off x="28991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 name="object 39"/>
          <p:cNvSpPr/>
          <p:nvPr/>
        </p:nvSpPr>
        <p:spPr>
          <a:xfrm>
            <a:off x="29527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 name="object 40"/>
          <p:cNvSpPr/>
          <p:nvPr/>
        </p:nvSpPr>
        <p:spPr>
          <a:xfrm>
            <a:off x="30063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 name="object 41"/>
          <p:cNvSpPr/>
          <p:nvPr/>
        </p:nvSpPr>
        <p:spPr>
          <a:xfrm>
            <a:off x="30599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 name="object 42"/>
          <p:cNvSpPr/>
          <p:nvPr/>
        </p:nvSpPr>
        <p:spPr>
          <a:xfrm>
            <a:off x="31134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 name="object 43"/>
          <p:cNvSpPr/>
          <p:nvPr/>
        </p:nvSpPr>
        <p:spPr>
          <a:xfrm>
            <a:off x="32742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 name="object 44"/>
          <p:cNvSpPr/>
          <p:nvPr/>
        </p:nvSpPr>
        <p:spPr>
          <a:xfrm>
            <a:off x="33277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 name="object 45"/>
          <p:cNvSpPr/>
          <p:nvPr/>
        </p:nvSpPr>
        <p:spPr>
          <a:xfrm>
            <a:off x="33813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 name="object 46"/>
          <p:cNvSpPr/>
          <p:nvPr/>
        </p:nvSpPr>
        <p:spPr>
          <a:xfrm>
            <a:off x="34349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 name="object 47"/>
          <p:cNvSpPr/>
          <p:nvPr/>
        </p:nvSpPr>
        <p:spPr>
          <a:xfrm>
            <a:off x="34885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 name="object 48"/>
          <p:cNvSpPr/>
          <p:nvPr/>
        </p:nvSpPr>
        <p:spPr>
          <a:xfrm>
            <a:off x="35421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 name="object 49"/>
          <p:cNvSpPr/>
          <p:nvPr/>
        </p:nvSpPr>
        <p:spPr>
          <a:xfrm>
            <a:off x="35956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 name="object 50"/>
          <p:cNvSpPr/>
          <p:nvPr/>
        </p:nvSpPr>
        <p:spPr>
          <a:xfrm>
            <a:off x="36492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 name="object 51"/>
          <p:cNvSpPr/>
          <p:nvPr/>
        </p:nvSpPr>
        <p:spPr>
          <a:xfrm>
            <a:off x="37028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2" name="object 52"/>
          <p:cNvSpPr/>
          <p:nvPr/>
        </p:nvSpPr>
        <p:spPr>
          <a:xfrm>
            <a:off x="37564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3" name="object 53"/>
          <p:cNvSpPr/>
          <p:nvPr/>
        </p:nvSpPr>
        <p:spPr>
          <a:xfrm>
            <a:off x="38100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4" name="object 54"/>
          <p:cNvSpPr/>
          <p:nvPr/>
        </p:nvSpPr>
        <p:spPr>
          <a:xfrm>
            <a:off x="38635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5" name="object 55"/>
          <p:cNvSpPr/>
          <p:nvPr/>
        </p:nvSpPr>
        <p:spPr>
          <a:xfrm>
            <a:off x="39171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6" name="object 56"/>
          <p:cNvSpPr/>
          <p:nvPr/>
        </p:nvSpPr>
        <p:spPr>
          <a:xfrm>
            <a:off x="39707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7" name="object 57"/>
          <p:cNvSpPr/>
          <p:nvPr/>
        </p:nvSpPr>
        <p:spPr>
          <a:xfrm>
            <a:off x="40243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8" name="object 58"/>
          <p:cNvSpPr/>
          <p:nvPr/>
        </p:nvSpPr>
        <p:spPr>
          <a:xfrm>
            <a:off x="40778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9" name="object 59"/>
          <p:cNvSpPr/>
          <p:nvPr/>
        </p:nvSpPr>
        <p:spPr>
          <a:xfrm>
            <a:off x="41314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0" name="object 60"/>
          <p:cNvSpPr/>
          <p:nvPr/>
        </p:nvSpPr>
        <p:spPr>
          <a:xfrm>
            <a:off x="41850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1" name="object 61"/>
          <p:cNvSpPr/>
          <p:nvPr/>
        </p:nvSpPr>
        <p:spPr>
          <a:xfrm>
            <a:off x="42386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2" name="object 62"/>
          <p:cNvSpPr/>
          <p:nvPr/>
        </p:nvSpPr>
        <p:spPr>
          <a:xfrm>
            <a:off x="42922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3" name="object 63"/>
          <p:cNvSpPr/>
          <p:nvPr/>
        </p:nvSpPr>
        <p:spPr>
          <a:xfrm>
            <a:off x="43457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4" name="object 64"/>
          <p:cNvSpPr/>
          <p:nvPr/>
        </p:nvSpPr>
        <p:spPr>
          <a:xfrm>
            <a:off x="4399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5" name="object 65"/>
          <p:cNvSpPr/>
          <p:nvPr/>
        </p:nvSpPr>
        <p:spPr>
          <a:xfrm>
            <a:off x="44529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6" name="object 66"/>
          <p:cNvSpPr/>
          <p:nvPr/>
        </p:nvSpPr>
        <p:spPr>
          <a:xfrm>
            <a:off x="45065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7" name="object 67"/>
          <p:cNvSpPr/>
          <p:nvPr/>
        </p:nvSpPr>
        <p:spPr>
          <a:xfrm>
            <a:off x="4560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8" name="object 68"/>
          <p:cNvSpPr/>
          <p:nvPr/>
        </p:nvSpPr>
        <p:spPr>
          <a:xfrm>
            <a:off x="4613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9" name="object 69"/>
          <p:cNvSpPr/>
          <p:nvPr/>
        </p:nvSpPr>
        <p:spPr>
          <a:xfrm>
            <a:off x="46672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0" name="object 70"/>
          <p:cNvSpPr/>
          <p:nvPr/>
        </p:nvSpPr>
        <p:spPr>
          <a:xfrm>
            <a:off x="47208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1" name="object 71"/>
          <p:cNvSpPr/>
          <p:nvPr/>
        </p:nvSpPr>
        <p:spPr>
          <a:xfrm>
            <a:off x="4774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2" name="object 72"/>
          <p:cNvSpPr/>
          <p:nvPr/>
        </p:nvSpPr>
        <p:spPr>
          <a:xfrm>
            <a:off x="48279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3" name="object 73"/>
          <p:cNvSpPr/>
          <p:nvPr/>
        </p:nvSpPr>
        <p:spPr>
          <a:xfrm>
            <a:off x="48815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4" name="object 74"/>
          <p:cNvSpPr/>
          <p:nvPr/>
        </p:nvSpPr>
        <p:spPr>
          <a:xfrm>
            <a:off x="49351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5" name="object 75"/>
          <p:cNvSpPr/>
          <p:nvPr/>
        </p:nvSpPr>
        <p:spPr>
          <a:xfrm>
            <a:off x="49887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6" name="object 76"/>
          <p:cNvSpPr/>
          <p:nvPr/>
        </p:nvSpPr>
        <p:spPr>
          <a:xfrm>
            <a:off x="50422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7" name="object 77"/>
          <p:cNvSpPr/>
          <p:nvPr/>
        </p:nvSpPr>
        <p:spPr>
          <a:xfrm>
            <a:off x="50958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8" name="object 78"/>
          <p:cNvSpPr/>
          <p:nvPr/>
        </p:nvSpPr>
        <p:spPr>
          <a:xfrm>
            <a:off x="51494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9" name="object 79"/>
          <p:cNvSpPr/>
          <p:nvPr/>
        </p:nvSpPr>
        <p:spPr>
          <a:xfrm>
            <a:off x="53101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0" name="object 80"/>
          <p:cNvSpPr/>
          <p:nvPr/>
        </p:nvSpPr>
        <p:spPr>
          <a:xfrm>
            <a:off x="53637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1" name="object 81"/>
          <p:cNvSpPr/>
          <p:nvPr/>
        </p:nvSpPr>
        <p:spPr>
          <a:xfrm>
            <a:off x="54173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2" name="object 82"/>
          <p:cNvSpPr/>
          <p:nvPr/>
        </p:nvSpPr>
        <p:spPr>
          <a:xfrm>
            <a:off x="54709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3" name="object 83"/>
          <p:cNvSpPr/>
          <p:nvPr/>
        </p:nvSpPr>
        <p:spPr>
          <a:xfrm>
            <a:off x="55245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4" name="object 84"/>
          <p:cNvSpPr/>
          <p:nvPr/>
        </p:nvSpPr>
        <p:spPr>
          <a:xfrm>
            <a:off x="55780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5" name="object 85"/>
          <p:cNvSpPr/>
          <p:nvPr/>
        </p:nvSpPr>
        <p:spPr>
          <a:xfrm>
            <a:off x="56316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6" name="object 86"/>
          <p:cNvSpPr/>
          <p:nvPr/>
        </p:nvSpPr>
        <p:spPr>
          <a:xfrm>
            <a:off x="56852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7" name="object 87"/>
          <p:cNvSpPr/>
          <p:nvPr/>
        </p:nvSpPr>
        <p:spPr>
          <a:xfrm>
            <a:off x="57388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8" name="object 88"/>
          <p:cNvSpPr/>
          <p:nvPr/>
        </p:nvSpPr>
        <p:spPr>
          <a:xfrm>
            <a:off x="57923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9" name="object 89"/>
          <p:cNvSpPr/>
          <p:nvPr/>
        </p:nvSpPr>
        <p:spPr>
          <a:xfrm>
            <a:off x="58459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0" name="object 90"/>
          <p:cNvSpPr/>
          <p:nvPr/>
        </p:nvSpPr>
        <p:spPr>
          <a:xfrm>
            <a:off x="58995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1" name="object 91"/>
          <p:cNvSpPr/>
          <p:nvPr/>
        </p:nvSpPr>
        <p:spPr>
          <a:xfrm>
            <a:off x="59531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2" name="object 92"/>
          <p:cNvSpPr/>
          <p:nvPr/>
        </p:nvSpPr>
        <p:spPr>
          <a:xfrm>
            <a:off x="60067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3" name="object 93"/>
          <p:cNvSpPr/>
          <p:nvPr/>
        </p:nvSpPr>
        <p:spPr>
          <a:xfrm>
            <a:off x="60602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4" name="object 94"/>
          <p:cNvSpPr/>
          <p:nvPr/>
        </p:nvSpPr>
        <p:spPr>
          <a:xfrm>
            <a:off x="61138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5" name="object 95"/>
          <p:cNvSpPr/>
          <p:nvPr/>
        </p:nvSpPr>
        <p:spPr>
          <a:xfrm>
            <a:off x="61674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6" name="object 96"/>
          <p:cNvSpPr/>
          <p:nvPr/>
        </p:nvSpPr>
        <p:spPr>
          <a:xfrm>
            <a:off x="62210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7" name="object 97"/>
          <p:cNvSpPr/>
          <p:nvPr/>
        </p:nvSpPr>
        <p:spPr>
          <a:xfrm>
            <a:off x="62745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8" name="object 98"/>
          <p:cNvSpPr/>
          <p:nvPr/>
        </p:nvSpPr>
        <p:spPr>
          <a:xfrm>
            <a:off x="63281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9" name="object 99"/>
          <p:cNvSpPr/>
          <p:nvPr/>
        </p:nvSpPr>
        <p:spPr>
          <a:xfrm>
            <a:off x="63817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0" name="object 100"/>
          <p:cNvSpPr/>
          <p:nvPr/>
        </p:nvSpPr>
        <p:spPr>
          <a:xfrm>
            <a:off x="64353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1" name="object 101"/>
          <p:cNvSpPr/>
          <p:nvPr/>
        </p:nvSpPr>
        <p:spPr>
          <a:xfrm>
            <a:off x="64889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2" name="object 102"/>
          <p:cNvSpPr/>
          <p:nvPr/>
        </p:nvSpPr>
        <p:spPr>
          <a:xfrm>
            <a:off x="65424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3" name="object 103"/>
          <p:cNvSpPr/>
          <p:nvPr/>
        </p:nvSpPr>
        <p:spPr>
          <a:xfrm>
            <a:off x="65960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4" name="object 104"/>
          <p:cNvSpPr/>
          <p:nvPr/>
        </p:nvSpPr>
        <p:spPr>
          <a:xfrm>
            <a:off x="66496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5" name="object 105"/>
          <p:cNvSpPr/>
          <p:nvPr/>
        </p:nvSpPr>
        <p:spPr>
          <a:xfrm>
            <a:off x="67032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6" name="object 106"/>
          <p:cNvSpPr/>
          <p:nvPr/>
        </p:nvSpPr>
        <p:spPr>
          <a:xfrm>
            <a:off x="67567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7" name="object 107"/>
          <p:cNvSpPr/>
          <p:nvPr/>
        </p:nvSpPr>
        <p:spPr>
          <a:xfrm>
            <a:off x="68103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8" name="object 108"/>
          <p:cNvSpPr/>
          <p:nvPr/>
        </p:nvSpPr>
        <p:spPr>
          <a:xfrm>
            <a:off x="68639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9" name="object 109"/>
          <p:cNvSpPr/>
          <p:nvPr/>
        </p:nvSpPr>
        <p:spPr>
          <a:xfrm>
            <a:off x="69175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0" name="object 110"/>
          <p:cNvSpPr/>
          <p:nvPr/>
        </p:nvSpPr>
        <p:spPr>
          <a:xfrm>
            <a:off x="69711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1" name="object 111"/>
          <p:cNvSpPr/>
          <p:nvPr/>
        </p:nvSpPr>
        <p:spPr>
          <a:xfrm>
            <a:off x="70246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2" name="object 112"/>
          <p:cNvSpPr/>
          <p:nvPr/>
        </p:nvSpPr>
        <p:spPr>
          <a:xfrm>
            <a:off x="70782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3" name="object 113"/>
          <p:cNvSpPr/>
          <p:nvPr/>
        </p:nvSpPr>
        <p:spPr>
          <a:xfrm>
            <a:off x="71318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4" name="object 114"/>
          <p:cNvSpPr/>
          <p:nvPr/>
        </p:nvSpPr>
        <p:spPr>
          <a:xfrm>
            <a:off x="71854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5" name="object 115"/>
          <p:cNvSpPr/>
          <p:nvPr/>
        </p:nvSpPr>
        <p:spPr>
          <a:xfrm>
            <a:off x="72390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6" name="object 116"/>
          <p:cNvSpPr/>
          <p:nvPr/>
        </p:nvSpPr>
        <p:spPr>
          <a:xfrm>
            <a:off x="72925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7" name="object 117"/>
          <p:cNvSpPr/>
          <p:nvPr/>
        </p:nvSpPr>
        <p:spPr>
          <a:xfrm>
            <a:off x="74533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8" name="object 118"/>
          <p:cNvSpPr/>
          <p:nvPr/>
        </p:nvSpPr>
        <p:spPr>
          <a:xfrm>
            <a:off x="75068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9" name="object 119"/>
          <p:cNvSpPr/>
          <p:nvPr/>
        </p:nvSpPr>
        <p:spPr>
          <a:xfrm>
            <a:off x="75604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0" name="object 120"/>
          <p:cNvSpPr/>
          <p:nvPr/>
        </p:nvSpPr>
        <p:spPr>
          <a:xfrm>
            <a:off x="76140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1" name="object 121"/>
          <p:cNvSpPr/>
          <p:nvPr/>
        </p:nvSpPr>
        <p:spPr>
          <a:xfrm>
            <a:off x="76676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2" name="object 122"/>
          <p:cNvSpPr/>
          <p:nvPr/>
        </p:nvSpPr>
        <p:spPr>
          <a:xfrm>
            <a:off x="77212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3" name="object 123"/>
          <p:cNvSpPr/>
          <p:nvPr/>
        </p:nvSpPr>
        <p:spPr>
          <a:xfrm>
            <a:off x="77747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4" name="object 124"/>
          <p:cNvSpPr/>
          <p:nvPr/>
        </p:nvSpPr>
        <p:spPr>
          <a:xfrm>
            <a:off x="7828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5" name="object 125"/>
          <p:cNvSpPr/>
          <p:nvPr/>
        </p:nvSpPr>
        <p:spPr>
          <a:xfrm>
            <a:off x="78819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6" name="object 126"/>
          <p:cNvSpPr/>
          <p:nvPr/>
        </p:nvSpPr>
        <p:spPr>
          <a:xfrm>
            <a:off x="79355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7" name="object 127"/>
          <p:cNvSpPr/>
          <p:nvPr/>
        </p:nvSpPr>
        <p:spPr>
          <a:xfrm>
            <a:off x="7989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8" name="object 128"/>
          <p:cNvSpPr/>
          <p:nvPr/>
        </p:nvSpPr>
        <p:spPr>
          <a:xfrm>
            <a:off x="8042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9" name="object 129"/>
          <p:cNvSpPr/>
          <p:nvPr/>
        </p:nvSpPr>
        <p:spPr>
          <a:xfrm>
            <a:off x="80962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0" name="object 130"/>
          <p:cNvSpPr/>
          <p:nvPr/>
        </p:nvSpPr>
        <p:spPr>
          <a:xfrm>
            <a:off x="81498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1" name="object 131"/>
          <p:cNvSpPr/>
          <p:nvPr/>
        </p:nvSpPr>
        <p:spPr>
          <a:xfrm>
            <a:off x="8203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2" name="object 132"/>
          <p:cNvSpPr/>
          <p:nvPr/>
        </p:nvSpPr>
        <p:spPr>
          <a:xfrm>
            <a:off x="82569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3" name="object 133"/>
          <p:cNvSpPr/>
          <p:nvPr/>
        </p:nvSpPr>
        <p:spPr>
          <a:xfrm>
            <a:off x="83105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4" name="object 134"/>
          <p:cNvSpPr/>
          <p:nvPr/>
        </p:nvSpPr>
        <p:spPr>
          <a:xfrm>
            <a:off x="83641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5" name="object 135"/>
          <p:cNvSpPr/>
          <p:nvPr/>
        </p:nvSpPr>
        <p:spPr>
          <a:xfrm>
            <a:off x="84177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6" name="object 136"/>
          <p:cNvSpPr/>
          <p:nvPr/>
        </p:nvSpPr>
        <p:spPr>
          <a:xfrm>
            <a:off x="84712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7" name="object 137"/>
          <p:cNvSpPr/>
          <p:nvPr/>
        </p:nvSpPr>
        <p:spPr>
          <a:xfrm>
            <a:off x="85248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8" name="object 138"/>
          <p:cNvSpPr/>
          <p:nvPr/>
        </p:nvSpPr>
        <p:spPr>
          <a:xfrm>
            <a:off x="85784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9" name="object 139"/>
          <p:cNvSpPr/>
          <p:nvPr/>
        </p:nvSpPr>
        <p:spPr>
          <a:xfrm>
            <a:off x="86320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0" name="object 140"/>
          <p:cNvSpPr/>
          <p:nvPr/>
        </p:nvSpPr>
        <p:spPr>
          <a:xfrm>
            <a:off x="86856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1" name="object 141"/>
          <p:cNvSpPr/>
          <p:nvPr/>
        </p:nvSpPr>
        <p:spPr>
          <a:xfrm>
            <a:off x="87391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2" name="object 142"/>
          <p:cNvSpPr/>
          <p:nvPr/>
        </p:nvSpPr>
        <p:spPr>
          <a:xfrm>
            <a:off x="87927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3" name="object 143"/>
          <p:cNvSpPr/>
          <p:nvPr/>
        </p:nvSpPr>
        <p:spPr>
          <a:xfrm>
            <a:off x="88463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4" name="object 144"/>
          <p:cNvSpPr/>
          <p:nvPr/>
        </p:nvSpPr>
        <p:spPr>
          <a:xfrm>
            <a:off x="88999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5" name="object 145"/>
          <p:cNvSpPr/>
          <p:nvPr/>
        </p:nvSpPr>
        <p:spPr>
          <a:xfrm>
            <a:off x="89535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6" name="object 146"/>
          <p:cNvSpPr/>
          <p:nvPr/>
        </p:nvSpPr>
        <p:spPr>
          <a:xfrm>
            <a:off x="90070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7" name="object 147"/>
          <p:cNvSpPr/>
          <p:nvPr/>
        </p:nvSpPr>
        <p:spPr>
          <a:xfrm>
            <a:off x="90606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8" name="object 148"/>
          <p:cNvSpPr/>
          <p:nvPr/>
        </p:nvSpPr>
        <p:spPr>
          <a:xfrm>
            <a:off x="91142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9" name="object 149"/>
          <p:cNvSpPr/>
          <p:nvPr/>
        </p:nvSpPr>
        <p:spPr>
          <a:xfrm>
            <a:off x="91678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0" name="object 150"/>
          <p:cNvSpPr/>
          <p:nvPr/>
        </p:nvSpPr>
        <p:spPr>
          <a:xfrm>
            <a:off x="92213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1" name="object 151"/>
          <p:cNvSpPr/>
          <p:nvPr/>
        </p:nvSpPr>
        <p:spPr>
          <a:xfrm>
            <a:off x="92749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2" name="object 152"/>
          <p:cNvSpPr/>
          <p:nvPr/>
        </p:nvSpPr>
        <p:spPr>
          <a:xfrm>
            <a:off x="93285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3" name="object 153"/>
          <p:cNvSpPr/>
          <p:nvPr/>
        </p:nvSpPr>
        <p:spPr>
          <a:xfrm>
            <a:off x="93821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4" name="object 154"/>
          <p:cNvSpPr/>
          <p:nvPr/>
        </p:nvSpPr>
        <p:spPr>
          <a:xfrm>
            <a:off x="94357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5" name="object 155"/>
          <p:cNvSpPr/>
          <p:nvPr/>
        </p:nvSpPr>
        <p:spPr>
          <a:xfrm>
            <a:off x="95964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6" name="object 156"/>
          <p:cNvSpPr/>
          <p:nvPr/>
        </p:nvSpPr>
        <p:spPr>
          <a:xfrm>
            <a:off x="96500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7" name="object 157"/>
          <p:cNvSpPr/>
          <p:nvPr/>
        </p:nvSpPr>
        <p:spPr>
          <a:xfrm>
            <a:off x="97035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8" name="object 158"/>
          <p:cNvSpPr/>
          <p:nvPr/>
        </p:nvSpPr>
        <p:spPr>
          <a:xfrm>
            <a:off x="97571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9" name="object 159"/>
          <p:cNvSpPr/>
          <p:nvPr/>
        </p:nvSpPr>
        <p:spPr>
          <a:xfrm>
            <a:off x="981075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0" name="object 160"/>
          <p:cNvSpPr/>
          <p:nvPr/>
        </p:nvSpPr>
        <p:spPr>
          <a:xfrm>
            <a:off x="986432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1" name="object 161"/>
          <p:cNvSpPr/>
          <p:nvPr/>
        </p:nvSpPr>
        <p:spPr>
          <a:xfrm>
            <a:off x="99179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2" name="object 162"/>
          <p:cNvSpPr/>
          <p:nvPr/>
        </p:nvSpPr>
        <p:spPr>
          <a:xfrm>
            <a:off x="997148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3" name="object 163"/>
          <p:cNvSpPr/>
          <p:nvPr/>
        </p:nvSpPr>
        <p:spPr>
          <a:xfrm>
            <a:off x="1002506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4" name="object 164"/>
          <p:cNvSpPr/>
          <p:nvPr/>
        </p:nvSpPr>
        <p:spPr>
          <a:xfrm>
            <a:off x="1007864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5" name="object 165"/>
          <p:cNvSpPr/>
          <p:nvPr/>
        </p:nvSpPr>
        <p:spPr>
          <a:xfrm>
            <a:off x="1013221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6" name="object 166"/>
          <p:cNvSpPr/>
          <p:nvPr/>
        </p:nvSpPr>
        <p:spPr>
          <a:xfrm>
            <a:off x="1018579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7" name="object 167"/>
          <p:cNvSpPr/>
          <p:nvPr/>
        </p:nvSpPr>
        <p:spPr>
          <a:xfrm>
            <a:off x="1023937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8" name="object 168"/>
          <p:cNvSpPr/>
          <p:nvPr/>
        </p:nvSpPr>
        <p:spPr>
          <a:xfrm>
            <a:off x="1029295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9" name="object 169"/>
          <p:cNvSpPr/>
          <p:nvPr/>
        </p:nvSpPr>
        <p:spPr>
          <a:xfrm>
            <a:off x="1034653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0" name="object 170"/>
          <p:cNvSpPr/>
          <p:nvPr/>
        </p:nvSpPr>
        <p:spPr>
          <a:xfrm>
            <a:off x="1040011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1" name="object 171"/>
          <p:cNvSpPr/>
          <p:nvPr/>
        </p:nvSpPr>
        <p:spPr>
          <a:xfrm>
            <a:off x="1045368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2" name="object 172"/>
          <p:cNvSpPr/>
          <p:nvPr/>
        </p:nvSpPr>
        <p:spPr>
          <a:xfrm>
            <a:off x="1050726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3" name="object 173"/>
          <p:cNvSpPr/>
          <p:nvPr/>
        </p:nvSpPr>
        <p:spPr>
          <a:xfrm>
            <a:off x="1056084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4" name="object 174"/>
          <p:cNvSpPr/>
          <p:nvPr/>
        </p:nvSpPr>
        <p:spPr>
          <a:xfrm>
            <a:off x="1061442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5" name="object 175"/>
          <p:cNvSpPr/>
          <p:nvPr/>
        </p:nvSpPr>
        <p:spPr>
          <a:xfrm>
            <a:off x="1066800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6" name="object 176"/>
          <p:cNvSpPr/>
          <p:nvPr/>
        </p:nvSpPr>
        <p:spPr>
          <a:xfrm>
            <a:off x="1072157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7" name="object 177"/>
          <p:cNvSpPr/>
          <p:nvPr/>
        </p:nvSpPr>
        <p:spPr>
          <a:xfrm>
            <a:off x="1077515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8" name="object 178"/>
          <p:cNvSpPr/>
          <p:nvPr/>
        </p:nvSpPr>
        <p:spPr>
          <a:xfrm>
            <a:off x="1082873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9" name="object 179"/>
          <p:cNvSpPr/>
          <p:nvPr/>
        </p:nvSpPr>
        <p:spPr>
          <a:xfrm>
            <a:off x="1088231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0" name="object 180"/>
          <p:cNvSpPr/>
          <p:nvPr/>
        </p:nvSpPr>
        <p:spPr>
          <a:xfrm>
            <a:off x="10935891"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1" name="object 181"/>
          <p:cNvSpPr/>
          <p:nvPr/>
        </p:nvSpPr>
        <p:spPr>
          <a:xfrm>
            <a:off x="10989469"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2" name="object 182"/>
          <p:cNvSpPr/>
          <p:nvPr/>
        </p:nvSpPr>
        <p:spPr>
          <a:xfrm>
            <a:off x="1104304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3" name="object 183"/>
          <p:cNvSpPr/>
          <p:nvPr/>
        </p:nvSpPr>
        <p:spPr>
          <a:xfrm>
            <a:off x="11096625"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4" name="object 184"/>
          <p:cNvSpPr/>
          <p:nvPr/>
        </p:nvSpPr>
        <p:spPr>
          <a:xfrm>
            <a:off x="11150203"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5" name="object 185"/>
          <p:cNvSpPr/>
          <p:nvPr/>
        </p:nvSpPr>
        <p:spPr>
          <a:xfrm>
            <a:off x="1120378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6" name="object 186"/>
          <p:cNvSpPr/>
          <p:nvPr/>
        </p:nvSpPr>
        <p:spPr>
          <a:xfrm>
            <a:off x="11257360"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7" name="object 187"/>
          <p:cNvSpPr/>
          <p:nvPr/>
        </p:nvSpPr>
        <p:spPr>
          <a:xfrm>
            <a:off x="11310938"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8" name="object 188"/>
          <p:cNvSpPr/>
          <p:nvPr/>
        </p:nvSpPr>
        <p:spPr>
          <a:xfrm>
            <a:off x="11364516"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9" name="object 189"/>
          <p:cNvSpPr/>
          <p:nvPr/>
        </p:nvSpPr>
        <p:spPr>
          <a:xfrm>
            <a:off x="11418094"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0" name="object 190"/>
          <p:cNvSpPr/>
          <p:nvPr/>
        </p:nvSpPr>
        <p:spPr>
          <a:xfrm>
            <a:off x="11471672"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1" name="object 191"/>
          <p:cNvSpPr/>
          <p:nvPr/>
        </p:nvSpPr>
        <p:spPr>
          <a:xfrm>
            <a:off x="11632407" y="62567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2" name="object 192"/>
          <p:cNvSpPr/>
          <p:nvPr/>
        </p:nvSpPr>
        <p:spPr>
          <a:xfrm>
            <a:off x="1023938"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47625" y="0"/>
                </a:moveTo>
                <a:lnTo>
                  <a:pt x="38100" y="0"/>
                </a:lnTo>
                <a:lnTo>
                  <a:pt x="38100" y="9525"/>
                </a:lnTo>
                <a:lnTo>
                  <a:pt x="47625" y="9525"/>
                </a:lnTo>
                <a:lnTo>
                  <a:pt x="47625"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3" name="object 193"/>
          <p:cNvSpPr/>
          <p:nvPr/>
        </p:nvSpPr>
        <p:spPr>
          <a:xfrm>
            <a:off x="3167063"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29248" y="0"/>
                </a:moveTo>
                <a:lnTo>
                  <a:pt x="19723" y="0"/>
                </a:lnTo>
                <a:lnTo>
                  <a:pt x="19723" y="9525"/>
                </a:lnTo>
                <a:lnTo>
                  <a:pt x="29248" y="9525"/>
                </a:lnTo>
                <a:lnTo>
                  <a:pt x="29248"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4" name="object 194"/>
          <p:cNvSpPr/>
          <p:nvPr/>
        </p:nvSpPr>
        <p:spPr>
          <a:xfrm>
            <a:off x="5203032"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52044" y="0"/>
                </a:moveTo>
                <a:lnTo>
                  <a:pt x="42519" y="0"/>
                </a:lnTo>
                <a:lnTo>
                  <a:pt x="42519" y="9525"/>
                </a:lnTo>
                <a:lnTo>
                  <a:pt x="52044" y="9525"/>
                </a:lnTo>
                <a:lnTo>
                  <a:pt x="52044"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5" name="object 195"/>
          <p:cNvSpPr/>
          <p:nvPr/>
        </p:nvSpPr>
        <p:spPr>
          <a:xfrm>
            <a:off x="7346157"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33667" y="0"/>
                </a:moveTo>
                <a:lnTo>
                  <a:pt x="24142" y="0"/>
                </a:lnTo>
                <a:lnTo>
                  <a:pt x="24142" y="9525"/>
                </a:lnTo>
                <a:lnTo>
                  <a:pt x="33667" y="9525"/>
                </a:lnTo>
                <a:lnTo>
                  <a:pt x="33667"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6" name="object 196"/>
          <p:cNvSpPr/>
          <p:nvPr/>
        </p:nvSpPr>
        <p:spPr>
          <a:xfrm>
            <a:off x="9489282" y="6256746"/>
            <a:ext cx="62508" cy="8930"/>
          </a:xfrm>
          <a:custGeom>
            <a:avLst/>
            <a:gdLst/>
            <a:ahLst/>
            <a:cxnLst/>
            <a:rect l="l" t="t" r="r" b="b"/>
            <a:pathLst>
              <a:path w="66675" h="9525">
                <a:moveTo>
                  <a:pt x="15303" y="0"/>
                </a:moveTo>
                <a:lnTo>
                  <a:pt x="9525" y="0"/>
                </a:lnTo>
                <a:lnTo>
                  <a:pt x="5778" y="0"/>
                </a:lnTo>
                <a:lnTo>
                  <a:pt x="0" y="0"/>
                </a:lnTo>
                <a:lnTo>
                  <a:pt x="0" y="9525"/>
                </a:lnTo>
                <a:lnTo>
                  <a:pt x="5778" y="9525"/>
                </a:lnTo>
                <a:lnTo>
                  <a:pt x="9525" y="9525"/>
                </a:lnTo>
                <a:lnTo>
                  <a:pt x="15303" y="9525"/>
                </a:lnTo>
                <a:lnTo>
                  <a:pt x="15303"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7" name="object 197"/>
          <p:cNvSpPr/>
          <p:nvPr/>
        </p:nvSpPr>
        <p:spPr>
          <a:xfrm>
            <a:off x="11525250" y="6256746"/>
            <a:ext cx="62508" cy="8930"/>
          </a:xfrm>
          <a:custGeom>
            <a:avLst/>
            <a:gdLst/>
            <a:ahLst/>
            <a:cxnLst/>
            <a:rect l="l" t="t" r="r" b="b"/>
            <a:pathLst>
              <a:path w="66675" h="9525">
                <a:moveTo>
                  <a:pt x="9525" y="0"/>
                </a:moveTo>
                <a:lnTo>
                  <a:pt x="0" y="0"/>
                </a:lnTo>
                <a:lnTo>
                  <a:pt x="0" y="9525"/>
                </a:lnTo>
                <a:lnTo>
                  <a:pt x="9525" y="9525"/>
                </a:lnTo>
                <a:lnTo>
                  <a:pt x="9525" y="0"/>
                </a:lnTo>
                <a:close/>
              </a:path>
              <a:path w="66675" h="9525">
                <a:moveTo>
                  <a:pt x="38100" y="0"/>
                </a:moveTo>
                <a:lnTo>
                  <a:pt x="28575" y="0"/>
                </a:lnTo>
                <a:lnTo>
                  <a:pt x="28575" y="9525"/>
                </a:lnTo>
                <a:lnTo>
                  <a:pt x="38100" y="9525"/>
                </a:lnTo>
                <a:lnTo>
                  <a:pt x="38100" y="0"/>
                </a:lnTo>
                <a:close/>
              </a:path>
              <a:path w="66675" h="95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8" name="object 198"/>
          <p:cNvSpPr txBox="1"/>
          <p:nvPr/>
        </p:nvSpPr>
        <p:spPr>
          <a:xfrm>
            <a:off x="695864" y="6176461"/>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150</a:t>
            </a:r>
            <a:endParaRPr sz="844">
              <a:solidFill>
                <a:prstClr val="black"/>
              </a:solidFill>
              <a:latin typeface="Segoe UI"/>
              <a:cs typeface="Segoe UI"/>
            </a:endParaRPr>
          </a:p>
        </p:txBody>
      </p:sp>
      <p:sp>
        <p:nvSpPr>
          <p:cNvPr id="199" name="object 199"/>
          <p:cNvSpPr/>
          <p:nvPr/>
        </p:nvSpPr>
        <p:spPr>
          <a:xfrm>
            <a:off x="970360" y="534193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0" name="object 200"/>
          <p:cNvSpPr/>
          <p:nvPr/>
        </p:nvSpPr>
        <p:spPr>
          <a:xfrm>
            <a:off x="11632407" y="534193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nvGrpSpPr>
          <p:cNvPr id="201" name="object 201"/>
          <p:cNvGrpSpPr/>
          <p:nvPr/>
        </p:nvGrpSpPr>
        <p:grpSpPr>
          <a:xfrm>
            <a:off x="1023938" y="1220391"/>
            <a:ext cx="10563820" cy="4723805"/>
            <a:chOff x="914400" y="1301750"/>
            <a:chExt cx="11268075" cy="5038725"/>
          </a:xfrm>
        </p:grpSpPr>
        <p:sp>
          <p:nvSpPr>
            <p:cNvPr id="202" name="object 202"/>
            <p:cNvSpPr/>
            <p:nvPr/>
          </p:nvSpPr>
          <p:spPr>
            <a:xfrm>
              <a:off x="914400" y="5645162"/>
              <a:ext cx="3781425" cy="66675"/>
            </a:xfrm>
            <a:custGeom>
              <a:avLst/>
              <a:gdLst/>
              <a:ahLst/>
              <a:cxnLst/>
              <a:rect l="l" t="t" r="r" b="b"/>
              <a:pathLst>
                <a:path w="3781425" h="66675">
                  <a:moveTo>
                    <a:pt x="9525" y="52908"/>
                  </a:moveTo>
                  <a:lnTo>
                    <a:pt x="0" y="52908"/>
                  </a:lnTo>
                  <a:lnTo>
                    <a:pt x="0" y="62433"/>
                  </a:lnTo>
                  <a:lnTo>
                    <a:pt x="9525" y="62433"/>
                  </a:lnTo>
                  <a:lnTo>
                    <a:pt x="9525" y="52908"/>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52908"/>
                  </a:moveTo>
                  <a:lnTo>
                    <a:pt x="57150" y="52908"/>
                  </a:lnTo>
                  <a:lnTo>
                    <a:pt x="57150" y="62433"/>
                  </a:lnTo>
                  <a:lnTo>
                    <a:pt x="66675" y="62433"/>
                  </a:lnTo>
                  <a:lnTo>
                    <a:pt x="66675" y="52908"/>
                  </a:lnTo>
                  <a:close/>
                </a:path>
                <a:path w="3781425" h="66675">
                  <a:moveTo>
                    <a:pt x="123825" y="52908"/>
                  </a:moveTo>
                  <a:lnTo>
                    <a:pt x="114300" y="52908"/>
                  </a:lnTo>
                  <a:lnTo>
                    <a:pt x="114300" y="62433"/>
                  </a:lnTo>
                  <a:lnTo>
                    <a:pt x="123825" y="62433"/>
                  </a:lnTo>
                  <a:lnTo>
                    <a:pt x="123825" y="52908"/>
                  </a:lnTo>
                  <a:close/>
                </a:path>
                <a:path w="3781425" h="66675">
                  <a:moveTo>
                    <a:pt x="180975" y="52908"/>
                  </a:moveTo>
                  <a:lnTo>
                    <a:pt x="171450" y="52908"/>
                  </a:lnTo>
                  <a:lnTo>
                    <a:pt x="171450" y="62433"/>
                  </a:lnTo>
                  <a:lnTo>
                    <a:pt x="180975" y="62433"/>
                  </a:lnTo>
                  <a:lnTo>
                    <a:pt x="180975" y="52908"/>
                  </a:lnTo>
                  <a:close/>
                </a:path>
                <a:path w="3781425" h="66675">
                  <a:moveTo>
                    <a:pt x="238125" y="52908"/>
                  </a:moveTo>
                  <a:lnTo>
                    <a:pt x="228600" y="52908"/>
                  </a:lnTo>
                  <a:lnTo>
                    <a:pt x="228600" y="62433"/>
                  </a:lnTo>
                  <a:lnTo>
                    <a:pt x="238125" y="62433"/>
                  </a:lnTo>
                  <a:lnTo>
                    <a:pt x="238125" y="52908"/>
                  </a:lnTo>
                  <a:close/>
                </a:path>
                <a:path w="3781425" h="66675">
                  <a:moveTo>
                    <a:pt x="295275" y="52908"/>
                  </a:moveTo>
                  <a:lnTo>
                    <a:pt x="285750" y="52908"/>
                  </a:lnTo>
                  <a:lnTo>
                    <a:pt x="285750" y="62433"/>
                  </a:lnTo>
                  <a:lnTo>
                    <a:pt x="295275" y="62433"/>
                  </a:lnTo>
                  <a:lnTo>
                    <a:pt x="295275" y="52908"/>
                  </a:lnTo>
                  <a:close/>
                </a:path>
                <a:path w="3781425" h="66675">
                  <a:moveTo>
                    <a:pt x="352425" y="52908"/>
                  </a:moveTo>
                  <a:lnTo>
                    <a:pt x="342900" y="52908"/>
                  </a:lnTo>
                  <a:lnTo>
                    <a:pt x="342900" y="62433"/>
                  </a:lnTo>
                  <a:lnTo>
                    <a:pt x="352425" y="62433"/>
                  </a:lnTo>
                  <a:lnTo>
                    <a:pt x="352425" y="52908"/>
                  </a:lnTo>
                  <a:close/>
                </a:path>
                <a:path w="3781425" h="66675">
                  <a:moveTo>
                    <a:pt x="409575" y="52908"/>
                  </a:moveTo>
                  <a:lnTo>
                    <a:pt x="400050" y="52908"/>
                  </a:lnTo>
                  <a:lnTo>
                    <a:pt x="400050" y="62433"/>
                  </a:lnTo>
                  <a:lnTo>
                    <a:pt x="409575" y="62433"/>
                  </a:lnTo>
                  <a:lnTo>
                    <a:pt x="409575" y="52908"/>
                  </a:lnTo>
                  <a:close/>
                </a:path>
                <a:path w="3781425" h="66675">
                  <a:moveTo>
                    <a:pt x="466725" y="52908"/>
                  </a:moveTo>
                  <a:lnTo>
                    <a:pt x="457200" y="52908"/>
                  </a:lnTo>
                  <a:lnTo>
                    <a:pt x="457200" y="62433"/>
                  </a:lnTo>
                  <a:lnTo>
                    <a:pt x="466725" y="62433"/>
                  </a:lnTo>
                  <a:lnTo>
                    <a:pt x="466725" y="52908"/>
                  </a:lnTo>
                  <a:close/>
                </a:path>
                <a:path w="3781425" h="66675">
                  <a:moveTo>
                    <a:pt x="523875" y="52908"/>
                  </a:moveTo>
                  <a:lnTo>
                    <a:pt x="514350" y="52908"/>
                  </a:lnTo>
                  <a:lnTo>
                    <a:pt x="514350" y="62433"/>
                  </a:lnTo>
                  <a:lnTo>
                    <a:pt x="523875" y="62433"/>
                  </a:lnTo>
                  <a:lnTo>
                    <a:pt x="523875" y="52908"/>
                  </a:lnTo>
                  <a:close/>
                </a:path>
                <a:path w="3781425" h="66675">
                  <a:moveTo>
                    <a:pt x="581025" y="52908"/>
                  </a:moveTo>
                  <a:lnTo>
                    <a:pt x="571500" y="52908"/>
                  </a:lnTo>
                  <a:lnTo>
                    <a:pt x="571500" y="62433"/>
                  </a:lnTo>
                  <a:lnTo>
                    <a:pt x="581025" y="62433"/>
                  </a:lnTo>
                  <a:lnTo>
                    <a:pt x="581025" y="52908"/>
                  </a:lnTo>
                  <a:close/>
                </a:path>
                <a:path w="3781425" h="66675">
                  <a:moveTo>
                    <a:pt x="638175" y="52908"/>
                  </a:moveTo>
                  <a:lnTo>
                    <a:pt x="628650" y="52908"/>
                  </a:lnTo>
                  <a:lnTo>
                    <a:pt x="628650" y="62433"/>
                  </a:lnTo>
                  <a:lnTo>
                    <a:pt x="638175" y="62433"/>
                  </a:lnTo>
                  <a:lnTo>
                    <a:pt x="638175" y="52908"/>
                  </a:lnTo>
                  <a:close/>
                </a:path>
                <a:path w="3781425" h="66675">
                  <a:moveTo>
                    <a:pt x="695325" y="52908"/>
                  </a:moveTo>
                  <a:lnTo>
                    <a:pt x="685800" y="52908"/>
                  </a:lnTo>
                  <a:lnTo>
                    <a:pt x="685800" y="62433"/>
                  </a:lnTo>
                  <a:lnTo>
                    <a:pt x="695325" y="62433"/>
                  </a:lnTo>
                  <a:lnTo>
                    <a:pt x="695325" y="52908"/>
                  </a:lnTo>
                  <a:close/>
                </a:path>
                <a:path w="3781425" h="66675">
                  <a:moveTo>
                    <a:pt x="752475" y="52908"/>
                  </a:moveTo>
                  <a:lnTo>
                    <a:pt x="742950" y="52908"/>
                  </a:lnTo>
                  <a:lnTo>
                    <a:pt x="742950" y="62433"/>
                  </a:lnTo>
                  <a:lnTo>
                    <a:pt x="752475" y="62433"/>
                  </a:lnTo>
                  <a:lnTo>
                    <a:pt x="752475" y="52908"/>
                  </a:lnTo>
                  <a:close/>
                </a:path>
                <a:path w="3781425" h="66675">
                  <a:moveTo>
                    <a:pt x="809625" y="52908"/>
                  </a:moveTo>
                  <a:lnTo>
                    <a:pt x="800100" y="52908"/>
                  </a:lnTo>
                  <a:lnTo>
                    <a:pt x="800100" y="62433"/>
                  </a:lnTo>
                  <a:lnTo>
                    <a:pt x="809625" y="62433"/>
                  </a:lnTo>
                  <a:lnTo>
                    <a:pt x="809625" y="52908"/>
                  </a:lnTo>
                  <a:close/>
                </a:path>
                <a:path w="3781425" h="66675">
                  <a:moveTo>
                    <a:pt x="866775" y="52908"/>
                  </a:moveTo>
                  <a:lnTo>
                    <a:pt x="857250" y="52908"/>
                  </a:lnTo>
                  <a:lnTo>
                    <a:pt x="857250" y="62433"/>
                  </a:lnTo>
                  <a:lnTo>
                    <a:pt x="866775" y="62433"/>
                  </a:lnTo>
                  <a:lnTo>
                    <a:pt x="866775" y="52908"/>
                  </a:lnTo>
                  <a:close/>
                </a:path>
                <a:path w="3781425" h="66675">
                  <a:moveTo>
                    <a:pt x="923925" y="52908"/>
                  </a:moveTo>
                  <a:lnTo>
                    <a:pt x="914400" y="52908"/>
                  </a:lnTo>
                  <a:lnTo>
                    <a:pt x="914400" y="62433"/>
                  </a:lnTo>
                  <a:lnTo>
                    <a:pt x="923925" y="62433"/>
                  </a:lnTo>
                  <a:lnTo>
                    <a:pt x="923925" y="52908"/>
                  </a:lnTo>
                  <a:close/>
                </a:path>
                <a:path w="3781425" h="66675">
                  <a:moveTo>
                    <a:pt x="981075" y="52908"/>
                  </a:moveTo>
                  <a:lnTo>
                    <a:pt x="971550" y="52908"/>
                  </a:lnTo>
                  <a:lnTo>
                    <a:pt x="971550" y="62433"/>
                  </a:lnTo>
                  <a:lnTo>
                    <a:pt x="981075" y="62433"/>
                  </a:lnTo>
                  <a:lnTo>
                    <a:pt x="981075" y="52908"/>
                  </a:lnTo>
                  <a:close/>
                </a:path>
                <a:path w="3781425" h="66675">
                  <a:moveTo>
                    <a:pt x="1038225" y="52908"/>
                  </a:moveTo>
                  <a:lnTo>
                    <a:pt x="1028700" y="52908"/>
                  </a:lnTo>
                  <a:lnTo>
                    <a:pt x="1028700" y="62433"/>
                  </a:lnTo>
                  <a:lnTo>
                    <a:pt x="1038225" y="62433"/>
                  </a:lnTo>
                  <a:lnTo>
                    <a:pt x="1038225" y="52908"/>
                  </a:lnTo>
                  <a:close/>
                </a:path>
                <a:path w="3781425" h="66675">
                  <a:moveTo>
                    <a:pt x="1095375" y="52908"/>
                  </a:moveTo>
                  <a:lnTo>
                    <a:pt x="1085850" y="52908"/>
                  </a:lnTo>
                  <a:lnTo>
                    <a:pt x="1085850" y="62433"/>
                  </a:lnTo>
                  <a:lnTo>
                    <a:pt x="1095375" y="62433"/>
                  </a:lnTo>
                  <a:lnTo>
                    <a:pt x="1095375" y="52908"/>
                  </a:lnTo>
                  <a:close/>
                </a:path>
                <a:path w="3781425" h="66675">
                  <a:moveTo>
                    <a:pt x="1152525" y="52908"/>
                  </a:moveTo>
                  <a:lnTo>
                    <a:pt x="1143000" y="52908"/>
                  </a:lnTo>
                  <a:lnTo>
                    <a:pt x="1143000" y="62433"/>
                  </a:lnTo>
                  <a:lnTo>
                    <a:pt x="1152525" y="62433"/>
                  </a:lnTo>
                  <a:lnTo>
                    <a:pt x="1152525" y="52908"/>
                  </a:lnTo>
                  <a:close/>
                </a:path>
                <a:path w="3781425" h="66675">
                  <a:moveTo>
                    <a:pt x="1209675" y="52908"/>
                  </a:moveTo>
                  <a:lnTo>
                    <a:pt x="1200150" y="52908"/>
                  </a:lnTo>
                  <a:lnTo>
                    <a:pt x="1200150" y="62433"/>
                  </a:lnTo>
                  <a:lnTo>
                    <a:pt x="1209675" y="62433"/>
                  </a:lnTo>
                  <a:lnTo>
                    <a:pt x="1209675" y="52908"/>
                  </a:lnTo>
                  <a:close/>
                </a:path>
                <a:path w="3781425" h="66675">
                  <a:moveTo>
                    <a:pt x="1266825" y="52908"/>
                  </a:moveTo>
                  <a:lnTo>
                    <a:pt x="1257300" y="52908"/>
                  </a:lnTo>
                  <a:lnTo>
                    <a:pt x="1257300" y="62433"/>
                  </a:lnTo>
                  <a:lnTo>
                    <a:pt x="1266825" y="62433"/>
                  </a:lnTo>
                  <a:lnTo>
                    <a:pt x="1266825" y="52908"/>
                  </a:lnTo>
                  <a:close/>
                </a:path>
                <a:path w="3781425" h="66675">
                  <a:moveTo>
                    <a:pt x="1323975" y="52908"/>
                  </a:moveTo>
                  <a:lnTo>
                    <a:pt x="1314450" y="52908"/>
                  </a:lnTo>
                  <a:lnTo>
                    <a:pt x="1314450" y="62433"/>
                  </a:lnTo>
                  <a:lnTo>
                    <a:pt x="1323975" y="62433"/>
                  </a:lnTo>
                  <a:lnTo>
                    <a:pt x="1323975" y="52908"/>
                  </a:lnTo>
                  <a:close/>
                </a:path>
                <a:path w="3781425" h="66675">
                  <a:moveTo>
                    <a:pt x="1381125" y="52908"/>
                  </a:moveTo>
                  <a:lnTo>
                    <a:pt x="1371600" y="52908"/>
                  </a:lnTo>
                  <a:lnTo>
                    <a:pt x="1371600" y="62433"/>
                  </a:lnTo>
                  <a:lnTo>
                    <a:pt x="1381125" y="62433"/>
                  </a:lnTo>
                  <a:lnTo>
                    <a:pt x="1381125" y="52908"/>
                  </a:lnTo>
                  <a:close/>
                </a:path>
                <a:path w="3781425" h="66675">
                  <a:moveTo>
                    <a:pt x="1438275" y="52908"/>
                  </a:moveTo>
                  <a:lnTo>
                    <a:pt x="1428750" y="52908"/>
                  </a:lnTo>
                  <a:lnTo>
                    <a:pt x="1428750" y="62433"/>
                  </a:lnTo>
                  <a:lnTo>
                    <a:pt x="1438275" y="62433"/>
                  </a:lnTo>
                  <a:lnTo>
                    <a:pt x="1438275" y="52908"/>
                  </a:lnTo>
                  <a:close/>
                </a:path>
                <a:path w="3781425" h="66675">
                  <a:moveTo>
                    <a:pt x="1495425" y="52908"/>
                  </a:moveTo>
                  <a:lnTo>
                    <a:pt x="1485900" y="52908"/>
                  </a:lnTo>
                  <a:lnTo>
                    <a:pt x="1485900" y="62433"/>
                  </a:lnTo>
                  <a:lnTo>
                    <a:pt x="1495425" y="62433"/>
                  </a:lnTo>
                  <a:lnTo>
                    <a:pt x="1495425" y="52908"/>
                  </a:lnTo>
                  <a:close/>
                </a:path>
                <a:path w="3781425" h="66675">
                  <a:moveTo>
                    <a:pt x="1552575" y="52908"/>
                  </a:moveTo>
                  <a:lnTo>
                    <a:pt x="1543050" y="52908"/>
                  </a:lnTo>
                  <a:lnTo>
                    <a:pt x="1543050" y="62433"/>
                  </a:lnTo>
                  <a:lnTo>
                    <a:pt x="1552575" y="62433"/>
                  </a:lnTo>
                  <a:lnTo>
                    <a:pt x="1552575" y="52908"/>
                  </a:lnTo>
                  <a:close/>
                </a:path>
                <a:path w="3781425" h="66675">
                  <a:moveTo>
                    <a:pt x="1609725" y="52908"/>
                  </a:moveTo>
                  <a:lnTo>
                    <a:pt x="1600200" y="52908"/>
                  </a:lnTo>
                  <a:lnTo>
                    <a:pt x="1600200" y="62433"/>
                  </a:lnTo>
                  <a:lnTo>
                    <a:pt x="1609725" y="62433"/>
                  </a:lnTo>
                  <a:lnTo>
                    <a:pt x="1609725" y="52908"/>
                  </a:lnTo>
                  <a:close/>
                </a:path>
                <a:path w="3781425" h="66675">
                  <a:moveTo>
                    <a:pt x="1666875" y="52908"/>
                  </a:moveTo>
                  <a:lnTo>
                    <a:pt x="1657350" y="52908"/>
                  </a:lnTo>
                  <a:lnTo>
                    <a:pt x="1657350" y="62433"/>
                  </a:lnTo>
                  <a:lnTo>
                    <a:pt x="1666875" y="62433"/>
                  </a:lnTo>
                  <a:lnTo>
                    <a:pt x="1666875" y="52908"/>
                  </a:lnTo>
                  <a:close/>
                </a:path>
                <a:path w="3781425" h="66675">
                  <a:moveTo>
                    <a:pt x="1724025" y="52908"/>
                  </a:moveTo>
                  <a:lnTo>
                    <a:pt x="1714500" y="52908"/>
                  </a:lnTo>
                  <a:lnTo>
                    <a:pt x="1714500" y="62433"/>
                  </a:lnTo>
                  <a:lnTo>
                    <a:pt x="1724025" y="62433"/>
                  </a:lnTo>
                  <a:lnTo>
                    <a:pt x="1724025" y="52908"/>
                  </a:lnTo>
                  <a:close/>
                </a:path>
                <a:path w="3781425" h="66675">
                  <a:moveTo>
                    <a:pt x="1781175" y="52908"/>
                  </a:moveTo>
                  <a:lnTo>
                    <a:pt x="1771650" y="52908"/>
                  </a:lnTo>
                  <a:lnTo>
                    <a:pt x="1771650" y="62433"/>
                  </a:lnTo>
                  <a:lnTo>
                    <a:pt x="1781175" y="62433"/>
                  </a:lnTo>
                  <a:lnTo>
                    <a:pt x="1781175" y="52908"/>
                  </a:lnTo>
                  <a:close/>
                </a:path>
                <a:path w="3781425" h="66675">
                  <a:moveTo>
                    <a:pt x="1838325" y="52908"/>
                  </a:moveTo>
                  <a:lnTo>
                    <a:pt x="1828800" y="52908"/>
                  </a:lnTo>
                  <a:lnTo>
                    <a:pt x="1828800" y="62433"/>
                  </a:lnTo>
                  <a:lnTo>
                    <a:pt x="1838325" y="62433"/>
                  </a:lnTo>
                  <a:lnTo>
                    <a:pt x="1838325" y="52908"/>
                  </a:lnTo>
                  <a:close/>
                </a:path>
                <a:path w="3781425" h="66675">
                  <a:moveTo>
                    <a:pt x="1895475" y="52908"/>
                  </a:moveTo>
                  <a:lnTo>
                    <a:pt x="1885950" y="52908"/>
                  </a:lnTo>
                  <a:lnTo>
                    <a:pt x="1885950" y="62433"/>
                  </a:lnTo>
                  <a:lnTo>
                    <a:pt x="1895475" y="62433"/>
                  </a:lnTo>
                  <a:lnTo>
                    <a:pt x="1895475" y="52908"/>
                  </a:lnTo>
                  <a:close/>
                </a:path>
                <a:path w="3781425" h="66675">
                  <a:moveTo>
                    <a:pt x="1952625" y="52908"/>
                  </a:moveTo>
                  <a:lnTo>
                    <a:pt x="1943100" y="52908"/>
                  </a:lnTo>
                  <a:lnTo>
                    <a:pt x="1943100" y="62433"/>
                  </a:lnTo>
                  <a:lnTo>
                    <a:pt x="1952625" y="62433"/>
                  </a:lnTo>
                  <a:lnTo>
                    <a:pt x="1952625" y="52908"/>
                  </a:lnTo>
                  <a:close/>
                </a:path>
                <a:path w="3781425" h="66675">
                  <a:moveTo>
                    <a:pt x="2009775" y="52908"/>
                  </a:moveTo>
                  <a:lnTo>
                    <a:pt x="2000250" y="52908"/>
                  </a:lnTo>
                  <a:lnTo>
                    <a:pt x="2000250" y="62433"/>
                  </a:lnTo>
                  <a:lnTo>
                    <a:pt x="2009775" y="62433"/>
                  </a:lnTo>
                  <a:lnTo>
                    <a:pt x="2009775" y="52908"/>
                  </a:lnTo>
                  <a:close/>
                </a:path>
                <a:path w="3781425" h="66675">
                  <a:moveTo>
                    <a:pt x="2066925" y="52908"/>
                  </a:moveTo>
                  <a:lnTo>
                    <a:pt x="2057400" y="52908"/>
                  </a:lnTo>
                  <a:lnTo>
                    <a:pt x="2057400" y="62433"/>
                  </a:lnTo>
                  <a:lnTo>
                    <a:pt x="2066925" y="62433"/>
                  </a:lnTo>
                  <a:lnTo>
                    <a:pt x="2066925" y="52908"/>
                  </a:lnTo>
                  <a:close/>
                </a:path>
                <a:path w="3781425" h="66675">
                  <a:moveTo>
                    <a:pt x="2124075" y="52908"/>
                  </a:moveTo>
                  <a:lnTo>
                    <a:pt x="2114550" y="52908"/>
                  </a:lnTo>
                  <a:lnTo>
                    <a:pt x="2114550" y="62433"/>
                  </a:lnTo>
                  <a:lnTo>
                    <a:pt x="2124075" y="62433"/>
                  </a:lnTo>
                  <a:lnTo>
                    <a:pt x="2124075" y="52908"/>
                  </a:lnTo>
                  <a:close/>
                </a:path>
                <a:path w="3781425" h="66675">
                  <a:moveTo>
                    <a:pt x="2181225" y="52908"/>
                  </a:moveTo>
                  <a:lnTo>
                    <a:pt x="2171700" y="52908"/>
                  </a:lnTo>
                  <a:lnTo>
                    <a:pt x="2171700" y="62433"/>
                  </a:lnTo>
                  <a:lnTo>
                    <a:pt x="2181225" y="62433"/>
                  </a:lnTo>
                  <a:lnTo>
                    <a:pt x="2181225" y="52908"/>
                  </a:lnTo>
                  <a:close/>
                </a:path>
                <a:path w="3781425" h="66675">
                  <a:moveTo>
                    <a:pt x="2238375" y="52908"/>
                  </a:moveTo>
                  <a:lnTo>
                    <a:pt x="2228850" y="52908"/>
                  </a:lnTo>
                  <a:lnTo>
                    <a:pt x="2228850" y="62433"/>
                  </a:lnTo>
                  <a:lnTo>
                    <a:pt x="2238375" y="62433"/>
                  </a:lnTo>
                  <a:lnTo>
                    <a:pt x="2238375" y="52908"/>
                  </a:lnTo>
                  <a:close/>
                </a:path>
                <a:path w="3781425" h="66675">
                  <a:moveTo>
                    <a:pt x="2295525" y="52908"/>
                  </a:moveTo>
                  <a:lnTo>
                    <a:pt x="2286000" y="52908"/>
                  </a:lnTo>
                  <a:lnTo>
                    <a:pt x="2286000" y="62433"/>
                  </a:lnTo>
                  <a:lnTo>
                    <a:pt x="2295525" y="62433"/>
                  </a:lnTo>
                  <a:lnTo>
                    <a:pt x="2295525" y="52908"/>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52908"/>
                  </a:moveTo>
                  <a:lnTo>
                    <a:pt x="2343150" y="52908"/>
                  </a:lnTo>
                  <a:lnTo>
                    <a:pt x="2343150" y="62433"/>
                  </a:lnTo>
                  <a:lnTo>
                    <a:pt x="2352675" y="62433"/>
                  </a:lnTo>
                  <a:lnTo>
                    <a:pt x="2352675" y="52908"/>
                  </a:lnTo>
                  <a:close/>
                </a:path>
                <a:path w="3781425" h="66675">
                  <a:moveTo>
                    <a:pt x="2409825" y="52908"/>
                  </a:moveTo>
                  <a:lnTo>
                    <a:pt x="2400300" y="52908"/>
                  </a:lnTo>
                  <a:lnTo>
                    <a:pt x="2400300" y="62433"/>
                  </a:lnTo>
                  <a:lnTo>
                    <a:pt x="2409825" y="62433"/>
                  </a:lnTo>
                  <a:lnTo>
                    <a:pt x="2409825" y="52908"/>
                  </a:lnTo>
                  <a:close/>
                </a:path>
                <a:path w="3781425" h="66675">
                  <a:moveTo>
                    <a:pt x="2466975" y="52908"/>
                  </a:moveTo>
                  <a:lnTo>
                    <a:pt x="2457450" y="52908"/>
                  </a:lnTo>
                  <a:lnTo>
                    <a:pt x="2457450" y="62433"/>
                  </a:lnTo>
                  <a:lnTo>
                    <a:pt x="2466975" y="62433"/>
                  </a:lnTo>
                  <a:lnTo>
                    <a:pt x="2466975" y="52908"/>
                  </a:lnTo>
                  <a:close/>
                </a:path>
                <a:path w="3781425" h="66675">
                  <a:moveTo>
                    <a:pt x="2524125" y="52908"/>
                  </a:moveTo>
                  <a:lnTo>
                    <a:pt x="2514600" y="52908"/>
                  </a:lnTo>
                  <a:lnTo>
                    <a:pt x="2514600" y="62433"/>
                  </a:lnTo>
                  <a:lnTo>
                    <a:pt x="2524125" y="62433"/>
                  </a:lnTo>
                  <a:lnTo>
                    <a:pt x="2524125" y="52908"/>
                  </a:lnTo>
                  <a:close/>
                </a:path>
                <a:path w="3781425" h="66675">
                  <a:moveTo>
                    <a:pt x="2581275" y="52908"/>
                  </a:moveTo>
                  <a:lnTo>
                    <a:pt x="2571750" y="52908"/>
                  </a:lnTo>
                  <a:lnTo>
                    <a:pt x="2571750" y="62433"/>
                  </a:lnTo>
                  <a:lnTo>
                    <a:pt x="2581275" y="62433"/>
                  </a:lnTo>
                  <a:lnTo>
                    <a:pt x="2581275" y="52908"/>
                  </a:lnTo>
                  <a:close/>
                </a:path>
                <a:path w="3781425" h="66675">
                  <a:moveTo>
                    <a:pt x="2638425" y="52908"/>
                  </a:moveTo>
                  <a:lnTo>
                    <a:pt x="2628900" y="52908"/>
                  </a:lnTo>
                  <a:lnTo>
                    <a:pt x="2628900" y="62433"/>
                  </a:lnTo>
                  <a:lnTo>
                    <a:pt x="2638425" y="62433"/>
                  </a:lnTo>
                  <a:lnTo>
                    <a:pt x="2638425" y="52908"/>
                  </a:lnTo>
                  <a:close/>
                </a:path>
                <a:path w="3781425" h="66675">
                  <a:moveTo>
                    <a:pt x="2695575" y="52908"/>
                  </a:moveTo>
                  <a:lnTo>
                    <a:pt x="2686050" y="52908"/>
                  </a:lnTo>
                  <a:lnTo>
                    <a:pt x="2686050" y="62433"/>
                  </a:lnTo>
                  <a:lnTo>
                    <a:pt x="2695575" y="62433"/>
                  </a:lnTo>
                  <a:lnTo>
                    <a:pt x="2695575" y="52908"/>
                  </a:lnTo>
                  <a:close/>
                </a:path>
                <a:path w="3781425" h="66675">
                  <a:moveTo>
                    <a:pt x="2752725" y="52908"/>
                  </a:moveTo>
                  <a:lnTo>
                    <a:pt x="2743200" y="52908"/>
                  </a:lnTo>
                  <a:lnTo>
                    <a:pt x="2743200" y="62433"/>
                  </a:lnTo>
                  <a:lnTo>
                    <a:pt x="2752725" y="62433"/>
                  </a:lnTo>
                  <a:lnTo>
                    <a:pt x="2752725" y="52908"/>
                  </a:lnTo>
                  <a:close/>
                </a:path>
                <a:path w="3781425" h="66675">
                  <a:moveTo>
                    <a:pt x="2809875" y="52908"/>
                  </a:moveTo>
                  <a:lnTo>
                    <a:pt x="2800350" y="52908"/>
                  </a:lnTo>
                  <a:lnTo>
                    <a:pt x="2800350" y="62433"/>
                  </a:lnTo>
                  <a:lnTo>
                    <a:pt x="2809875" y="62433"/>
                  </a:lnTo>
                  <a:lnTo>
                    <a:pt x="2809875" y="52908"/>
                  </a:lnTo>
                  <a:close/>
                </a:path>
                <a:path w="3781425" h="66675">
                  <a:moveTo>
                    <a:pt x="2867025" y="52908"/>
                  </a:moveTo>
                  <a:lnTo>
                    <a:pt x="2857500" y="52908"/>
                  </a:lnTo>
                  <a:lnTo>
                    <a:pt x="2857500" y="62433"/>
                  </a:lnTo>
                  <a:lnTo>
                    <a:pt x="2867025" y="62433"/>
                  </a:lnTo>
                  <a:lnTo>
                    <a:pt x="2867025" y="52908"/>
                  </a:lnTo>
                  <a:close/>
                </a:path>
                <a:path w="3781425" h="66675">
                  <a:moveTo>
                    <a:pt x="2924175" y="52908"/>
                  </a:moveTo>
                  <a:lnTo>
                    <a:pt x="2914650" y="52908"/>
                  </a:lnTo>
                  <a:lnTo>
                    <a:pt x="2914650" y="62433"/>
                  </a:lnTo>
                  <a:lnTo>
                    <a:pt x="2924175" y="62433"/>
                  </a:lnTo>
                  <a:lnTo>
                    <a:pt x="2924175" y="52908"/>
                  </a:lnTo>
                  <a:close/>
                </a:path>
                <a:path w="3781425" h="66675">
                  <a:moveTo>
                    <a:pt x="2981325" y="52908"/>
                  </a:moveTo>
                  <a:lnTo>
                    <a:pt x="2971800" y="52908"/>
                  </a:lnTo>
                  <a:lnTo>
                    <a:pt x="2971800" y="62433"/>
                  </a:lnTo>
                  <a:lnTo>
                    <a:pt x="2981325" y="62433"/>
                  </a:lnTo>
                  <a:lnTo>
                    <a:pt x="2981325" y="52908"/>
                  </a:lnTo>
                  <a:close/>
                </a:path>
                <a:path w="3781425" h="66675">
                  <a:moveTo>
                    <a:pt x="3038475" y="52908"/>
                  </a:moveTo>
                  <a:lnTo>
                    <a:pt x="3028950" y="52908"/>
                  </a:lnTo>
                  <a:lnTo>
                    <a:pt x="3028950" y="62433"/>
                  </a:lnTo>
                  <a:lnTo>
                    <a:pt x="3038475" y="62433"/>
                  </a:lnTo>
                  <a:lnTo>
                    <a:pt x="3038475" y="52908"/>
                  </a:lnTo>
                  <a:close/>
                </a:path>
                <a:path w="3781425" h="66675">
                  <a:moveTo>
                    <a:pt x="3095625" y="52908"/>
                  </a:moveTo>
                  <a:lnTo>
                    <a:pt x="3086100" y="52908"/>
                  </a:lnTo>
                  <a:lnTo>
                    <a:pt x="3086100" y="62433"/>
                  </a:lnTo>
                  <a:lnTo>
                    <a:pt x="3095625" y="62433"/>
                  </a:lnTo>
                  <a:lnTo>
                    <a:pt x="3095625" y="52908"/>
                  </a:lnTo>
                  <a:close/>
                </a:path>
                <a:path w="3781425" h="66675">
                  <a:moveTo>
                    <a:pt x="3152775" y="52908"/>
                  </a:moveTo>
                  <a:lnTo>
                    <a:pt x="3143250" y="52908"/>
                  </a:lnTo>
                  <a:lnTo>
                    <a:pt x="3143250" y="62433"/>
                  </a:lnTo>
                  <a:lnTo>
                    <a:pt x="3152775" y="62433"/>
                  </a:lnTo>
                  <a:lnTo>
                    <a:pt x="3152775" y="52908"/>
                  </a:lnTo>
                  <a:close/>
                </a:path>
                <a:path w="3781425" h="66675">
                  <a:moveTo>
                    <a:pt x="3209925" y="52908"/>
                  </a:moveTo>
                  <a:lnTo>
                    <a:pt x="3200400" y="52908"/>
                  </a:lnTo>
                  <a:lnTo>
                    <a:pt x="3200400" y="62433"/>
                  </a:lnTo>
                  <a:lnTo>
                    <a:pt x="3209925" y="62433"/>
                  </a:lnTo>
                  <a:lnTo>
                    <a:pt x="3209925" y="52908"/>
                  </a:lnTo>
                  <a:close/>
                </a:path>
                <a:path w="3781425" h="66675">
                  <a:moveTo>
                    <a:pt x="3267075" y="52908"/>
                  </a:moveTo>
                  <a:lnTo>
                    <a:pt x="3257550" y="52908"/>
                  </a:lnTo>
                  <a:lnTo>
                    <a:pt x="3257550" y="62433"/>
                  </a:lnTo>
                  <a:lnTo>
                    <a:pt x="3267075" y="62433"/>
                  </a:lnTo>
                  <a:lnTo>
                    <a:pt x="3267075" y="52908"/>
                  </a:lnTo>
                  <a:close/>
                </a:path>
                <a:path w="3781425" h="66675">
                  <a:moveTo>
                    <a:pt x="3324225" y="52908"/>
                  </a:moveTo>
                  <a:lnTo>
                    <a:pt x="3314700" y="52908"/>
                  </a:lnTo>
                  <a:lnTo>
                    <a:pt x="3314700" y="62433"/>
                  </a:lnTo>
                  <a:lnTo>
                    <a:pt x="3324225" y="62433"/>
                  </a:lnTo>
                  <a:lnTo>
                    <a:pt x="3324225" y="52908"/>
                  </a:lnTo>
                  <a:close/>
                </a:path>
                <a:path w="3781425" h="66675">
                  <a:moveTo>
                    <a:pt x="3381375" y="52908"/>
                  </a:moveTo>
                  <a:lnTo>
                    <a:pt x="3371850" y="52908"/>
                  </a:lnTo>
                  <a:lnTo>
                    <a:pt x="3371850" y="62433"/>
                  </a:lnTo>
                  <a:lnTo>
                    <a:pt x="3381375" y="62433"/>
                  </a:lnTo>
                  <a:lnTo>
                    <a:pt x="3381375" y="52908"/>
                  </a:lnTo>
                  <a:close/>
                </a:path>
                <a:path w="3781425" h="66675">
                  <a:moveTo>
                    <a:pt x="3438525" y="52908"/>
                  </a:moveTo>
                  <a:lnTo>
                    <a:pt x="3429000" y="52908"/>
                  </a:lnTo>
                  <a:lnTo>
                    <a:pt x="3429000" y="62433"/>
                  </a:lnTo>
                  <a:lnTo>
                    <a:pt x="3438525" y="62433"/>
                  </a:lnTo>
                  <a:lnTo>
                    <a:pt x="3438525" y="52908"/>
                  </a:lnTo>
                  <a:close/>
                </a:path>
                <a:path w="3781425" h="66675">
                  <a:moveTo>
                    <a:pt x="3495675" y="52908"/>
                  </a:moveTo>
                  <a:lnTo>
                    <a:pt x="3486150" y="52908"/>
                  </a:lnTo>
                  <a:lnTo>
                    <a:pt x="3486150" y="62433"/>
                  </a:lnTo>
                  <a:lnTo>
                    <a:pt x="3495675" y="62433"/>
                  </a:lnTo>
                  <a:lnTo>
                    <a:pt x="3495675" y="52908"/>
                  </a:lnTo>
                  <a:close/>
                </a:path>
                <a:path w="3781425" h="66675">
                  <a:moveTo>
                    <a:pt x="3552825" y="52908"/>
                  </a:moveTo>
                  <a:lnTo>
                    <a:pt x="3543300" y="52908"/>
                  </a:lnTo>
                  <a:lnTo>
                    <a:pt x="3543300" y="62433"/>
                  </a:lnTo>
                  <a:lnTo>
                    <a:pt x="3552825" y="62433"/>
                  </a:lnTo>
                  <a:lnTo>
                    <a:pt x="3552825" y="52908"/>
                  </a:lnTo>
                  <a:close/>
                </a:path>
                <a:path w="3781425" h="66675">
                  <a:moveTo>
                    <a:pt x="3609975" y="52908"/>
                  </a:moveTo>
                  <a:lnTo>
                    <a:pt x="3600450" y="52908"/>
                  </a:lnTo>
                  <a:lnTo>
                    <a:pt x="3600450" y="62433"/>
                  </a:lnTo>
                  <a:lnTo>
                    <a:pt x="3609975" y="62433"/>
                  </a:lnTo>
                  <a:lnTo>
                    <a:pt x="3609975" y="52908"/>
                  </a:lnTo>
                  <a:close/>
                </a:path>
                <a:path w="3781425" h="66675">
                  <a:moveTo>
                    <a:pt x="3667125" y="52908"/>
                  </a:moveTo>
                  <a:lnTo>
                    <a:pt x="3657600" y="52908"/>
                  </a:lnTo>
                  <a:lnTo>
                    <a:pt x="3657600" y="62433"/>
                  </a:lnTo>
                  <a:lnTo>
                    <a:pt x="3667125" y="62433"/>
                  </a:lnTo>
                  <a:lnTo>
                    <a:pt x="3667125" y="52908"/>
                  </a:lnTo>
                  <a:close/>
                </a:path>
                <a:path w="3781425" h="66675">
                  <a:moveTo>
                    <a:pt x="3724275" y="52908"/>
                  </a:moveTo>
                  <a:lnTo>
                    <a:pt x="3714750" y="52908"/>
                  </a:lnTo>
                  <a:lnTo>
                    <a:pt x="3714750" y="62433"/>
                  </a:lnTo>
                  <a:lnTo>
                    <a:pt x="3724275" y="62433"/>
                  </a:lnTo>
                  <a:lnTo>
                    <a:pt x="3724275" y="52908"/>
                  </a:lnTo>
                  <a:close/>
                </a:path>
                <a:path w="3781425" h="66675">
                  <a:moveTo>
                    <a:pt x="3781425" y="52908"/>
                  </a:moveTo>
                  <a:lnTo>
                    <a:pt x="3771900" y="52908"/>
                  </a:lnTo>
                  <a:lnTo>
                    <a:pt x="3771900" y="62433"/>
                  </a:lnTo>
                  <a:lnTo>
                    <a:pt x="3781425" y="62433"/>
                  </a:lnTo>
                  <a:lnTo>
                    <a:pt x="3781425" y="529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3" name="object 203"/>
            <p:cNvSpPr/>
            <p:nvPr/>
          </p:nvSpPr>
          <p:spPr>
            <a:xfrm>
              <a:off x="4686300" y="5645162"/>
              <a:ext cx="3781425" cy="66675"/>
            </a:xfrm>
            <a:custGeom>
              <a:avLst/>
              <a:gdLst/>
              <a:ahLst/>
              <a:cxnLst/>
              <a:rect l="l" t="t" r="r" b="b"/>
              <a:pathLst>
                <a:path w="3781425" h="66675">
                  <a:moveTo>
                    <a:pt x="9525" y="52908"/>
                  </a:moveTo>
                  <a:lnTo>
                    <a:pt x="0" y="52908"/>
                  </a:lnTo>
                  <a:lnTo>
                    <a:pt x="0" y="62433"/>
                  </a:lnTo>
                  <a:lnTo>
                    <a:pt x="9525" y="62433"/>
                  </a:lnTo>
                  <a:lnTo>
                    <a:pt x="9525" y="52908"/>
                  </a:lnTo>
                  <a:close/>
                </a:path>
                <a:path w="3781425" h="66675">
                  <a:moveTo>
                    <a:pt x="66675" y="52908"/>
                  </a:moveTo>
                  <a:lnTo>
                    <a:pt x="57150" y="52908"/>
                  </a:lnTo>
                  <a:lnTo>
                    <a:pt x="57150" y="62433"/>
                  </a:lnTo>
                  <a:lnTo>
                    <a:pt x="66675" y="62433"/>
                  </a:lnTo>
                  <a:lnTo>
                    <a:pt x="66675" y="52908"/>
                  </a:lnTo>
                  <a:close/>
                </a:path>
                <a:path w="3781425" h="66675">
                  <a:moveTo>
                    <a:pt x="123825" y="52908"/>
                  </a:moveTo>
                  <a:lnTo>
                    <a:pt x="114300" y="52908"/>
                  </a:lnTo>
                  <a:lnTo>
                    <a:pt x="114300" y="62433"/>
                  </a:lnTo>
                  <a:lnTo>
                    <a:pt x="123825" y="62433"/>
                  </a:lnTo>
                  <a:lnTo>
                    <a:pt x="123825" y="52908"/>
                  </a:lnTo>
                  <a:close/>
                </a:path>
                <a:path w="3781425" h="66675">
                  <a:moveTo>
                    <a:pt x="180975" y="52908"/>
                  </a:moveTo>
                  <a:lnTo>
                    <a:pt x="171450" y="52908"/>
                  </a:lnTo>
                  <a:lnTo>
                    <a:pt x="171450" y="62433"/>
                  </a:lnTo>
                  <a:lnTo>
                    <a:pt x="180975" y="62433"/>
                  </a:lnTo>
                  <a:lnTo>
                    <a:pt x="180975" y="52908"/>
                  </a:lnTo>
                  <a:close/>
                </a:path>
                <a:path w="3781425" h="66675">
                  <a:moveTo>
                    <a:pt x="238125" y="52908"/>
                  </a:moveTo>
                  <a:lnTo>
                    <a:pt x="228600" y="52908"/>
                  </a:lnTo>
                  <a:lnTo>
                    <a:pt x="228600" y="62433"/>
                  </a:lnTo>
                  <a:lnTo>
                    <a:pt x="238125" y="62433"/>
                  </a:lnTo>
                  <a:lnTo>
                    <a:pt x="238125" y="52908"/>
                  </a:lnTo>
                  <a:close/>
                </a:path>
                <a:path w="3781425" h="66675">
                  <a:moveTo>
                    <a:pt x="295275" y="52908"/>
                  </a:moveTo>
                  <a:lnTo>
                    <a:pt x="285750" y="52908"/>
                  </a:lnTo>
                  <a:lnTo>
                    <a:pt x="285750" y="62433"/>
                  </a:lnTo>
                  <a:lnTo>
                    <a:pt x="295275" y="62433"/>
                  </a:lnTo>
                  <a:lnTo>
                    <a:pt x="295275" y="52908"/>
                  </a:lnTo>
                  <a:close/>
                </a:path>
                <a:path w="3781425" h="66675">
                  <a:moveTo>
                    <a:pt x="352425" y="52908"/>
                  </a:moveTo>
                  <a:lnTo>
                    <a:pt x="342900" y="52908"/>
                  </a:lnTo>
                  <a:lnTo>
                    <a:pt x="342900" y="62433"/>
                  </a:lnTo>
                  <a:lnTo>
                    <a:pt x="352425" y="62433"/>
                  </a:lnTo>
                  <a:lnTo>
                    <a:pt x="352425" y="52908"/>
                  </a:lnTo>
                  <a:close/>
                </a:path>
                <a:path w="3781425" h="66675">
                  <a:moveTo>
                    <a:pt x="409575" y="52908"/>
                  </a:moveTo>
                  <a:lnTo>
                    <a:pt x="400050" y="52908"/>
                  </a:lnTo>
                  <a:lnTo>
                    <a:pt x="400050" y="62433"/>
                  </a:lnTo>
                  <a:lnTo>
                    <a:pt x="409575" y="62433"/>
                  </a:lnTo>
                  <a:lnTo>
                    <a:pt x="409575" y="52908"/>
                  </a:lnTo>
                  <a:close/>
                </a:path>
                <a:path w="3781425" h="66675">
                  <a:moveTo>
                    <a:pt x="466725" y="52908"/>
                  </a:moveTo>
                  <a:lnTo>
                    <a:pt x="457200" y="52908"/>
                  </a:lnTo>
                  <a:lnTo>
                    <a:pt x="457200" y="62433"/>
                  </a:lnTo>
                  <a:lnTo>
                    <a:pt x="466725" y="62433"/>
                  </a:lnTo>
                  <a:lnTo>
                    <a:pt x="466725" y="52908"/>
                  </a:lnTo>
                  <a:close/>
                </a:path>
                <a:path w="3781425" h="66675">
                  <a:moveTo>
                    <a:pt x="523875" y="52908"/>
                  </a:moveTo>
                  <a:lnTo>
                    <a:pt x="514350" y="52908"/>
                  </a:lnTo>
                  <a:lnTo>
                    <a:pt x="514350" y="62433"/>
                  </a:lnTo>
                  <a:lnTo>
                    <a:pt x="523875" y="62433"/>
                  </a:lnTo>
                  <a:lnTo>
                    <a:pt x="523875" y="52908"/>
                  </a:lnTo>
                  <a:close/>
                </a:path>
                <a:path w="3781425" h="66675">
                  <a:moveTo>
                    <a:pt x="581025" y="52908"/>
                  </a:moveTo>
                  <a:lnTo>
                    <a:pt x="571500" y="52908"/>
                  </a:lnTo>
                  <a:lnTo>
                    <a:pt x="571500" y="62433"/>
                  </a:lnTo>
                  <a:lnTo>
                    <a:pt x="581025" y="62433"/>
                  </a:lnTo>
                  <a:lnTo>
                    <a:pt x="581025" y="52908"/>
                  </a:lnTo>
                  <a:close/>
                </a:path>
                <a:path w="3781425" h="66675">
                  <a:moveTo>
                    <a:pt x="638175" y="52908"/>
                  </a:moveTo>
                  <a:lnTo>
                    <a:pt x="628650" y="52908"/>
                  </a:lnTo>
                  <a:lnTo>
                    <a:pt x="628650" y="62433"/>
                  </a:lnTo>
                  <a:lnTo>
                    <a:pt x="638175" y="62433"/>
                  </a:lnTo>
                  <a:lnTo>
                    <a:pt x="638175" y="52908"/>
                  </a:lnTo>
                  <a:close/>
                </a:path>
                <a:path w="3781425" h="66675">
                  <a:moveTo>
                    <a:pt x="695325" y="52908"/>
                  </a:moveTo>
                  <a:lnTo>
                    <a:pt x="685800" y="52908"/>
                  </a:lnTo>
                  <a:lnTo>
                    <a:pt x="685800" y="62433"/>
                  </a:lnTo>
                  <a:lnTo>
                    <a:pt x="695325" y="62433"/>
                  </a:lnTo>
                  <a:lnTo>
                    <a:pt x="695325" y="52908"/>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52908"/>
                  </a:moveTo>
                  <a:lnTo>
                    <a:pt x="742950" y="52908"/>
                  </a:lnTo>
                  <a:lnTo>
                    <a:pt x="742950" y="62433"/>
                  </a:lnTo>
                  <a:lnTo>
                    <a:pt x="752475" y="62433"/>
                  </a:lnTo>
                  <a:lnTo>
                    <a:pt x="752475" y="52908"/>
                  </a:lnTo>
                  <a:close/>
                </a:path>
                <a:path w="3781425" h="66675">
                  <a:moveTo>
                    <a:pt x="809625" y="52908"/>
                  </a:moveTo>
                  <a:lnTo>
                    <a:pt x="800100" y="52908"/>
                  </a:lnTo>
                  <a:lnTo>
                    <a:pt x="800100" y="62433"/>
                  </a:lnTo>
                  <a:lnTo>
                    <a:pt x="809625" y="62433"/>
                  </a:lnTo>
                  <a:lnTo>
                    <a:pt x="809625" y="52908"/>
                  </a:lnTo>
                  <a:close/>
                </a:path>
                <a:path w="3781425" h="66675">
                  <a:moveTo>
                    <a:pt x="866775" y="52908"/>
                  </a:moveTo>
                  <a:lnTo>
                    <a:pt x="857250" y="52908"/>
                  </a:lnTo>
                  <a:lnTo>
                    <a:pt x="857250" y="62433"/>
                  </a:lnTo>
                  <a:lnTo>
                    <a:pt x="866775" y="62433"/>
                  </a:lnTo>
                  <a:lnTo>
                    <a:pt x="866775" y="52908"/>
                  </a:lnTo>
                  <a:close/>
                </a:path>
                <a:path w="3781425" h="66675">
                  <a:moveTo>
                    <a:pt x="923925" y="52908"/>
                  </a:moveTo>
                  <a:lnTo>
                    <a:pt x="914400" y="52908"/>
                  </a:lnTo>
                  <a:lnTo>
                    <a:pt x="914400" y="62433"/>
                  </a:lnTo>
                  <a:lnTo>
                    <a:pt x="923925" y="62433"/>
                  </a:lnTo>
                  <a:lnTo>
                    <a:pt x="923925" y="52908"/>
                  </a:lnTo>
                  <a:close/>
                </a:path>
                <a:path w="3781425" h="66675">
                  <a:moveTo>
                    <a:pt x="981075" y="52908"/>
                  </a:moveTo>
                  <a:lnTo>
                    <a:pt x="971550" y="52908"/>
                  </a:lnTo>
                  <a:lnTo>
                    <a:pt x="971550" y="62433"/>
                  </a:lnTo>
                  <a:lnTo>
                    <a:pt x="981075" y="62433"/>
                  </a:lnTo>
                  <a:lnTo>
                    <a:pt x="981075" y="52908"/>
                  </a:lnTo>
                  <a:close/>
                </a:path>
                <a:path w="3781425" h="66675">
                  <a:moveTo>
                    <a:pt x="1038225" y="52908"/>
                  </a:moveTo>
                  <a:lnTo>
                    <a:pt x="1028700" y="52908"/>
                  </a:lnTo>
                  <a:lnTo>
                    <a:pt x="1028700" y="62433"/>
                  </a:lnTo>
                  <a:lnTo>
                    <a:pt x="1038225" y="62433"/>
                  </a:lnTo>
                  <a:lnTo>
                    <a:pt x="1038225" y="52908"/>
                  </a:lnTo>
                  <a:close/>
                </a:path>
                <a:path w="3781425" h="66675">
                  <a:moveTo>
                    <a:pt x="1095375" y="52908"/>
                  </a:moveTo>
                  <a:lnTo>
                    <a:pt x="1085850" y="52908"/>
                  </a:lnTo>
                  <a:lnTo>
                    <a:pt x="1085850" y="62433"/>
                  </a:lnTo>
                  <a:lnTo>
                    <a:pt x="1095375" y="62433"/>
                  </a:lnTo>
                  <a:lnTo>
                    <a:pt x="1095375" y="52908"/>
                  </a:lnTo>
                  <a:close/>
                </a:path>
                <a:path w="3781425" h="66675">
                  <a:moveTo>
                    <a:pt x="1152525" y="52908"/>
                  </a:moveTo>
                  <a:lnTo>
                    <a:pt x="1143000" y="52908"/>
                  </a:lnTo>
                  <a:lnTo>
                    <a:pt x="1143000" y="62433"/>
                  </a:lnTo>
                  <a:lnTo>
                    <a:pt x="1152525" y="62433"/>
                  </a:lnTo>
                  <a:lnTo>
                    <a:pt x="1152525" y="52908"/>
                  </a:lnTo>
                  <a:close/>
                </a:path>
                <a:path w="3781425" h="66675">
                  <a:moveTo>
                    <a:pt x="1209675" y="52908"/>
                  </a:moveTo>
                  <a:lnTo>
                    <a:pt x="1200150" y="52908"/>
                  </a:lnTo>
                  <a:lnTo>
                    <a:pt x="1200150" y="62433"/>
                  </a:lnTo>
                  <a:lnTo>
                    <a:pt x="1209675" y="62433"/>
                  </a:lnTo>
                  <a:lnTo>
                    <a:pt x="1209675" y="52908"/>
                  </a:lnTo>
                  <a:close/>
                </a:path>
                <a:path w="3781425" h="66675">
                  <a:moveTo>
                    <a:pt x="1266825" y="52908"/>
                  </a:moveTo>
                  <a:lnTo>
                    <a:pt x="1257300" y="52908"/>
                  </a:lnTo>
                  <a:lnTo>
                    <a:pt x="1257300" y="62433"/>
                  </a:lnTo>
                  <a:lnTo>
                    <a:pt x="1266825" y="62433"/>
                  </a:lnTo>
                  <a:lnTo>
                    <a:pt x="1266825" y="52908"/>
                  </a:lnTo>
                  <a:close/>
                </a:path>
                <a:path w="3781425" h="66675">
                  <a:moveTo>
                    <a:pt x="1323975" y="52908"/>
                  </a:moveTo>
                  <a:lnTo>
                    <a:pt x="1314450" y="52908"/>
                  </a:lnTo>
                  <a:lnTo>
                    <a:pt x="1314450" y="62433"/>
                  </a:lnTo>
                  <a:lnTo>
                    <a:pt x="1323975" y="62433"/>
                  </a:lnTo>
                  <a:lnTo>
                    <a:pt x="1323975" y="52908"/>
                  </a:lnTo>
                  <a:close/>
                </a:path>
                <a:path w="3781425" h="66675">
                  <a:moveTo>
                    <a:pt x="1381125" y="52908"/>
                  </a:moveTo>
                  <a:lnTo>
                    <a:pt x="1371600" y="52908"/>
                  </a:lnTo>
                  <a:lnTo>
                    <a:pt x="1371600" y="62433"/>
                  </a:lnTo>
                  <a:lnTo>
                    <a:pt x="1381125" y="62433"/>
                  </a:lnTo>
                  <a:lnTo>
                    <a:pt x="1381125" y="52908"/>
                  </a:lnTo>
                  <a:close/>
                </a:path>
                <a:path w="3781425" h="66675">
                  <a:moveTo>
                    <a:pt x="1438275" y="52908"/>
                  </a:moveTo>
                  <a:lnTo>
                    <a:pt x="1428750" y="52908"/>
                  </a:lnTo>
                  <a:lnTo>
                    <a:pt x="1428750" y="62433"/>
                  </a:lnTo>
                  <a:lnTo>
                    <a:pt x="1438275" y="62433"/>
                  </a:lnTo>
                  <a:lnTo>
                    <a:pt x="1438275" y="52908"/>
                  </a:lnTo>
                  <a:close/>
                </a:path>
                <a:path w="3781425" h="66675">
                  <a:moveTo>
                    <a:pt x="1495425" y="52908"/>
                  </a:moveTo>
                  <a:lnTo>
                    <a:pt x="1485900" y="52908"/>
                  </a:lnTo>
                  <a:lnTo>
                    <a:pt x="1485900" y="62433"/>
                  </a:lnTo>
                  <a:lnTo>
                    <a:pt x="1495425" y="62433"/>
                  </a:lnTo>
                  <a:lnTo>
                    <a:pt x="1495425" y="52908"/>
                  </a:lnTo>
                  <a:close/>
                </a:path>
                <a:path w="3781425" h="66675">
                  <a:moveTo>
                    <a:pt x="1552575" y="52908"/>
                  </a:moveTo>
                  <a:lnTo>
                    <a:pt x="1543050" y="52908"/>
                  </a:lnTo>
                  <a:lnTo>
                    <a:pt x="1543050" y="62433"/>
                  </a:lnTo>
                  <a:lnTo>
                    <a:pt x="1552575" y="62433"/>
                  </a:lnTo>
                  <a:lnTo>
                    <a:pt x="1552575" y="52908"/>
                  </a:lnTo>
                  <a:close/>
                </a:path>
                <a:path w="3781425" h="66675">
                  <a:moveTo>
                    <a:pt x="1609725" y="52908"/>
                  </a:moveTo>
                  <a:lnTo>
                    <a:pt x="1600200" y="52908"/>
                  </a:lnTo>
                  <a:lnTo>
                    <a:pt x="1600200" y="62433"/>
                  </a:lnTo>
                  <a:lnTo>
                    <a:pt x="1609725" y="62433"/>
                  </a:lnTo>
                  <a:lnTo>
                    <a:pt x="1609725" y="52908"/>
                  </a:lnTo>
                  <a:close/>
                </a:path>
                <a:path w="3781425" h="66675">
                  <a:moveTo>
                    <a:pt x="1666875" y="52908"/>
                  </a:moveTo>
                  <a:lnTo>
                    <a:pt x="1657350" y="52908"/>
                  </a:lnTo>
                  <a:lnTo>
                    <a:pt x="1657350" y="62433"/>
                  </a:lnTo>
                  <a:lnTo>
                    <a:pt x="1666875" y="62433"/>
                  </a:lnTo>
                  <a:lnTo>
                    <a:pt x="1666875" y="52908"/>
                  </a:lnTo>
                  <a:close/>
                </a:path>
                <a:path w="3781425" h="66675">
                  <a:moveTo>
                    <a:pt x="1724025" y="52908"/>
                  </a:moveTo>
                  <a:lnTo>
                    <a:pt x="1714500" y="52908"/>
                  </a:lnTo>
                  <a:lnTo>
                    <a:pt x="1714500" y="62433"/>
                  </a:lnTo>
                  <a:lnTo>
                    <a:pt x="1724025" y="62433"/>
                  </a:lnTo>
                  <a:lnTo>
                    <a:pt x="1724025" y="52908"/>
                  </a:lnTo>
                  <a:close/>
                </a:path>
                <a:path w="3781425" h="66675">
                  <a:moveTo>
                    <a:pt x="1781175" y="52908"/>
                  </a:moveTo>
                  <a:lnTo>
                    <a:pt x="1771650" y="52908"/>
                  </a:lnTo>
                  <a:lnTo>
                    <a:pt x="1771650" y="62433"/>
                  </a:lnTo>
                  <a:lnTo>
                    <a:pt x="1781175" y="62433"/>
                  </a:lnTo>
                  <a:lnTo>
                    <a:pt x="1781175" y="52908"/>
                  </a:lnTo>
                  <a:close/>
                </a:path>
                <a:path w="3781425" h="66675">
                  <a:moveTo>
                    <a:pt x="1838325" y="52908"/>
                  </a:moveTo>
                  <a:lnTo>
                    <a:pt x="1828800" y="52908"/>
                  </a:lnTo>
                  <a:lnTo>
                    <a:pt x="1828800" y="62433"/>
                  </a:lnTo>
                  <a:lnTo>
                    <a:pt x="1838325" y="62433"/>
                  </a:lnTo>
                  <a:lnTo>
                    <a:pt x="1838325" y="52908"/>
                  </a:lnTo>
                  <a:close/>
                </a:path>
                <a:path w="3781425" h="66675">
                  <a:moveTo>
                    <a:pt x="1895475" y="52908"/>
                  </a:moveTo>
                  <a:lnTo>
                    <a:pt x="1885950" y="52908"/>
                  </a:lnTo>
                  <a:lnTo>
                    <a:pt x="1885950" y="62433"/>
                  </a:lnTo>
                  <a:lnTo>
                    <a:pt x="1895475" y="62433"/>
                  </a:lnTo>
                  <a:lnTo>
                    <a:pt x="1895475" y="52908"/>
                  </a:lnTo>
                  <a:close/>
                </a:path>
                <a:path w="3781425" h="66675">
                  <a:moveTo>
                    <a:pt x="1952625" y="52908"/>
                  </a:moveTo>
                  <a:lnTo>
                    <a:pt x="1943100" y="52908"/>
                  </a:lnTo>
                  <a:lnTo>
                    <a:pt x="1943100" y="62433"/>
                  </a:lnTo>
                  <a:lnTo>
                    <a:pt x="1952625" y="62433"/>
                  </a:lnTo>
                  <a:lnTo>
                    <a:pt x="1952625" y="52908"/>
                  </a:lnTo>
                  <a:close/>
                </a:path>
                <a:path w="3781425" h="66675">
                  <a:moveTo>
                    <a:pt x="2009775" y="52908"/>
                  </a:moveTo>
                  <a:lnTo>
                    <a:pt x="2000250" y="52908"/>
                  </a:lnTo>
                  <a:lnTo>
                    <a:pt x="2000250" y="62433"/>
                  </a:lnTo>
                  <a:lnTo>
                    <a:pt x="2009775" y="62433"/>
                  </a:lnTo>
                  <a:lnTo>
                    <a:pt x="2009775" y="52908"/>
                  </a:lnTo>
                  <a:close/>
                </a:path>
                <a:path w="3781425" h="66675">
                  <a:moveTo>
                    <a:pt x="2066925" y="52908"/>
                  </a:moveTo>
                  <a:lnTo>
                    <a:pt x="2057400" y="52908"/>
                  </a:lnTo>
                  <a:lnTo>
                    <a:pt x="2057400" y="62433"/>
                  </a:lnTo>
                  <a:lnTo>
                    <a:pt x="2066925" y="62433"/>
                  </a:lnTo>
                  <a:lnTo>
                    <a:pt x="2066925" y="52908"/>
                  </a:lnTo>
                  <a:close/>
                </a:path>
                <a:path w="3781425" h="66675">
                  <a:moveTo>
                    <a:pt x="2124075" y="52908"/>
                  </a:moveTo>
                  <a:lnTo>
                    <a:pt x="2114550" y="52908"/>
                  </a:lnTo>
                  <a:lnTo>
                    <a:pt x="2114550" y="62433"/>
                  </a:lnTo>
                  <a:lnTo>
                    <a:pt x="2124075" y="62433"/>
                  </a:lnTo>
                  <a:lnTo>
                    <a:pt x="2124075" y="52908"/>
                  </a:lnTo>
                  <a:close/>
                </a:path>
                <a:path w="3781425" h="66675">
                  <a:moveTo>
                    <a:pt x="2181225" y="52908"/>
                  </a:moveTo>
                  <a:lnTo>
                    <a:pt x="2171700" y="52908"/>
                  </a:lnTo>
                  <a:lnTo>
                    <a:pt x="2171700" y="62433"/>
                  </a:lnTo>
                  <a:lnTo>
                    <a:pt x="2181225" y="62433"/>
                  </a:lnTo>
                  <a:lnTo>
                    <a:pt x="2181225" y="52908"/>
                  </a:lnTo>
                  <a:close/>
                </a:path>
                <a:path w="3781425" h="66675">
                  <a:moveTo>
                    <a:pt x="2238375" y="52908"/>
                  </a:moveTo>
                  <a:lnTo>
                    <a:pt x="2228850" y="52908"/>
                  </a:lnTo>
                  <a:lnTo>
                    <a:pt x="2228850" y="62433"/>
                  </a:lnTo>
                  <a:lnTo>
                    <a:pt x="2238375" y="62433"/>
                  </a:lnTo>
                  <a:lnTo>
                    <a:pt x="2238375" y="52908"/>
                  </a:lnTo>
                  <a:close/>
                </a:path>
                <a:path w="3781425" h="66675">
                  <a:moveTo>
                    <a:pt x="2295525" y="52908"/>
                  </a:moveTo>
                  <a:lnTo>
                    <a:pt x="2286000" y="52908"/>
                  </a:lnTo>
                  <a:lnTo>
                    <a:pt x="2286000" y="62433"/>
                  </a:lnTo>
                  <a:lnTo>
                    <a:pt x="2295525" y="62433"/>
                  </a:lnTo>
                  <a:lnTo>
                    <a:pt x="2295525" y="52908"/>
                  </a:lnTo>
                  <a:close/>
                </a:path>
                <a:path w="3781425" h="66675">
                  <a:moveTo>
                    <a:pt x="2352675" y="52908"/>
                  </a:moveTo>
                  <a:lnTo>
                    <a:pt x="2343150" y="52908"/>
                  </a:lnTo>
                  <a:lnTo>
                    <a:pt x="2343150" y="62433"/>
                  </a:lnTo>
                  <a:lnTo>
                    <a:pt x="2352675" y="62433"/>
                  </a:lnTo>
                  <a:lnTo>
                    <a:pt x="2352675" y="52908"/>
                  </a:lnTo>
                  <a:close/>
                </a:path>
                <a:path w="3781425" h="66675">
                  <a:moveTo>
                    <a:pt x="2409825" y="52908"/>
                  </a:moveTo>
                  <a:lnTo>
                    <a:pt x="2400300" y="52908"/>
                  </a:lnTo>
                  <a:lnTo>
                    <a:pt x="2400300" y="62433"/>
                  </a:lnTo>
                  <a:lnTo>
                    <a:pt x="2409825" y="62433"/>
                  </a:lnTo>
                  <a:lnTo>
                    <a:pt x="2409825" y="52908"/>
                  </a:lnTo>
                  <a:close/>
                </a:path>
                <a:path w="3781425" h="66675">
                  <a:moveTo>
                    <a:pt x="2466975" y="52908"/>
                  </a:moveTo>
                  <a:lnTo>
                    <a:pt x="2457450" y="52908"/>
                  </a:lnTo>
                  <a:lnTo>
                    <a:pt x="2457450" y="62433"/>
                  </a:lnTo>
                  <a:lnTo>
                    <a:pt x="2466975" y="62433"/>
                  </a:lnTo>
                  <a:lnTo>
                    <a:pt x="2466975" y="52908"/>
                  </a:lnTo>
                  <a:close/>
                </a:path>
                <a:path w="3781425" h="66675">
                  <a:moveTo>
                    <a:pt x="2524125" y="52908"/>
                  </a:moveTo>
                  <a:lnTo>
                    <a:pt x="2514600" y="52908"/>
                  </a:lnTo>
                  <a:lnTo>
                    <a:pt x="2514600" y="62433"/>
                  </a:lnTo>
                  <a:lnTo>
                    <a:pt x="2524125" y="62433"/>
                  </a:lnTo>
                  <a:lnTo>
                    <a:pt x="2524125" y="52908"/>
                  </a:lnTo>
                  <a:close/>
                </a:path>
                <a:path w="3781425" h="66675">
                  <a:moveTo>
                    <a:pt x="2581275" y="52908"/>
                  </a:moveTo>
                  <a:lnTo>
                    <a:pt x="2571750" y="52908"/>
                  </a:lnTo>
                  <a:lnTo>
                    <a:pt x="2571750" y="62433"/>
                  </a:lnTo>
                  <a:lnTo>
                    <a:pt x="2581275" y="62433"/>
                  </a:lnTo>
                  <a:lnTo>
                    <a:pt x="2581275" y="52908"/>
                  </a:lnTo>
                  <a:close/>
                </a:path>
                <a:path w="3781425" h="66675">
                  <a:moveTo>
                    <a:pt x="2638425" y="52908"/>
                  </a:moveTo>
                  <a:lnTo>
                    <a:pt x="2628900" y="52908"/>
                  </a:lnTo>
                  <a:lnTo>
                    <a:pt x="2628900" y="62433"/>
                  </a:lnTo>
                  <a:lnTo>
                    <a:pt x="2638425" y="62433"/>
                  </a:lnTo>
                  <a:lnTo>
                    <a:pt x="2638425" y="52908"/>
                  </a:lnTo>
                  <a:close/>
                </a:path>
                <a:path w="3781425" h="66675">
                  <a:moveTo>
                    <a:pt x="2695575" y="52908"/>
                  </a:moveTo>
                  <a:lnTo>
                    <a:pt x="2686050" y="52908"/>
                  </a:lnTo>
                  <a:lnTo>
                    <a:pt x="2686050" y="62433"/>
                  </a:lnTo>
                  <a:lnTo>
                    <a:pt x="2695575" y="62433"/>
                  </a:lnTo>
                  <a:lnTo>
                    <a:pt x="2695575" y="52908"/>
                  </a:lnTo>
                  <a:close/>
                </a:path>
                <a:path w="3781425" h="66675">
                  <a:moveTo>
                    <a:pt x="2752725" y="52908"/>
                  </a:moveTo>
                  <a:lnTo>
                    <a:pt x="2743200" y="52908"/>
                  </a:lnTo>
                  <a:lnTo>
                    <a:pt x="2743200" y="62433"/>
                  </a:lnTo>
                  <a:lnTo>
                    <a:pt x="2752725" y="62433"/>
                  </a:lnTo>
                  <a:lnTo>
                    <a:pt x="2752725" y="52908"/>
                  </a:lnTo>
                  <a:close/>
                </a:path>
                <a:path w="3781425" h="66675">
                  <a:moveTo>
                    <a:pt x="2809875" y="52908"/>
                  </a:moveTo>
                  <a:lnTo>
                    <a:pt x="2800350" y="52908"/>
                  </a:lnTo>
                  <a:lnTo>
                    <a:pt x="2800350" y="62433"/>
                  </a:lnTo>
                  <a:lnTo>
                    <a:pt x="2809875" y="62433"/>
                  </a:lnTo>
                  <a:lnTo>
                    <a:pt x="2809875" y="52908"/>
                  </a:lnTo>
                  <a:close/>
                </a:path>
                <a:path w="3781425" h="66675">
                  <a:moveTo>
                    <a:pt x="2867025" y="52908"/>
                  </a:moveTo>
                  <a:lnTo>
                    <a:pt x="2857500" y="52908"/>
                  </a:lnTo>
                  <a:lnTo>
                    <a:pt x="2857500" y="62433"/>
                  </a:lnTo>
                  <a:lnTo>
                    <a:pt x="2867025" y="62433"/>
                  </a:lnTo>
                  <a:lnTo>
                    <a:pt x="2867025" y="52908"/>
                  </a:lnTo>
                  <a:close/>
                </a:path>
                <a:path w="3781425" h="66675">
                  <a:moveTo>
                    <a:pt x="2924175" y="52908"/>
                  </a:moveTo>
                  <a:lnTo>
                    <a:pt x="2914650" y="52908"/>
                  </a:lnTo>
                  <a:lnTo>
                    <a:pt x="2914650" y="62433"/>
                  </a:lnTo>
                  <a:lnTo>
                    <a:pt x="2924175" y="62433"/>
                  </a:lnTo>
                  <a:lnTo>
                    <a:pt x="2924175" y="52908"/>
                  </a:lnTo>
                  <a:close/>
                </a:path>
                <a:path w="3781425" h="66675">
                  <a:moveTo>
                    <a:pt x="2981325" y="52908"/>
                  </a:moveTo>
                  <a:lnTo>
                    <a:pt x="2971800" y="52908"/>
                  </a:lnTo>
                  <a:lnTo>
                    <a:pt x="2971800" y="62433"/>
                  </a:lnTo>
                  <a:lnTo>
                    <a:pt x="2981325" y="62433"/>
                  </a:lnTo>
                  <a:lnTo>
                    <a:pt x="2981325" y="52908"/>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52908"/>
                  </a:moveTo>
                  <a:lnTo>
                    <a:pt x="3028950" y="52908"/>
                  </a:lnTo>
                  <a:lnTo>
                    <a:pt x="3028950" y="62433"/>
                  </a:lnTo>
                  <a:lnTo>
                    <a:pt x="3038475" y="62433"/>
                  </a:lnTo>
                  <a:lnTo>
                    <a:pt x="3038475" y="52908"/>
                  </a:lnTo>
                  <a:close/>
                </a:path>
                <a:path w="3781425" h="66675">
                  <a:moveTo>
                    <a:pt x="3095625" y="52908"/>
                  </a:moveTo>
                  <a:lnTo>
                    <a:pt x="3086100" y="52908"/>
                  </a:lnTo>
                  <a:lnTo>
                    <a:pt x="3086100" y="62433"/>
                  </a:lnTo>
                  <a:lnTo>
                    <a:pt x="3095625" y="62433"/>
                  </a:lnTo>
                  <a:lnTo>
                    <a:pt x="3095625" y="52908"/>
                  </a:lnTo>
                  <a:close/>
                </a:path>
                <a:path w="3781425" h="66675">
                  <a:moveTo>
                    <a:pt x="3152775" y="52908"/>
                  </a:moveTo>
                  <a:lnTo>
                    <a:pt x="3143250" y="52908"/>
                  </a:lnTo>
                  <a:lnTo>
                    <a:pt x="3143250" y="62433"/>
                  </a:lnTo>
                  <a:lnTo>
                    <a:pt x="3152775" y="62433"/>
                  </a:lnTo>
                  <a:lnTo>
                    <a:pt x="3152775" y="52908"/>
                  </a:lnTo>
                  <a:close/>
                </a:path>
                <a:path w="3781425" h="66675">
                  <a:moveTo>
                    <a:pt x="3209925" y="52908"/>
                  </a:moveTo>
                  <a:lnTo>
                    <a:pt x="3200400" y="52908"/>
                  </a:lnTo>
                  <a:lnTo>
                    <a:pt x="3200400" y="62433"/>
                  </a:lnTo>
                  <a:lnTo>
                    <a:pt x="3209925" y="62433"/>
                  </a:lnTo>
                  <a:lnTo>
                    <a:pt x="3209925" y="52908"/>
                  </a:lnTo>
                  <a:close/>
                </a:path>
                <a:path w="3781425" h="66675">
                  <a:moveTo>
                    <a:pt x="3267075" y="52908"/>
                  </a:moveTo>
                  <a:lnTo>
                    <a:pt x="3257550" y="52908"/>
                  </a:lnTo>
                  <a:lnTo>
                    <a:pt x="3257550" y="62433"/>
                  </a:lnTo>
                  <a:lnTo>
                    <a:pt x="3267075" y="62433"/>
                  </a:lnTo>
                  <a:lnTo>
                    <a:pt x="3267075" y="52908"/>
                  </a:lnTo>
                  <a:close/>
                </a:path>
                <a:path w="3781425" h="66675">
                  <a:moveTo>
                    <a:pt x="3324225" y="52908"/>
                  </a:moveTo>
                  <a:lnTo>
                    <a:pt x="3314700" y="52908"/>
                  </a:lnTo>
                  <a:lnTo>
                    <a:pt x="3314700" y="62433"/>
                  </a:lnTo>
                  <a:lnTo>
                    <a:pt x="3324225" y="62433"/>
                  </a:lnTo>
                  <a:lnTo>
                    <a:pt x="3324225" y="52908"/>
                  </a:lnTo>
                  <a:close/>
                </a:path>
                <a:path w="3781425" h="66675">
                  <a:moveTo>
                    <a:pt x="3381375" y="52908"/>
                  </a:moveTo>
                  <a:lnTo>
                    <a:pt x="3371850" y="52908"/>
                  </a:lnTo>
                  <a:lnTo>
                    <a:pt x="3371850" y="62433"/>
                  </a:lnTo>
                  <a:lnTo>
                    <a:pt x="3381375" y="62433"/>
                  </a:lnTo>
                  <a:lnTo>
                    <a:pt x="3381375" y="52908"/>
                  </a:lnTo>
                  <a:close/>
                </a:path>
                <a:path w="3781425" h="66675">
                  <a:moveTo>
                    <a:pt x="3438525" y="52908"/>
                  </a:moveTo>
                  <a:lnTo>
                    <a:pt x="3429000" y="52908"/>
                  </a:lnTo>
                  <a:lnTo>
                    <a:pt x="3429000" y="62433"/>
                  </a:lnTo>
                  <a:lnTo>
                    <a:pt x="3438525" y="62433"/>
                  </a:lnTo>
                  <a:lnTo>
                    <a:pt x="3438525" y="52908"/>
                  </a:lnTo>
                  <a:close/>
                </a:path>
                <a:path w="3781425" h="66675">
                  <a:moveTo>
                    <a:pt x="3495675" y="52908"/>
                  </a:moveTo>
                  <a:lnTo>
                    <a:pt x="3486150" y="52908"/>
                  </a:lnTo>
                  <a:lnTo>
                    <a:pt x="3486150" y="62433"/>
                  </a:lnTo>
                  <a:lnTo>
                    <a:pt x="3495675" y="62433"/>
                  </a:lnTo>
                  <a:lnTo>
                    <a:pt x="3495675" y="52908"/>
                  </a:lnTo>
                  <a:close/>
                </a:path>
                <a:path w="3781425" h="66675">
                  <a:moveTo>
                    <a:pt x="3552825" y="52908"/>
                  </a:moveTo>
                  <a:lnTo>
                    <a:pt x="3543300" y="52908"/>
                  </a:lnTo>
                  <a:lnTo>
                    <a:pt x="3543300" y="62433"/>
                  </a:lnTo>
                  <a:lnTo>
                    <a:pt x="3552825" y="62433"/>
                  </a:lnTo>
                  <a:lnTo>
                    <a:pt x="3552825" y="52908"/>
                  </a:lnTo>
                  <a:close/>
                </a:path>
                <a:path w="3781425" h="66675">
                  <a:moveTo>
                    <a:pt x="3609975" y="52908"/>
                  </a:moveTo>
                  <a:lnTo>
                    <a:pt x="3600450" y="52908"/>
                  </a:lnTo>
                  <a:lnTo>
                    <a:pt x="3600450" y="62433"/>
                  </a:lnTo>
                  <a:lnTo>
                    <a:pt x="3609975" y="62433"/>
                  </a:lnTo>
                  <a:lnTo>
                    <a:pt x="3609975" y="52908"/>
                  </a:lnTo>
                  <a:close/>
                </a:path>
                <a:path w="3781425" h="66675">
                  <a:moveTo>
                    <a:pt x="3667125" y="52908"/>
                  </a:moveTo>
                  <a:lnTo>
                    <a:pt x="3657600" y="52908"/>
                  </a:lnTo>
                  <a:lnTo>
                    <a:pt x="3657600" y="62433"/>
                  </a:lnTo>
                  <a:lnTo>
                    <a:pt x="3667125" y="62433"/>
                  </a:lnTo>
                  <a:lnTo>
                    <a:pt x="3667125" y="52908"/>
                  </a:lnTo>
                  <a:close/>
                </a:path>
                <a:path w="3781425" h="66675">
                  <a:moveTo>
                    <a:pt x="3724275" y="52908"/>
                  </a:moveTo>
                  <a:lnTo>
                    <a:pt x="3714750" y="52908"/>
                  </a:lnTo>
                  <a:lnTo>
                    <a:pt x="3714750" y="62433"/>
                  </a:lnTo>
                  <a:lnTo>
                    <a:pt x="3724275" y="62433"/>
                  </a:lnTo>
                  <a:lnTo>
                    <a:pt x="3724275" y="52908"/>
                  </a:lnTo>
                  <a:close/>
                </a:path>
                <a:path w="3781425" h="66675">
                  <a:moveTo>
                    <a:pt x="3781425" y="52908"/>
                  </a:moveTo>
                  <a:lnTo>
                    <a:pt x="3771900" y="52908"/>
                  </a:lnTo>
                  <a:lnTo>
                    <a:pt x="3771900" y="62433"/>
                  </a:lnTo>
                  <a:lnTo>
                    <a:pt x="3781425" y="62433"/>
                  </a:lnTo>
                  <a:lnTo>
                    <a:pt x="3781425" y="529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4" name="object 204"/>
            <p:cNvSpPr/>
            <p:nvPr/>
          </p:nvSpPr>
          <p:spPr>
            <a:xfrm>
              <a:off x="914400" y="4722291"/>
              <a:ext cx="11268075" cy="989965"/>
            </a:xfrm>
            <a:custGeom>
              <a:avLst/>
              <a:gdLst/>
              <a:ahLst/>
              <a:cxnLst/>
              <a:rect l="l" t="t" r="r" b="b"/>
              <a:pathLst>
                <a:path w="11268075" h="989964">
                  <a:moveTo>
                    <a:pt x="9525" y="0"/>
                  </a:moveTo>
                  <a:lnTo>
                    <a:pt x="0" y="0"/>
                  </a:lnTo>
                  <a:lnTo>
                    <a:pt x="0" y="9525"/>
                  </a:lnTo>
                  <a:lnTo>
                    <a:pt x="9525" y="9525"/>
                  </a:lnTo>
                  <a:lnTo>
                    <a:pt x="9525" y="0"/>
                  </a:lnTo>
                  <a:close/>
                </a:path>
                <a:path w="11268075" h="989964">
                  <a:moveTo>
                    <a:pt x="7553325" y="975779"/>
                  </a:moveTo>
                  <a:lnTo>
                    <a:pt x="7543800" y="975779"/>
                  </a:lnTo>
                  <a:lnTo>
                    <a:pt x="7543800" y="985304"/>
                  </a:lnTo>
                  <a:lnTo>
                    <a:pt x="7553325" y="985304"/>
                  </a:lnTo>
                  <a:lnTo>
                    <a:pt x="7553325" y="975779"/>
                  </a:lnTo>
                  <a:close/>
                </a:path>
                <a:path w="11268075" h="989964">
                  <a:moveTo>
                    <a:pt x="7610475" y="975779"/>
                  </a:moveTo>
                  <a:lnTo>
                    <a:pt x="7600950" y="975779"/>
                  </a:lnTo>
                  <a:lnTo>
                    <a:pt x="7600950" y="985304"/>
                  </a:lnTo>
                  <a:lnTo>
                    <a:pt x="7610475" y="985304"/>
                  </a:lnTo>
                  <a:lnTo>
                    <a:pt x="7610475" y="975779"/>
                  </a:lnTo>
                  <a:close/>
                </a:path>
                <a:path w="11268075" h="989964">
                  <a:moveTo>
                    <a:pt x="7667625" y="975779"/>
                  </a:moveTo>
                  <a:lnTo>
                    <a:pt x="7658100" y="975779"/>
                  </a:lnTo>
                  <a:lnTo>
                    <a:pt x="7658100" y="985304"/>
                  </a:lnTo>
                  <a:lnTo>
                    <a:pt x="7667625" y="985304"/>
                  </a:lnTo>
                  <a:lnTo>
                    <a:pt x="7667625" y="975779"/>
                  </a:lnTo>
                  <a:close/>
                </a:path>
                <a:path w="11268075" h="989964">
                  <a:moveTo>
                    <a:pt x="7724775" y="975779"/>
                  </a:moveTo>
                  <a:lnTo>
                    <a:pt x="7715250" y="975779"/>
                  </a:lnTo>
                  <a:lnTo>
                    <a:pt x="7715250" y="985304"/>
                  </a:lnTo>
                  <a:lnTo>
                    <a:pt x="7724775" y="985304"/>
                  </a:lnTo>
                  <a:lnTo>
                    <a:pt x="7724775" y="975779"/>
                  </a:lnTo>
                  <a:close/>
                </a:path>
                <a:path w="11268075" h="989964">
                  <a:moveTo>
                    <a:pt x="7781925" y="975779"/>
                  </a:moveTo>
                  <a:lnTo>
                    <a:pt x="7772400" y="975779"/>
                  </a:lnTo>
                  <a:lnTo>
                    <a:pt x="7772400" y="985304"/>
                  </a:lnTo>
                  <a:lnTo>
                    <a:pt x="7781925" y="985304"/>
                  </a:lnTo>
                  <a:lnTo>
                    <a:pt x="7781925" y="975779"/>
                  </a:lnTo>
                  <a:close/>
                </a:path>
                <a:path w="11268075" h="989964">
                  <a:moveTo>
                    <a:pt x="7839075" y="975779"/>
                  </a:moveTo>
                  <a:lnTo>
                    <a:pt x="7829550" y="975779"/>
                  </a:lnTo>
                  <a:lnTo>
                    <a:pt x="7829550" y="985304"/>
                  </a:lnTo>
                  <a:lnTo>
                    <a:pt x="7839075" y="985304"/>
                  </a:lnTo>
                  <a:lnTo>
                    <a:pt x="7839075" y="975779"/>
                  </a:lnTo>
                  <a:close/>
                </a:path>
                <a:path w="11268075" h="989964">
                  <a:moveTo>
                    <a:pt x="7896225" y="975779"/>
                  </a:moveTo>
                  <a:lnTo>
                    <a:pt x="7886700" y="975779"/>
                  </a:lnTo>
                  <a:lnTo>
                    <a:pt x="7886700" y="985304"/>
                  </a:lnTo>
                  <a:lnTo>
                    <a:pt x="7896225" y="985304"/>
                  </a:lnTo>
                  <a:lnTo>
                    <a:pt x="7896225" y="975779"/>
                  </a:lnTo>
                  <a:close/>
                </a:path>
                <a:path w="11268075" h="989964">
                  <a:moveTo>
                    <a:pt x="7953375" y="975779"/>
                  </a:moveTo>
                  <a:lnTo>
                    <a:pt x="7943850" y="975779"/>
                  </a:lnTo>
                  <a:lnTo>
                    <a:pt x="7943850" y="985304"/>
                  </a:lnTo>
                  <a:lnTo>
                    <a:pt x="7953375" y="985304"/>
                  </a:lnTo>
                  <a:lnTo>
                    <a:pt x="7953375" y="975779"/>
                  </a:lnTo>
                  <a:close/>
                </a:path>
                <a:path w="11268075" h="989964">
                  <a:moveTo>
                    <a:pt x="8010525" y="975779"/>
                  </a:moveTo>
                  <a:lnTo>
                    <a:pt x="8001000" y="975779"/>
                  </a:lnTo>
                  <a:lnTo>
                    <a:pt x="8001000" y="985304"/>
                  </a:lnTo>
                  <a:lnTo>
                    <a:pt x="8010525" y="985304"/>
                  </a:lnTo>
                  <a:lnTo>
                    <a:pt x="8010525" y="975779"/>
                  </a:lnTo>
                  <a:close/>
                </a:path>
                <a:path w="11268075" h="989964">
                  <a:moveTo>
                    <a:pt x="8067675" y="975779"/>
                  </a:moveTo>
                  <a:lnTo>
                    <a:pt x="8058150" y="975779"/>
                  </a:lnTo>
                  <a:lnTo>
                    <a:pt x="8058150" y="985304"/>
                  </a:lnTo>
                  <a:lnTo>
                    <a:pt x="8067675" y="985304"/>
                  </a:lnTo>
                  <a:lnTo>
                    <a:pt x="8067675" y="975779"/>
                  </a:lnTo>
                  <a:close/>
                </a:path>
                <a:path w="11268075" h="989964">
                  <a:moveTo>
                    <a:pt x="8124825" y="975779"/>
                  </a:moveTo>
                  <a:lnTo>
                    <a:pt x="8115300" y="975779"/>
                  </a:lnTo>
                  <a:lnTo>
                    <a:pt x="8115300" y="985304"/>
                  </a:lnTo>
                  <a:lnTo>
                    <a:pt x="8124825" y="985304"/>
                  </a:lnTo>
                  <a:lnTo>
                    <a:pt x="8124825" y="975779"/>
                  </a:lnTo>
                  <a:close/>
                </a:path>
                <a:path w="11268075" h="989964">
                  <a:moveTo>
                    <a:pt x="8181975" y="975779"/>
                  </a:moveTo>
                  <a:lnTo>
                    <a:pt x="8172450" y="975779"/>
                  </a:lnTo>
                  <a:lnTo>
                    <a:pt x="8172450" y="985304"/>
                  </a:lnTo>
                  <a:lnTo>
                    <a:pt x="8181975" y="985304"/>
                  </a:lnTo>
                  <a:lnTo>
                    <a:pt x="8181975" y="975779"/>
                  </a:lnTo>
                  <a:close/>
                </a:path>
                <a:path w="11268075" h="989964">
                  <a:moveTo>
                    <a:pt x="8239125" y="975779"/>
                  </a:moveTo>
                  <a:lnTo>
                    <a:pt x="8229600" y="975779"/>
                  </a:lnTo>
                  <a:lnTo>
                    <a:pt x="8229600" y="985304"/>
                  </a:lnTo>
                  <a:lnTo>
                    <a:pt x="8239125" y="985304"/>
                  </a:lnTo>
                  <a:lnTo>
                    <a:pt x="8239125" y="975779"/>
                  </a:lnTo>
                  <a:close/>
                </a:path>
                <a:path w="11268075" h="989964">
                  <a:moveTo>
                    <a:pt x="8296275" y="975779"/>
                  </a:moveTo>
                  <a:lnTo>
                    <a:pt x="8286750" y="975779"/>
                  </a:lnTo>
                  <a:lnTo>
                    <a:pt x="8286750" y="985304"/>
                  </a:lnTo>
                  <a:lnTo>
                    <a:pt x="8296275" y="985304"/>
                  </a:lnTo>
                  <a:lnTo>
                    <a:pt x="8296275" y="975779"/>
                  </a:lnTo>
                  <a:close/>
                </a:path>
                <a:path w="11268075" h="989964">
                  <a:moveTo>
                    <a:pt x="8353425" y="975779"/>
                  </a:moveTo>
                  <a:lnTo>
                    <a:pt x="8343900" y="975779"/>
                  </a:lnTo>
                  <a:lnTo>
                    <a:pt x="8343900" y="985304"/>
                  </a:lnTo>
                  <a:lnTo>
                    <a:pt x="8353425" y="985304"/>
                  </a:lnTo>
                  <a:lnTo>
                    <a:pt x="8353425" y="975779"/>
                  </a:lnTo>
                  <a:close/>
                </a:path>
                <a:path w="11268075" h="989964">
                  <a:moveTo>
                    <a:pt x="8410575" y="975779"/>
                  </a:moveTo>
                  <a:lnTo>
                    <a:pt x="8401050" y="975779"/>
                  </a:lnTo>
                  <a:lnTo>
                    <a:pt x="8401050" y="985304"/>
                  </a:lnTo>
                  <a:lnTo>
                    <a:pt x="8410575" y="985304"/>
                  </a:lnTo>
                  <a:lnTo>
                    <a:pt x="8410575" y="975779"/>
                  </a:lnTo>
                  <a:close/>
                </a:path>
                <a:path w="11268075" h="989964">
                  <a:moveTo>
                    <a:pt x="8467725" y="975779"/>
                  </a:moveTo>
                  <a:lnTo>
                    <a:pt x="8458200" y="975779"/>
                  </a:lnTo>
                  <a:lnTo>
                    <a:pt x="8458200" y="985304"/>
                  </a:lnTo>
                  <a:lnTo>
                    <a:pt x="8467725" y="985304"/>
                  </a:lnTo>
                  <a:lnTo>
                    <a:pt x="8467725" y="975779"/>
                  </a:lnTo>
                  <a:close/>
                </a:path>
                <a:path w="11268075" h="989964">
                  <a:moveTo>
                    <a:pt x="8524875" y="975779"/>
                  </a:moveTo>
                  <a:lnTo>
                    <a:pt x="8515350" y="975779"/>
                  </a:lnTo>
                  <a:lnTo>
                    <a:pt x="8515350" y="985304"/>
                  </a:lnTo>
                  <a:lnTo>
                    <a:pt x="8524875" y="985304"/>
                  </a:lnTo>
                  <a:lnTo>
                    <a:pt x="8524875" y="975779"/>
                  </a:lnTo>
                  <a:close/>
                </a:path>
                <a:path w="11268075" h="989964">
                  <a:moveTo>
                    <a:pt x="8582025" y="975779"/>
                  </a:moveTo>
                  <a:lnTo>
                    <a:pt x="8572500" y="975779"/>
                  </a:lnTo>
                  <a:lnTo>
                    <a:pt x="8572500" y="985304"/>
                  </a:lnTo>
                  <a:lnTo>
                    <a:pt x="8582025" y="985304"/>
                  </a:lnTo>
                  <a:lnTo>
                    <a:pt x="8582025" y="975779"/>
                  </a:lnTo>
                  <a:close/>
                </a:path>
                <a:path w="11268075" h="989964">
                  <a:moveTo>
                    <a:pt x="8639175" y="975779"/>
                  </a:moveTo>
                  <a:lnTo>
                    <a:pt x="8629650" y="975779"/>
                  </a:lnTo>
                  <a:lnTo>
                    <a:pt x="8629650" y="985304"/>
                  </a:lnTo>
                  <a:lnTo>
                    <a:pt x="8639175" y="985304"/>
                  </a:lnTo>
                  <a:lnTo>
                    <a:pt x="8639175" y="975779"/>
                  </a:lnTo>
                  <a:close/>
                </a:path>
                <a:path w="11268075" h="989964">
                  <a:moveTo>
                    <a:pt x="8696325" y="975779"/>
                  </a:moveTo>
                  <a:lnTo>
                    <a:pt x="8686800" y="975779"/>
                  </a:lnTo>
                  <a:lnTo>
                    <a:pt x="8686800" y="985304"/>
                  </a:lnTo>
                  <a:lnTo>
                    <a:pt x="8696325" y="985304"/>
                  </a:lnTo>
                  <a:lnTo>
                    <a:pt x="8696325" y="975779"/>
                  </a:lnTo>
                  <a:close/>
                </a:path>
                <a:path w="11268075" h="989964">
                  <a:moveTo>
                    <a:pt x="8753475" y="975779"/>
                  </a:moveTo>
                  <a:lnTo>
                    <a:pt x="8743950" y="975779"/>
                  </a:lnTo>
                  <a:lnTo>
                    <a:pt x="8743950" y="985304"/>
                  </a:lnTo>
                  <a:lnTo>
                    <a:pt x="8753475" y="985304"/>
                  </a:lnTo>
                  <a:lnTo>
                    <a:pt x="8753475" y="975779"/>
                  </a:lnTo>
                  <a:close/>
                </a:path>
                <a:path w="11268075" h="989964">
                  <a:moveTo>
                    <a:pt x="8810625" y="975779"/>
                  </a:moveTo>
                  <a:lnTo>
                    <a:pt x="8801100" y="975779"/>
                  </a:lnTo>
                  <a:lnTo>
                    <a:pt x="8801100" y="985304"/>
                  </a:lnTo>
                  <a:lnTo>
                    <a:pt x="8810625" y="985304"/>
                  </a:lnTo>
                  <a:lnTo>
                    <a:pt x="8810625" y="975779"/>
                  </a:lnTo>
                  <a:close/>
                </a:path>
                <a:path w="11268075" h="989964">
                  <a:moveTo>
                    <a:pt x="8867775" y="975779"/>
                  </a:moveTo>
                  <a:lnTo>
                    <a:pt x="8858250" y="975779"/>
                  </a:lnTo>
                  <a:lnTo>
                    <a:pt x="8858250" y="985304"/>
                  </a:lnTo>
                  <a:lnTo>
                    <a:pt x="8867775" y="985304"/>
                  </a:lnTo>
                  <a:lnTo>
                    <a:pt x="8867775" y="975779"/>
                  </a:lnTo>
                  <a:close/>
                </a:path>
                <a:path w="11268075" h="989964">
                  <a:moveTo>
                    <a:pt x="8924925" y="975779"/>
                  </a:moveTo>
                  <a:lnTo>
                    <a:pt x="8915400" y="975779"/>
                  </a:lnTo>
                  <a:lnTo>
                    <a:pt x="8915400" y="985304"/>
                  </a:lnTo>
                  <a:lnTo>
                    <a:pt x="8924925" y="985304"/>
                  </a:lnTo>
                  <a:lnTo>
                    <a:pt x="8924925" y="975779"/>
                  </a:lnTo>
                  <a:close/>
                </a:path>
                <a:path w="11268075" h="989964">
                  <a:moveTo>
                    <a:pt x="8982075" y="975779"/>
                  </a:moveTo>
                  <a:lnTo>
                    <a:pt x="8972550" y="975779"/>
                  </a:lnTo>
                  <a:lnTo>
                    <a:pt x="8972550" y="985304"/>
                  </a:lnTo>
                  <a:lnTo>
                    <a:pt x="8982075" y="985304"/>
                  </a:lnTo>
                  <a:lnTo>
                    <a:pt x="8982075" y="975779"/>
                  </a:lnTo>
                  <a:close/>
                </a:path>
                <a:path w="11268075" h="989964">
                  <a:moveTo>
                    <a:pt x="9045003" y="980020"/>
                  </a:moveTo>
                  <a:lnTo>
                    <a:pt x="9039225" y="980020"/>
                  </a:lnTo>
                  <a:lnTo>
                    <a:pt x="9039225" y="975779"/>
                  </a:lnTo>
                  <a:lnTo>
                    <a:pt x="9029700" y="975779"/>
                  </a:lnTo>
                  <a:lnTo>
                    <a:pt x="9029700" y="985304"/>
                  </a:lnTo>
                  <a:lnTo>
                    <a:pt x="9035478" y="985304"/>
                  </a:lnTo>
                  <a:lnTo>
                    <a:pt x="9035478" y="989545"/>
                  </a:lnTo>
                  <a:lnTo>
                    <a:pt x="9045003" y="989545"/>
                  </a:lnTo>
                  <a:lnTo>
                    <a:pt x="9045003" y="980020"/>
                  </a:lnTo>
                  <a:close/>
                </a:path>
                <a:path w="11268075" h="989964">
                  <a:moveTo>
                    <a:pt x="9045003" y="922870"/>
                  </a:moveTo>
                  <a:lnTo>
                    <a:pt x="9035478" y="922870"/>
                  </a:lnTo>
                  <a:lnTo>
                    <a:pt x="9035478" y="932395"/>
                  </a:lnTo>
                  <a:lnTo>
                    <a:pt x="9045003" y="932395"/>
                  </a:lnTo>
                  <a:lnTo>
                    <a:pt x="9045003" y="922870"/>
                  </a:lnTo>
                  <a:close/>
                </a:path>
                <a:path w="11268075" h="989964">
                  <a:moveTo>
                    <a:pt x="9096375" y="975779"/>
                  </a:moveTo>
                  <a:lnTo>
                    <a:pt x="9086850" y="975779"/>
                  </a:lnTo>
                  <a:lnTo>
                    <a:pt x="9086850" y="985304"/>
                  </a:lnTo>
                  <a:lnTo>
                    <a:pt x="9096375" y="985304"/>
                  </a:lnTo>
                  <a:lnTo>
                    <a:pt x="9096375" y="975779"/>
                  </a:lnTo>
                  <a:close/>
                </a:path>
                <a:path w="11268075" h="989964">
                  <a:moveTo>
                    <a:pt x="9153525" y="975779"/>
                  </a:moveTo>
                  <a:lnTo>
                    <a:pt x="9144000" y="975779"/>
                  </a:lnTo>
                  <a:lnTo>
                    <a:pt x="9144000" y="985304"/>
                  </a:lnTo>
                  <a:lnTo>
                    <a:pt x="9153525" y="985304"/>
                  </a:lnTo>
                  <a:lnTo>
                    <a:pt x="9153525" y="975779"/>
                  </a:lnTo>
                  <a:close/>
                </a:path>
                <a:path w="11268075" h="989964">
                  <a:moveTo>
                    <a:pt x="9210675" y="975779"/>
                  </a:moveTo>
                  <a:lnTo>
                    <a:pt x="9201150" y="975779"/>
                  </a:lnTo>
                  <a:lnTo>
                    <a:pt x="9201150" y="985304"/>
                  </a:lnTo>
                  <a:lnTo>
                    <a:pt x="9210675" y="985304"/>
                  </a:lnTo>
                  <a:lnTo>
                    <a:pt x="9210675" y="975779"/>
                  </a:lnTo>
                  <a:close/>
                </a:path>
                <a:path w="11268075" h="989964">
                  <a:moveTo>
                    <a:pt x="9267825" y="975779"/>
                  </a:moveTo>
                  <a:lnTo>
                    <a:pt x="9258300" y="975779"/>
                  </a:lnTo>
                  <a:lnTo>
                    <a:pt x="9258300" y="985304"/>
                  </a:lnTo>
                  <a:lnTo>
                    <a:pt x="9267825" y="985304"/>
                  </a:lnTo>
                  <a:lnTo>
                    <a:pt x="9267825" y="975779"/>
                  </a:lnTo>
                  <a:close/>
                </a:path>
                <a:path w="11268075" h="989964">
                  <a:moveTo>
                    <a:pt x="9324975" y="975779"/>
                  </a:moveTo>
                  <a:lnTo>
                    <a:pt x="9315450" y="975779"/>
                  </a:lnTo>
                  <a:lnTo>
                    <a:pt x="9315450" y="985304"/>
                  </a:lnTo>
                  <a:lnTo>
                    <a:pt x="9324975" y="985304"/>
                  </a:lnTo>
                  <a:lnTo>
                    <a:pt x="9324975" y="975779"/>
                  </a:lnTo>
                  <a:close/>
                </a:path>
                <a:path w="11268075" h="989964">
                  <a:moveTo>
                    <a:pt x="9382125" y="975779"/>
                  </a:moveTo>
                  <a:lnTo>
                    <a:pt x="9372600" y="975779"/>
                  </a:lnTo>
                  <a:lnTo>
                    <a:pt x="9372600" y="985304"/>
                  </a:lnTo>
                  <a:lnTo>
                    <a:pt x="9382125" y="985304"/>
                  </a:lnTo>
                  <a:lnTo>
                    <a:pt x="9382125" y="975779"/>
                  </a:lnTo>
                  <a:close/>
                </a:path>
                <a:path w="11268075" h="989964">
                  <a:moveTo>
                    <a:pt x="9439275" y="975779"/>
                  </a:moveTo>
                  <a:lnTo>
                    <a:pt x="9429750" y="975779"/>
                  </a:lnTo>
                  <a:lnTo>
                    <a:pt x="9429750" y="985304"/>
                  </a:lnTo>
                  <a:lnTo>
                    <a:pt x="9439275" y="985304"/>
                  </a:lnTo>
                  <a:lnTo>
                    <a:pt x="9439275" y="975779"/>
                  </a:lnTo>
                  <a:close/>
                </a:path>
                <a:path w="11268075" h="989964">
                  <a:moveTo>
                    <a:pt x="9496425" y="975779"/>
                  </a:moveTo>
                  <a:lnTo>
                    <a:pt x="9486900" y="975779"/>
                  </a:lnTo>
                  <a:lnTo>
                    <a:pt x="9486900" y="985304"/>
                  </a:lnTo>
                  <a:lnTo>
                    <a:pt x="9496425" y="985304"/>
                  </a:lnTo>
                  <a:lnTo>
                    <a:pt x="9496425" y="975779"/>
                  </a:lnTo>
                  <a:close/>
                </a:path>
                <a:path w="11268075" h="989964">
                  <a:moveTo>
                    <a:pt x="9553575" y="975779"/>
                  </a:moveTo>
                  <a:lnTo>
                    <a:pt x="9544050" y="975779"/>
                  </a:lnTo>
                  <a:lnTo>
                    <a:pt x="9544050" y="985304"/>
                  </a:lnTo>
                  <a:lnTo>
                    <a:pt x="9553575" y="985304"/>
                  </a:lnTo>
                  <a:lnTo>
                    <a:pt x="9553575" y="975779"/>
                  </a:lnTo>
                  <a:close/>
                </a:path>
                <a:path w="11268075" h="989964">
                  <a:moveTo>
                    <a:pt x="9610725" y="975779"/>
                  </a:moveTo>
                  <a:lnTo>
                    <a:pt x="9601200" y="975779"/>
                  </a:lnTo>
                  <a:lnTo>
                    <a:pt x="9601200" y="985304"/>
                  </a:lnTo>
                  <a:lnTo>
                    <a:pt x="9610725" y="985304"/>
                  </a:lnTo>
                  <a:lnTo>
                    <a:pt x="9610725" y="975779"/>
                  </a:lnTo>
                  <a:close/>
                </a:path>
                <a:path w="11268075" h="989964">
                  <a:moveTo>
                    <a:pt x="9667875" y="975779"/>
                  </a:moveTo>
                  <a:lnTo>
                    <a:pt x="9658350" y="975779"/>
                  </a:lnTo>
                  <a:lnTo>
                    <a:pt x="9658350" y="985304"/>
                  </a:lnTo>
                  <a:lnTo>
                    <a:pt x="9667875" y="985304"/>
                  </a:lnTo>
                  <a:lnTo>
                    <a:pt x="9667875" y="975779"/>
                  </a:lnTo>
                  <a:close/>
                </a:path>
                <a:path w="11268075" h="989964">
                  <a:moveTo>
                    <a:pt x="9725025" y="975779"/>
                  </a:moveTo>
                  <a:lnTo>
                    <a:pt x="9715500" y="975779"/>
                  </a:lnTo>
                  <a:lnTo>
                    <a:pt x="9715500" y="985304"/>
                  </a:lnTo>
                  <a:lnTo>
                    <a:pt x="9725025" y="985304"/>
                  </a:lnTo>
                  <a:lnTo>
                    <a:pt x="9725025" y="975779"/>
                  </a:lnTo>
                  <a:close/>
                </a:path>
                <a:path w="11268075" h="989964">
                  <a:moveTo>
                    <a:pt x="9782175" y="975779"/>
                  </a:moveTo>
                  <a:lnTo>
                    <a:pt x="9772650" y="975779"/>
                  </a:lnTo>
                  <a:lnTo>
                    <a:pt x="9772650" y="985304"/>
                  </a:lnTo>
                  <a:lnTo>
                    <a:pt x="9782175" y="985304"/>
                  </a:lnTo>
                  <a:lnTo>
                    <a:pt x="9782175" y="975779"/>
                  </a:lnTo>
                  <a:close/>
                </a:path>
                <a:path w="11268075" h="989964">
                  <a:moveTo>
                    <a:pt x="9839325" y="975779"/>
                  </a:moveTo>
                  <a:lnTo>
                    <a:pt x="9829800" y="975779"/>
                  </a:lnTo>
                  <a:lnTo>
                    <a:pt x="9829800" y="985304"/>
                  </a:lnTo>
                  <a:lnTo>
                    <a:pt x="9839325" y="985304"/>
                  </a:lnTo>
                  <a:lnTo>
                    <a:pt x="9839325" y="975779"/>
                  </a:lnTo>
                  <a:close/>
                </a:path>
                <a:path w="11268075" h="989964">
                  <a:moveTo>
                    <a:pt x="9896475" y="975779"/>
                  </a:moveTo>
                  <a:lnTo>
                    <a:pt x="9886950" y="975779"/>
                  </a:lnTo>
                  <a:lnTo>
                    <a:pt x="9886950" y="985304"/>
                  </a:lnTo>
                  <a:lnTo>
                    <a:pt x="9896475" y="985304"/>
                  </a:lnTo>
                  <a:lnTo>
                    <a:pt x="9896475" y="975779"/>
                  </a:lnTo>
                  <a:close/>
                </a:path>
                <a:path w="11268075" h="989964">
                  <a:moveTo>
                    <a:pt x="9953625" y="975779"/>
                  </a:moveTo>
                  <a:lnTo>
                    <a:pt x="9944100" y="975779"/>
                  </a:lnTo>
                  <a:lnTo>
                    <a:pt x="9944100" y="985304"/>
                  </a:lnTo>
                  <a:lnTo>
                    <a:pt x="9953625" y="985304"/>
                  </a:lnTo>
                  <a:lnTo>
                    <a:pt x="9953625" y="975779"/>
                  </a:lnTo>
                  <a:close/>
                </a:path>
                <a:path w="11268075" h="989964">
                  <a:moveTo>
                    <a:pt x="10010775" y="975779"/>
                  </a:moveTo>
                  <a:lnTo>
                    <a:pt x="10001250" y="975779"/>
                  </a:lnTo>
                  <a:lnTo>
                    <a:pt x="10001250" y="985304"/>
                  </a:lnTo>
                  <a:lnTo>
                    <a:pt x="10010775" y="985304"/>
                  </a:lnTo>
                  <a:lnTo>
                    <a:pt x="10010775" y="975779"/>
                  </a:lnTo>
                  <a:close/>
                </a:path>
                <a:path w="11268075" h="989964">
                  <a:moveTo>
                    <a:pt x="10067925" y="975779"/>
                  </a:moveTo>
                  <a:lnTo>
                    <a:pt x="10058400" y="975779"/>
                  </a:lnTo>
                  <a:lnTo>
                    <a:pt x="10058400" y="985304"/>
                  </a:lnTo>
                  <a:lnTo>
                    <a:pt x="10067925" y="985304"/>
                  </a:lnTo>
                  <a:lnTo>
                    <a:pt x="10067925" y="975779"/>
                  </a:lnTo>
                  <a:close/>
                </a:path>
                <a:path w="11268075" h="989964">
                  <a:moveTo>
                    <a:pt x="10125075" y="975779"/>
                  </a:moveTo>
                  <a:lnTo>
                    <a:pt x="10115550" y="975779"/>
                  </a:lnTo>
                  <a:lnTo>
                    <a:pt x="10115550" y="985304"/>
                  </a:lnTo>
                  <a:lnTo>
                    <a:pt x="10125075" y="985304"/>
                  </a:lnTo>
                  <a:lnTo>
                    <a:pt x="10125075" y="975779"/>
                  </a:lnTo>
                  <a:close/>
                </a:path>
                <a:path w="11268075" h="989964">
                  <a:moveTo>
                    <a:pt x="10182225" y="975779"/>
                  </a:moveTo>
                  <a:lnTo>
                    <a:pt x="10172700" y="975779"/>
                  </a:lnTo>
                  <a:lnTo>
                    <a:pt x="10172700" y="985304"/>
                  </a:lnTo>
                  <a:lnTo>
                    <a:pt x="10182225" y="985304"/>
                  </a:lnTo>
                  <a:lnTo>
                    <a:pt x="10182225" y="975779"/>
                  </a:lnTo>
                  <a:close/>
                </a:path>
                <a:path w="11268075" h="989964">
                  <a:moveTo>
                    <a:pt x="10239375" y="975779"/>
                  </a:moveTo>
                  <a:lnTo>
                    <a:pt x="10229850" y="975779"/>
                  </a:lnTo>
                  <a:lnTo>
                    <a:pt x="10229850" y="985304"/>
                  </a:lnTo>
                  <a:lnTo>
                    <a:pt x="10239375" y="985304"/>
                  </a:lnTo>
                  <a:lnTo>
                    <a:pt x="10239375" y="975779"/>
                  </a:lnTo>
                  <a:close/>
                </a:path>
                <a:path w="11268075" h="989964">
                  <a:moveTo>
                    <a:pt x="10296525" y="975779"/>
                  </a:moveTo>
                  <a:lnTo>
                    <a:pt x="10287000" y="975779"/>
                  </a:lnTo>
                  <a:lnTo>
                    <a:pt x="10287000" y="985304"/>
                  </a:lnTo>
                  <a:lnTo>
                    <a:pt x="10296525" y="985304"/>
                  </a:lnTo>
                  <a:lnTo>
                    <a:pt x="10296525" y="975779"/>
                  </a:lnTo>
                  <a:close/>
                </a:path>
                <a:path w="11268075" h="989964">
                  <a:moveTo>
                    <a:pt x="10353675" y="975779"/>
                  </a:moveTo>
                  <a:lnTo>
                    <a:pt x="10344150" y="975779"/>
                  </a:lnTo>
                  <a:lnTo>
                    <a:pt x="10344150" y="985304"/>
                  </a:lnTo>
                  <a:lnTo>
                    <a:pt x="10353675" y="985304"/>
                  </a:lnTo>
                  <a:lnTo>
                    <a:pt x="10353675" y="975779"/>
                  </a:lnTo>
                  <a:close/>
                </a:path>
                <a:path w="11268075" h="989964">
                  <a:moveTo>
                    <a:pt x="10410825" y="975779"/>
                  </a:moveTo>
                  <a:lnTo>
                    <a:pt x="10401300" y="975779"/>
                  </a:lnTo>
                  <a:lnTo>
                    <a:pt x="10401300" y="985304"/>
                  </a:lnTo>
                  <a:lnTo>
                    <a:pt x="10410825" y="985304"/>
                  </a:lnTo>
                  <a:lnTo>
                    <a:pt x="10410825" y="975779"/>
                  </a:lnTo>
                  <a:close/>
                </a:path>
                <a:path w="11268075" h="989964">
                  <a:moveTo>
                    <a:pt x="10467975" y="975779"/>
                  </a:moveTo>
                  <a:lnTo>
                    <a:pt x="10458450" y="975779"/>
                  </a:lnTo>
                  <a:lnTo>
                    <a:pt x="10458450" y="985304"/>
                  </a:lnTo>
                  <a:lnTo>
                    <a:pt x="10467975" y="985304"/>
                  </a:lnTo>
                  <a:lnTo>
                    <a:pt x="10467975" y="975779"/>
                  </a:lnTo>
                  <a:close/>
                </a:path>
                <a:path w="11268075" h="989964">
                  <a:moveTo>
                    <a:pt x="10525125" y="975779"/>
                  </a:moveTo>
                  <a:lnTo>
                    <a:pt x="10515600" y="975779"/>
                  </a:lnTo>
                  <a:lnTo>
                    <a:pt x="10515600" y="985304"/>
                  </a:lnTo>
                  <a:lnTo>
                    <a:pt x="10525125" y="985304"/>
                  </a:lnTo>
                  <a:lnTo>
                    <a:pt x="10525125" y="975779"/>
                  </a:lnTo>
                  <a:close/>
                </a:path>
                <a:path w="11268075" h="989964">
                  <a:moveTo>
                    <a:pt x="10582275" y="975779"/>
                  </a:moveTo>
                  <a:lnTo>
                    <a:pt x="10572750" y="975779"/>
                  </a:lnTo>
                  <a:lnTo>
                    <a:pt x="10572750" y="985304"/>
                  </a:lnTo>
                  <a:lnTo>
                    <a:pt x="10582275" y="985304"/>
                  </a:lnTo>
                  <a:lnTo>
                    <a:pt x="10582275" y="975779"/>
                  </a:lnTo>
                  <a:close/>
                </a:path>
                <a:path w="11268075" h="989964">
                  <a:moveTo>
                    <a:pt x="10639425" y="975779"/>
                  </a:moveTo>
                  <a:lnTo>
                    <a:pt x="10629900" y="975779"/>
                  </a:lnTo>
                  <a:lnTo>
                    <a:pt x="10629900" y="985304"/>
                  </a:lnTo>
                  <a:lnTo>
                    <a:pt x="10639425" y="985304"/>
                  </a:lnTo>
                  <a:lnTo>
                    <a:pt x="10639425" y="975779"/>
                  </a:lnTo>
                  <a:close/>
                </a:path>
                <a:path w="11268075" h="989964">
                  <a:moveTo>
                    <a:pt x="10696575" y="975779"/>
                  </a:moveTo>
                  <a:lnTo>
                    <a:pt x="10687050" y="975779"/>
                  </a:lnTo>
                  <a:lnTo>
                    <a:pt x="10687050" y="985304"/>
                  </a:lnTo>
                  <a:lnTo>
                    <a:pt x="10696575" y="985304"/>
                  </a:lnTo>
                  <a:lnTo>
                    <a:pt x="10696575" y="975779"/>
                  </a:lnTo>
                  <a:close/>
                </a:path>
                <a:path w="11268075" h="989964">
                  <a:moveTo>
                    <a:pt x="10753725" y="975779"/>
                  </a:moveTo>
                  <a:lnTo>
                    <a:pt x="10744200" y="975779"/>
                  </a:lnTo>
                  <a:lnTo>
                    <a:pt x="10744200" y="985304"/>
                  </a:lnTo>
                  <a:lnTo>
                    <a:pt x="10753725" y="985304"/>
                  </a:lnTo>
                  <a:lnTo>
                    <a:pt x="10753725" y="975779"/>
                  </a:lnTo>
                  <a:close/>
                </a:path>
                <a:path w="11268075" h="989964">
                  <a:moveTo>
                    <a:pt x="10810875" y="975779"/>
                  </a:moveTo>
                  <a:lnTo>
                    <a:pt x="10801350" y="975779"/>
                  </a:lnTo>
                  <a:lnTo>
                    <a:pt x="10801350" y="985304"/>
                  </a:lnTo>
                  <a:lnTo>
                    <a:pt x="10810875" y="985304"/>
                  </a:lnTo>
                  <a:lnTo>
                    <a:pt x="10810875" y="975779"/>
                  </a:lnTo>
                  <a:close/>
                </a:path>
                <a:path w="11268075" h="989964">
                  <a:moveTo>
                    <a:pt x="10868025" y="975779"/>
                  </a:moveTo>
                  <a:lnTo>
                    <a:pt x="10858500" y="975779"/>
                  </a:lnTo>
                  <a:lnTo>
                    <a:pt x="10858500" y="985304"/>
                  </a:lnTo>
                  <a:lnTo>
                    <a:pt x="10868025" y="985304"/>
                  </a:lnTo>
                  <a:lnTo>
                    <a:pt x="10868025" y="975779"/>
                  </a:lnTo>
                  <a:close/>
                </a:path>
                <a:path w="11268075" h="989964">
                  <a:moveTo>
                    <a:pt x="10925175" y="975779"/>
                  </a:moveTo>
                  <a:lnTo>
                    <a:pt x="10915650" y="975779"/>
                  </a:lnTo>
                  <a:lnTo>
                    <a:pt x="10915650" y="985304"/>
                  </a:lnTo>
                  <a:lnTo>
                    <a:pt x="10925175" y="985304"/>
                  </a:lnTo>
                  <a:lnTo>
                    <a:pt x="10925175" y="975779"/>
                  </a:lnTo>
                  <a:close/>
                </a:path>
                <a:path w="11268075" h="989964">
                  <a:moveTo>
                    <a:pt x="10982325" y="975779"/>
                  </a:moveTo>
                  <a:lnTo>
                    <a:pt x="10972800" y="975779"/>
                  </a:lnTo>
                  <a:lnTo>
                    <a:pt x="10972800" y="985304"/>
                  </a:lnTo>
                  <a:lnTo>
                    <a:pt x="10982325" y="985304"/>
                  </a:lnTo>
                  <a:lnTo>
                    <a:pt x="10982325" y="975779"/>
                  </a:lnTo>
                  <a:close/>
                </a:path>
                <a:path w="11268075" h="989964">
                  <a:moveTo>
                    <a:pt x="11039475" y="975779"/>
                  </a:moveTo>
                  <a:lnTo>
                    <a:pt x="11029950" y="975779"/>
                  </a:lnTo>
                  <a:lnTo>
                    <a:pt x="11029950" y="985304"/>
                  </a:lnTo>
                  <a:lnTo>
                    <a:pt x="11039475" y="985304"/>
                  </a:lnTo>
                  <a:lnTo>
                    <a:pt x="11039475" y="975779"/>
                  </a:lnTo>
                  <a:close/>
                </a:path>
                <a:path w="11268075" h="989964">
                  <a:moveTo>
                    <a:pt x="11096625" y="975779"/>
                  </a:moveTo>
                  <a:lnTo>
                    <a:pt x="11087100" y="975779"/>
                  </a:lnTo>
                  <a:lnTo>
                    <a:pt x="11087100" y="985304"/>
                  </a:lnTo>
                  <a:lnTo>
                    <a:pt x="11096625" y="985304"/>
                  </a:lnTo>
                  <a:lnTo>
                    <a:pt x="11096625" y="975779"/>
                  </a:lnTo>
                  <a:close/>
                </a:path>
                <a:path w="11268075" h="989964">
                  <a:moveTo>
                    <a:pt x="11153775" y="975779"/>
                  </a:moveTo>
                  <a:lnTo>
                    <a:pt x="11144250" y="975779"/>
                  </a:lnTo>
                  <a:lnTo>
                    <a:pt x="11144250" y="985304"/>
                  </a:lnTo>
                  <a:lnTo>
                    <a:pt x="11153775" y="985304"/>
                  </a:lnTo>
                  <a:lnTo>
                    <a:pt x="11153775" y="975779"/>
                  </a:lnTo>
                  <a:close/>
                </a:path>
                <a:path w="11268075" h="989964">
                  <a:moveTo>
                    <a:pt x="11210925" y="975779"/>
                  </a:moveTo>
                  <a:lnTo>
                    <a:pt x="11201400" y="975779"/>
                  </a:lnTo>
                  <a:lnTo>
                    <a:pt x="11201400" y="985304"/>
                  </a:lnTo>
                  <a:lnTo>
                    <a:pt x="11210925" y="985304"/>
                  </a:lnTo>
                  <a:lnTo>
                    <a:pt x="11210925" y="975779"/>
                  </a:lnTo>
                  <a:close/>
                </a:path>
                <a:path w="11268075" h="989964">
                  <a:moveTo>
                    <a:pt x="11239500" y="980020"/>
                  </a:moveTo>
                  <a:lnTo>
                    <a:pt x="11229975" y="980020"/>
                  </a:lnTo>
                  <a:lnTo>
                    <a:pt x="11229975" y="989545"/>
                  </a:lnTo>
                  <a:lnTo>
                    <a:pt x="11239500" y="989545"/>
                  </a:lnTo>
                  <a:lnTo>
                    <a:pt x="11239500" y="980020"/>
                  </a:lnTo>
                  <a:close/>
                </a:path>
                <a:path w="11268075" h="989964">
                  <a:moveTo>
                    <a:pt x="11239500" y="922870"/>
                  </a:moveTo>
                  <a:lnTo>
                    <a:pt x="11229975" y="922870"/>
                  </a:lnTo>
                  <a:lnTo>
                    <a:pt x="11229975" y="932395"/>
                  </a:lnTo>
                  <a:lnTo>
                    <a:pt x="11239500" y="932395"/>
                  </a:lnTo>
                  <a:lnTo>
                    <a:pt x="11239500" y="922870"/>
                  </a:lnTo>
                  <a:close/>
                </a:path>
                <a:path w="11268075" h="989964">
                  <a:moveTo>
                    <a:pt x="11268075" y="975779"/>
                  </a:moveTo>
                  <a:lnTo>
                    <a:pt x="11258550" y="975779"/>
                  </a:lnTo>
                  <a:lnTo>
                    <a:pt x="11258550" y="985304"/>
                  </a:lnTo>
                  <a:lnTo>
                    <a:pt x="11268075" y="985304"/>
                  </a:lnTo>
                  <a:lnTo>
                    <a:pt x="1126807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5" name="object 205"/>
            <p:cNvSpPr/>
            <p:nvPr/>
          </p:nvSpPr>
          <p:spPr>
            <a:xfrm>
              <a:off x="914400" y="4673612"/>
              <a:ext cx="3781425" cy="66675"/>
            </a:xfrm>
            <a:custGeom>
              <a:avLst/>
              <a:gdLst/>
              <a:ahLst/>
              <a:cxnLst/>
              <a:rect l="l" t="t" r="r" b="b"/>
              <a:pathLst>
                <a:path w="3781425" h="66675">
                  <a:moveTo>
                    <a:pt x="9525" y="48679"/>
                  </a:moveTo>
                  <a:lnTo>
                    <a:pt x="0" y="48679"/>
                  </a:lnTo>
                  <a:lnTo>
                    <a:pt x="0" y="58204"/>
                  </a:lnTo>
                  <a:lnTo>
                    <a:pt x="9525" y="58204"/>
                  </a:lnTo>
                  <a:lnTo>
                    <a:pt x="9525" y="48679"/>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48679"/>
                  </a:moveTo>
                  <a:lnTo>
                    <a:pt x="57150" y="48679"/>
                  </a:lnTo>
                  <a:lnTo>
                    <a:pt x="57150" y="58204"/>
                  </a:lnTo>
                  <a:lnTo>
                    <a:pt x="66675" y="58204"/>
                  </a:lnTo>
                  <a:lnTo>
                    <a:pt x="66675" y="48679"/>
                  </a:lnTo>
                  <a:close/>
                </a:path>
                <a:path w="3781425" h="66675">
                  <a:moveTo>
                    <a:pt x="123825" y="48679"/>
                  </a:moveTo>
                  <a:lnTo>
                    <a:pt x="114300" y="48679"/>
                  </a:lnTo>
                  <a:lnTo>
                    <a:pt x="114300" y="58204"/>
                  </a:lnTo>
                  <a:lnTo>
                    <a:pt x="123825" y="58204"/>
                  </a:lnTo>
                  <a:lnTo>
                    <a:pt x="123825" y="48679"/>
                  </a:lnTo>
                  <a:close/>
                </a:path>
                <a:path w="3781425" h="66675">
                  <a:moveTo>
                    <a:pt x="180975" y="48679"/>
                  </a:moveTo>
                  <a:lnTo>
                    <a:pt x="171450" y="48679"/>
                  </a:lnTo>
                  <a:lnTo>
                    <a:pt x="171450" y="58204"/>
                  </a:lnTo>
                  <a:lnTo>
                    <a:pt x="180975" y="58204"/>
                  </a:lnTo>
                  <a:lnTo>
                    <a:pt x="180975" y="48679"/>
                  </a:lnTo>
                  <a:close/>
                </a:path>
                <a:path w="3781425" h="66675">
                  <a:moveTo>
                    <a:pt x="238125" y="48679"/>
                  </a:moveTo>
                  <a:lnTo>
                    <a:pt x="228600" y="48679"/>
                  </a:lnTo>
                  <a:lnTo>
                    <a:pt x="228600" y="58204"/>
                  </a:lnTo>
                  <a:lnTo>
                    <a:pt x="238125" y="58204"/>
                  </a:lnTo>
                  <a:lnTo>
                    <a:pt x="238125" y="48679"/>
                  </a:lnTo>
                  <a:close/>
                </a:path>
                <a:path w="3781425" h="66675">
                  <a:moveTo>
                    <a:pt x="295275" y="48679"/>
                  </a:moveTo>
                  <a:lnTo>
                    <a:pt x="285750" y="48679"/>
                  </a:lnTo>
                  <a:lnTo>
                    <a:pt x="285750" y="58204"/>
                  </a:lnTo>
                  <a:lnTo>
                    <a:pt x="295275" y="58204"/>
                  </a:lnTo>
                  <a:lnTo>
                    <a:pt x="295275" y="48679"/>
                  </a:lnTo>
                  <a:close/>
                </a:path>
                <a:path w="3781425" h="66675">
                  <a:moveTo>
                    <a:pt x="352425" y="48679"/>
                  </a:moveTo>
                  <a:lnTo>
                    <a:pt x="342900" y="48679"/>
                  </a:lnTo>
                  <a:lnTo>
                    <a:pt x="342900" y="58204"/>
                  </a:lnTo>
                  <a:lnTo>
                    <a:pt x="352425" y="58204"/>
                  </a:lnTo>
                  <a:lnTo>
                    <a:pt x="352425" y="48679"/>
                  </a:lnTo>
                  <a:close/>
                </a:path>
                <a:path w="3781425" h="66675">
                  <a:moveTo>
                    <a:pt x="409575" y="48679"/>
                  </a:moveTo>
                  <a:lnTo>
                    <a:pt x="400050" y="48679"/>
                  </a:lnTo>
                  <a:lnTo>
                    <a:pt x="400050" y="58204"/>
                  </a:lnTo>
                  <a:lnTo>
                    <a:pt x="409575" y="58204"/>
                  </a:lnTo>
                  <a:lnTo>
                    <a:pt x="409575" y="48679"/>
                  </a:lnTo>
                  <a:close/>
                </a:path>
                <a:path w="3781425" h="66675">
                  <a:moveTo>
                    <a:pt x="466725" y="48679"/>
                  </a:moveTo>
                  <a:lnTo>
                    <a:pt x="457200" y="48679"/>
                  </a:lnTo>
                  <a:lnTo>
                    <a:pt x="457200" y="58204"/>
                  </a:lnTo>
                  <a:lnTo>
                    <a:pt x="466725" y="58204"/>
                  </a:lnTo>
                  <a:lnTo>
                    <a:pt x="466725" y="48679"/>
                  </a:lnTo>
                  <a:close/>
                </a:path>
                <a:path w="3781425" h="66675">
                  <a:moveTo>
                    <a:pt x="523875" y="48679"/>
                  </a:moveTo>
                  <a:lnTo>
                    <a:pt x="514350" y="48679"/>
                  </a:lnTo>
                  <a:lnTo>
                    <a:pt x="514350" y="58204"/>
                  </a:lnTo>
                  <a:lnTo>
                    <a:pt x="523875" y="58204"/>
                  </a:lnTo>
                  <a:lnTo>
                    <a:pt x="523875" y="48679"/>
                  </a:lnTo>
                  <a:close/>
                </a:path>
                <a:path w="3781425" h="66675">
                  <a:moveTo>
                    <a:pt x="581025" y="48679"/>
                  </a:moveTo>
                  <a:lnTo>
                    <a:pt x="571500" y="48679"/>
                  </a:lnTo>
                  <a:lnTo>
                    <a:pt x="571500" y="58204"/>
                  </a:lnTo>
                  <a:lnTo>
                    <a:pt x="581025" y="58204"/>
                  </a:lnTo>
                  <a:lnTo>
                    <a:pt x="581025" y="48679"/>
                  </a:lnTo>
                  <a:close/>
                </a:path>
                <a:path w="3781425" h="66675">
                  <a:moveTo>
                    <a:pt x="638175" y="48679"/>
                  </a:moveTo>
                  <a:lnTo>
                    <a:pt x="628650" y="48679"/>
                  </a:lnTo>
                  <a:lnTo>
                    <a:pt x="628650" y="58204"/>
                  </a:lnTo>
                  <a:lnTo>
                    <a:pt x="638175" y="58204"/>
                  </a:lnTo>
                  <a:lnTo>
                    <a:pt x="638175" y="48679"/>
                  </a:lnTo>
                  <a:close/>
                </a:path>
                <a:path w="3781425" h="66675">
                  <a:moveTo>
                    <a:pt x="695325" y="48679"/>
                  </a:moveTo>
                  <a:lnTo>
                    <a:pt x="685800" y="48679"/>
                  </a:lnTo>
                  <a:lnTo>
                    <a:pt x="685800" y="58204"/>
                  </a:lnTo>
                  <a:lnTo>
                    <a:pt x="695325" y="58204"/>
                  </a:lnTo>
                  <a:lnTo>
                    <a:pt x="695325" y="48679"/>
                  </a:lnTo>
                  <a:close/>
                </a:path>
                <a:path w="3781425" h="66675">
                  <a:moveTo>
                    <a:pt x="752475" y="48679"/>
                  </a:moveTo>
                  <a:lnTo>
                    <a:pt x="742950" y="48679"/>
                  </a:lnTo>
                  <a:lnTo>
                    <a:pt x="742950" y="58204"/>
                  </a:lnTo>
                  <a:lnTo>
                    <a:pt x="752475" y="58204"/>
                  </a:lnTo>
                  <a:lnTo>
                    <a:pt x="752475" y="48679"/>
                  </a:lnTo>
                  <a:close/>
                </a:path>
                <a:path w="3781425" h="66675">
                  <a:moveTo>
                    <a:pt x="809625" y="48679"/>
                  </a:moveTo>
                  <a:lnTo>
                    <a:pt x="800100" y="48679"/>
                  </a:lnTo>
                  <a:lnTo>
                    <a:pt x="800100" y="58204"/>
                  </a:lnTo>
                  <a:lnTo>
                    <a:pt x="809625" y="58204"/>
                  </a:lnTo>
                  <a:lnTo>
                    <a:pt x="809625" y="48679"/>
                  </a:lnTo>
                  <a:close/>
                </a:path>
                <a:path w="3781425" h="66675">
                  <a:moveTo>
                    <a:pt x="866775" y="48679"/>
                  </a:moveTo>
                  <a:lnTo>
                    <a:pt x="857250" y="48679"/>
                  </a:lnTo>
                  <a:lnTo>
                    <a:pt x="857250" y="58204"/>
                  </a:lnTo>
                  <a:lnTo>
                    <a:pt x="866775" y="58204"/>
                  </a:lnTo>
                  <a:lnTo>
                    <a:pt x="866775" y="48679"/>
                  </a:lnTo>
                  <a:close/>
                </a:path>
                <a:path w="3781425" h="66675">
                  <a:moveTo>
                    <a:pt x="923925" y="48679"/>
                  </a:moveTo>
                  <a:lnTo>
                    <a:pt x="914400" y="48679"/>
                  </a:lnTo>
                  <a:lnTo>
                    <a:pt x="914400" y="58204"/>
                  </a:lnTo>
                  <a:lnTo>
                    <a:pt x="923925" y="58204"/>
                  </a:lnTo>
                  <a:lnTo>
                    <a:pt x="923925" y="48679"/>
                  </a:lnTo>
                  <a:close/>
                </a:path>
                <a:path w="3781425" h="66675">
                  <a:moveTo>
                    <a:pt x="981075" y="48679"/>
                  </a:moveTo>
                  <a:lnTo>
                    <a:pt x="971550" y="48679"/>
                  </a:lnTo>
                  <a:lnTo>
                    <a:pt x="971550" y="58204"/>
                  </a:lnTo>
                  <a:lnTo>
                    <a:pt x="981075" y="58204"/>
                  </a:lnTo>
                  <a:lnTo>
                    <a:pt x="981075" y="48679"/>
                  </a:lnTo>
                  <a:close/>
                </a:path>
                <a:path w="3781425" h="66675">
                  <a:moveTo>
                    <a:pt x="1038225" y="48679"/>
                  </a:moveTo>
                  <a:lnTo>
                    <a:pt x="1028700" y="48679"/>
                  </a:lnTo>
                  <a:lnTo>
                    <a:pt x="1028700" y="58204"/>
                  </a:lnTo>
                  <a:lnTo>
                    <a:pt x="1038225" y="58204"/>
                  </a:lnTo>
                  <a:lnTo>
                    <a:pt x="1038225" y="48679"/>
                  </a:lnTo>
                  <a:close/>
                </a:path>
                <a:path w="3781425" h="66675">
                  <a:moveTo>
                    <a:pt x="1095375" y="48679"/>
                  </a:moveTo>
                  <a:lnTo>
                    <a:pt x="1085850" y="48679"/>
                  </a:lnTo>
                  <a:lnTo>
                    <a:pt x="1085850" y="58204"/>
                  </a:lnTo>
                  <a:lnTo>
                    <a:pt x="1095375" y="58204"/>
                  </a:lnTo>
                  <a:lnTo>
                    <a:pt x="1095375" y="48679"/>
                  </a:lnTo>
                  <a:close/>
                </a:path>
                <a:path w="3781425" h="66675">
                  <a:moveTo>
                    <a:pt x="1152525" y="48679"/>
                  </a:moveTo>
                  <a:lnTo>
                    <a:pt x="1143000" y="48679"/>
                  </a:lnTo>
                  <a:lnTo>
                    <a:pt x="1143000" y="58204"/>
                  </a:lnTo>
                  <a:lnTo>
                    <a:pt x="1152525" y="58204"/>
                  </a:lnTo>
                  <a:lnTo>
                    <a:pt x="1152525" y="48679"/>
                  </a:lnTo>
                  <a:close/>
                </a:path>
                <a:path w="3781425" h="66675">
                  <a:moveTo>
                    <a:pt x="1209675" y="48679"/>
                  </a:moveTo>
                  <a:lnTo>
                    <a:pt x="1200150" y="48679"/>
                  </a:lnTo>
                  <a:lnTo>
                    <a:pt x="1200150" y="58204"/>
                  </a:lnTo>
                  <a:lnTo>
                    <a:pt x="1209675" y="58204"/>
                  </a:lnTo>
                  <a:lnTo>
                    <a:pt x="1209675" y="48679"/>
                  </a:lnTo>
                  <a:close/>
                </a:path>
                <a:path w="3781425" h="66675">
                  <a:moveTo>
                    <a:pt x="1266825" y="48679"/>
                  </a:moveTo>
                  <a:lnTo>
                    <a:pt x="1257300" y="48679"/>
                  </a:lnTo>
                  <a:lnTo>
                    <a:pt x="1257300" y="58204"/>
                  </a:lnTo>
                  <a:lnTo>
                    <a:pt x="1266825" y="58204"/>
                  </a:lnTo>
                  <a:lnTo>
                    <a:pt x="1266825" y="48679"/>
                  </a:lnTo>
                  <a:close/>
                </a:path>
                <a:path w="3781425" h="66675">
                  <a:moveTo>
                    <a:pt x="1323975" y="48679"/>
                  </a:moveTo>
                  <a:lnTo>
                    <a:pt x="1314450" y="48679"/>
                  </a:lnTo>
                  <a:lnTo>
                    <a:pt x="1314450" y="58204"/>
                  </a:lnTo>
                  <a:lnTo>
                    <a:pt x="1323975" y="58204"/>
                  </a:lnTo>
                  <a:lnTo>
                    <a:pt x="1323975" y="48679"/>
                  </a:lnTo>
                  <a:close/>
                </a:path>
                <a:path w="3781425" h="66675">
                  <a:moveTo>
                    <a:pt x="1381125" y="48679"/>
                  </a:moveTo>
                  <a:lnTo>
                    <a:pt x="1371600" y="48679"/>
                  </a:lnTo>
                  <a:lnTo>
                    <a:pt x="1371600" y="58204"/>
                  </a:lnTo>
                  <a:lnTo>
                    <a:pt x="1381125" y="58204"/>
                  </a:lnTo>
                  <a:lnTo>
                    <a:pt x="1381125" y="48679"/>
                  </a:lnTo>
                  <a:close/>
                </a:path>
                <a:path w="3781425" h="66675">
                  <a:moveTo>
                    <a:pt x="1438275" y="48679"/>
                  </a:moveTo>
                  <a:lnTo>
                    <a:pt x="1428750" y="48679"/>
                  </a:lnTo>
                  <a:lnTo>
                    <a:pt x="1428750" y="58204"/>
                  </a:lnTo>
                  <a:lnTo>
                    <a:pt x="1438275" y="58204"/>
                  </a:lnTo>
                  <a:lnTo>
                    <a:pt x="1438275" y="48679"/>
                  </a:lnTo>
                  <a:close/>
                </a:path>
                <a:path w="3781425" h="66675">
                  <a:moveTo>
                    <a:pt x="1495425" y="48679"/>
                  </a:moveTo>
                  <a:lnTo>
                    <a:pt x="1485900" y="48679"/>
                  </a:lnTo>
                  <a:lnTo>
                    <a:pt x="1485900" y="58204"/>
                  </a:lnTo>
                  <a:lnTo>
                    <a:pt x="1495425" y="58204"/>
                  </a:lnTo>
                  <a:lnTo>
                    <a:pt x="1495425" y="48679"/>
                  </a:lnTo>
                  <a:close/>
                </a:path>
                <a:path w="3781425" h="66675">
                  <a:moveTo>
                    <a:pt x="1552575" y="48679"/>
                  </a:moveTo>
                  <a:lnTo>
                    <a:pt x="1543050" y="48679"/>
                  </a:lnTo>
                  <a:lnTo>
                    <a:pt x="1543050" y="58204"/>
                  </a:lnTo>
                  <a:lnTo>
                    <a:pt x="1552575" y="58204"/>
                  </a:lnTo>
                  <a:lnTo>
                    <a:pt x="1552575" y="48679"/>
                  </a:lnTo>
                  <a:close/>
                </a:path>
                <a:path w="3781425" h="66675">
                  <a:moveTo>
                    <a:pt x="1609725" y="48679"/>
                  </a:moveTo>
                  <a:lnTo>
                    <a:pt x="1600200" y="48679"/>
                  </a:lnTo>
                  <a:lnTo>
                    <a:pt x="1600200" y="58204"/>
                  </a:lnTo>
                  <a:lnTo>
                    <a:pt x="1609725" y="58204"/>
                  </a:lnTo>
                  <a:lnTo>
                    <a:pt x="1609725" y="48679"/>
                  </a:lnTo>
                  <a:close/>
                </a:path>
                <a:path w="3781425" h="66675">
                  <a:moveTo>
                    <a:pt x="1666875" y="48679"/>
                  </a:moveTo>
                  <a:lnTo>
                    <a:pt x="1657350" y="48679"/>
                  </a:lnTo>
                  <a:lnTo>
                    <a:pt x="1657350" y="58204"/>
                  </a:lnTo>
                  <a:lnTo>
                    <a:pt x="1666875" y="58204"/>
                  </a:lnTo>
                  <a:lnTo>
                    <a:pt x="1666875" y="48679"/>
                  </a:lnTo>
                  <a:close/>
                </a:path>
                <a:path w="3781425" h="66675">
                  <a:moveTo>
                    <a:pt x="1724025" y="48679"/>
                  </a:moveTo>
                  <a:lnTo>
                    <a:pt x="1714500" y="48679"/>
                  </a:lnTo>
                  <a:lnTo>
                    <a:pt x="1714500" y="58204"/>
                  </a:lnTo>
                  <a:lnTo>
                    <a:pt x="1724025" y="58204"/>
                  </a:lnTo>
                  <a:lnTo>
                    <a:pt x="1724025" y="48679"/>
                  </a:lnTo>
                  <a:close/>
                </a:path>
                <a:path w="3781425" h="66675">
                  <a:moveTo>
                    <a:pt x="1781175" y="48679"/>
                  </a:moveTo>
                  <a:lnTo>
                    <a:pt x="1771650" y="48679"/>
                  </a:lnTo>
                  <a:lnTo>
                    <a:pt x="1771650" y="58204"/>
                  </a:lnTo>
                  <a:lnTo>
                    <a:pt x="1781175" y="58204"/>
                  </a:lnTo>
                  <a:lnTo>
                    <a:pt x="1781175" y="48679"/>
                  </a:lnTo>
                  <a:close/>
                </a:path>
                <a:path w="3781425" h="66675">
                  <a:moveTo>
                    <a:pt x="1838325" y="48679"/>
                  </a:moveTo>
                  <a:lnTo>
                    <a:pt x="1828800" y="48679"/>
                  </a:lnTo>
                  <a:lnTo>
                    <a:pt x="1828800" y="58204"/>
                  </a:lnTo>
                  <a:lnTo>
                    <a:pt x="1838325" y="58204"/>
                  </a:lnTo>
                  <a:lnTo>
                    <a:pt x="1838325" y="48679"/>
                  </a:lnTo>
                  <a:close/>
                </a:path>
                <a:path w="3781425" h="66675">
                  <a:moveTo>
                    <a:pt x="1895475" y="48679"/>
                  </a:moveTo>
                  <a:lnTo>
                    <a:pt x="1885950" y="48679"/>
                  </a:lnTo>
                  <a:lnTo>
                    <a:pt x="1885950" y="58204"/>
                  </a:lnTo>
                  <a:lnTo>
                    <a:pt x="1895475" y="58204"/>
                  </a:lnTo>
                  <a:lnTo>
                    <a:pt x="1895475" y="48679"/>
                  </a:lnTo>
                  <a:close/>
                </a:path>
                <a:path w="3781425" h="66675">
                  <a:moveTo>
                    <a:pt x="1952625" y="48679"/>
                  </a:moveTo>
                  <a:lnTo>
                    <a:pt x="1943100" y="48679"/>
                  </a:lnTo>
                  <a:lnTo>
                    <a:pt x="1943100" y="58204"/>
                  </a:lnTo>
                  <a:lnTo>
                    <a:pt x="1952625" y="58204"/>
                  </a:lnTo>
                  <a:lnTo>
                    <a:pt x="1952625" y="48679"/>
                  </a:lnTo>
                  <a:close/>
                </a:path>
                <a:path w="3781425" h="66675">
                  <a:moveTo>
                    <a:pt x="2009775" y="48679"/>
                  </a:moveTo>
                  <a:lnTo>
                    <a:pt x="2000250" y="48679"/>
                  </a:lnTo>
                  <a:lnTo>
                    <a:pt x="2000250" y="58204"/>
                  </a:lnTo>
                  <a:lnTo>
                    <a:pt x="2009775" y="58204"/>
                  </a:lnTo>
                  <a:lnTo>
                    <a:pt x="2009775" y="48679"/>
                  </a:lnTo>
                  <a:close/>
                </a:path>
                <a:path w="3781425" h="66675">
                  <a:moveTo>
                    <a:pt x="2066925" y="48679"/>
                  </a:moveTo>
                  <a:lnTo>
                    <a:pt x="2057400" y="48679"/>
                  </a:lnTo>
                  <a:lnTo>
                    <a:pt x="2057400" y="58204"/>
                  </a:lnTo>
                  <a:lnTo>
                    <a:pt x="2066925" y="58204"/>
                  </a:lnTo>
                  <a:lnTo>
                    <a:pt x="2066925" y="48679"/>
                  </a:lnTo>
                  <a:close/>
                </a:path>
                <a:path w="3781425" h="66675">
                  <a:moveTo>
                    <a:pt x="2124075" y="48679"/>
                  </a:moveTo>
                  <a:lnTo>
                    <a:pt x="2114550" y="48679"/>
                  </a:lnTo>
                  <a:lnTo>
                    <a:pt x="2114550" y="58204"/>
                  </a:lnTo>
                  <a:lnTo>
                    <a:pt x="2124075" y="58204"/>
                  </a:lnTo>
                  <a:lnTo>
                    <a:pt x="2124075" y="48679"/>
                  </a:lnTo>
                  <a:close/>
                </a:path>
                <a:path w="3781425" h="66675">
                  <a:moveTo>
                    <a:pt x="2181225" y="48679"/>
                  </a:moveTo>
                  <a:lnTo>
                    <a:pt x="2171700" y="48679"/>
                  </a:lnTo>
                  <a:lnTo>
                    <a:pt x="2171700" y="58204"/>
                  </a:lnTo>
                  <a:lnTo>
                    <a:pt x="2181225" y="58204"/>
                  </a:lnTo>
                  <a:lnTo>
                    <a:pt x="2181225" y="48679"/>
                  </a:lnTo>
                  <a:close/>
                </a:path>
                <a:path w="3781425" h="66675">
                  <a:moveTo>
                    <a:pt x="2238375" y="48679"/>
                  </a:moveTo>
                  <a:lnTo>
                    <a:pt x="2228850" y="48679"/>
                  </a:lnTo>
                  <a:lnTo>
                    <a:pt x="2228850" y="58204"/>
                  </a:lnTo>
                  <a:lnTo>
                    <a:pt x="2238375" y="58204"/>
                  </a:lnTo>
                  <a:lnTo>
                    <a:pt x="2238375" y="48679"/>
                  </a:lnTo>
                  <a:close/>
                </a:path>
                <a:path w="3781425" h="66675">
                  <a:moveTo>
                    <a:pt x="2295525" y="48679"/>
                  </a:moveTo>
                  <a:lnTo>
                    <a:pt x="2286000" y="48679"/>
                  </a:lnTo>
                  <a:lnTo>
                    <a:pt x="2286000" y="58204"/>
                  </a:lnTo>
                  <a:lnTo>
                    <a:pt x="2295525" y="58204"/>
                  </a:lnTo>
                  <a:lnTo>
                    <a:pt x="2295525" y="48679"/>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48679"/>
                  </a:moveTo>
                  <a:lnTo>
                    <a:pt x="2343150" y="48679"/>
                  </a:lnTo>
                  <a:lnTo>
                    <a:pt x="2343150" y="58204"/>
                  </a:lnTo>
                  <a:lnTo>
                    <a:pt x="2352675" y="58204"/>
                  </a:lnTo>
                  <a:lnTo>
                    <a:pt x="2352675" y="48679"/>
                  </a:lnTo>
                  <a:close/>
                </a:path>
                <a:path w="3781425" h="66675">
                  <a:moveTo>
                    <a:pt x="2409825" y="48679"/>
                  </a:moveTo>
                  <a:lnTo>
                    <a:pt x="2400300" y="48679"/>
                  </a:lnTo>
                  <a:lnTo>
                    <a:pt x="2400300" y="58204"/>
                  </a:lnTo>
                  <a:lnTo>
                    <a:pt x="2409825" y="58204"/>
                  </a:lnTo>
                  <a:lnTo>
                    <a:pt x="2409825" y="48679"/>
                  </a:lnTo>
                  <a:close/>
                </a:path>
                <a:path w="3781425" h="66675">
                  <a:moveTo>
                    <a:pt x="2466975" y="48679"/>
                  </a:moveTo>
                  <a:lnTo>
                    <a:pt x="2457450" y="48679"/>
                  </a:lnTo>
                  <a:lnTo>
                    <a:pt x="2457450" y="58204"/>
                  </a:lnTo>
                  <a:lnTo>
                    <a:pt x="2466975" y="58204"/>
                  </a:lnTo>
                  <a:lnTo>
                    <a:pt x="2466975" y="48679"/>
                  </a:lnTo>
                  <a:close/>
                </a:path>
                <a:path w="3781425" h="66675">
                  <a:moveTo>
                    <a:pt x="2524125" y="48679"/>
                  </a:moveTo>
                  <a:lnTo>
                    <a:pt x="2514600" y="48679"/>
                  </a:lnTo>
                  <a:lnTo>
                    <a:pt x="2514600" y="58204"/>
                  </a:lnTo>
                  <a:lnTo>
                    <a:pt x="2524125" y="58204"/>
                  </a:lnTo>
                  <a:lnTo>
                    <a:pt x="2524125" y="48679"/>
                  </a:lnTo>
                  <a:close/>
                </a:path>
                <a:path w="3781425" h="66675">
                  <a:moveTo>
                    <a:pt x="2581275" y="48679"/>
                  </a:moveTo>
                  <a:lnTo>
                    <a:pt x="2571750" y="48679"/>
                  </a:lnTo>
                  <a:lnTo>
                    <a:pt x="2571750" y="58204"/>
                  </a:lnTo>
                  <a:lnTo>
                    <a:pt x="2581275" y="58204"/>
                  </a:lnTo>
                  <a:lnTo>
                    <a:pt x="2581275" y="48679"/>
                  </a:lnTo>
                  <a:close/>
                </a:path>
                <a:path w="3781425" h="66675">
                  <a:moveTo>
                    <a:pt x="2638425" y="48679"/>
                  </a:moveTo>
                  <a:lnTo>
                    <a:pt x="2628900" y="48679"/>
                  </a:lnTo>
                  <a:lnTo>
                    <a:pt x="2628900" y="58204"/>
                  </a:lnTo>
                  <a:lnTo>
                    <a:pt x="2638425" y="58204"/>
                  </a:lnTo>
                  <a:lnTo>
                    <a:pt x="2638425" y="48679"/>
                  </a:lnTo>
                  <a:close/>
                </a:path>
                <a:path w="3781425" h="66675">
                  <a:moveTo>
                    <a:pt x="2695575" y="48679"/>
                  </a:moveTo>
                  <a:lnTo>
                    <a:pt x="2686050" y="48679"/>
                  </a:lnTo>
                  <a:lnTo>
                    <a:pt x="2686050" y="58204"/>
                  </a:lnTo>
                  <a:lnTo>
                    <a:pt x="2695575" y="58204"/>
                  </a:lnTo>
                  <a:lnTo>
                    <a:pt x="2695575" y="48679"/>
                  </a:lnTo>
                  <a:close/>
                </a:path>
                <a:path w="3781425" h="66675">
                  <a:moveTo>
                    <a:pt x="2752725" y="48679"/>
                  </a:moveTo>
                  <a:lnTo>
                    <a:pt x="2743200" y="48679"/>
                  </a:lnTo>
                  <a:lnTo>
                    <a:pt x="2743200" y="58204"/>
                  </a:lnTo>
                  <a:lnTo>
                    <a:pt x="2752725" y="58204"/>
                  </a:lnTo>
                  <a:lnTo>
                    <a:pt x="2752725" y="48679"/>
                  </a:lnTo>
                  <a:close/>
                </a:path>
                <a:path w="3781425" h="66675">
                  <a:moveTo>
                    <a:pt x="2809875" y="48679"/>
                  </a:moveTo>
                  <a:lnTo>
                    <a:pt x="2800350" y="48679"/>
                  </a:lnTo>
                  <a:lnTo>
                    <a:pt x="2800350" y="58204"/>
                  </a:lnTo>
                  <a:lnTo>
                    <a:pt x="2809875" y="58204"/>
                  </a:lnTo>
                  <a:lnTo>
                    <a:pt x="2809875" y="48679"/>
                  </a:lnTo>
                  <a:close/>
                </a:path>
                <a:path w="3781425" h="66675">
                  <a:moveTo>
                    <a:pt x="2867025" y="48679"/>
                  </a:moveTo>
                  <a:lnTo>
                    <a:pt x="2857500" y="48679"/>
                  </a:lnTo>
                  <a:lnTo>
                    <a:pt x="2857500" y="58204"/>
                  </a:lnTo>
                  <a:lnTo>
                    <a:pt x="2867025" y="58204"/>
                  </a:lnTo>
                  <a:lnTo>
                    <a:pt x="2867025" y="48679"/>
                  </a:lnTo>
                  <a:close/>
                </a:path>
                <a:path w="3781425" h="66675">
                  <a:moveTo>
                    <a:pt x="2924175" y="48679"/>
                  </a:moveTo>
                  <a:lnTo>
                    <a:pt x="2914650" y="48679"/>
                  </a:lnTo>
                  <a:lnTo>
                    <a:pt x="2914650" y="58204"/>
                  </a:lnTo>
                  <a:lnTo>
                    <a:pt x="2924175" y="58204"/>
                  </a:lnTo>
                  <a:lnTo>
                    <a:pt x="2924175" y="48679"/>
                  </a:lnTo>
                  <a:close/>
                </a:path>
                <a:path w="3781425" h="66675">
                  <a:moveTo>
                    <a:pt x="2981325" y="48679"/>
                  </a:moveTo>
                  <a:lnTo>
                    <a:pt x="2971800" y="48679"/>
                  </a:lnTo>
                  <a:lnTo>
                    <a:pt x="2971800" y="58204"/>
                  </a:lnTo>
                  <a:lnTo>
                    <a:pt x="2981325" y="58204"/>
                  </a:lnTo>
                  <a:lnTo>
                    <a:pt x="2981325" y="48679"/>
                  </a:lnTo>
                  <a:close/>
                </a:path>
                <a:path w="3781425" h="66675">
                  <a:moveTo>
                    <a:pt x="3038475" y="48679"/>
                  </a:moveTo>
                  <a:lnTo>
                    <a:pt x="3028950" y="48679"/>
                  </a:lnTo>
                  <a:lnTo>
                    <a:pt x="3028950" y="58204"/>
                  </a:lnTo>
                  <a:lnTo>
                    <a:pt x="3038475" y="58204"/>
                  </a:lnTo>
                  <a:lnTo>
                    <a:pt x="3038475" y="48679"/>
                  </a:lnTo>
                  <a:close/>
                </a:path>
                <a:path w="3781425" h="66675">
                  <a:moveTo>
                    <a:pt x="3095625" y="48679"/>
                  </a:moveTo>
                  <a:lnTo>
                    <a:pt x="3086100" y="48679"/>
                  </a:lnTo>
                  <a:lnTo>
                    <a:pt x="3086100" y="58204"/>
                  </a:lnTo>
                  <a:lnTo>
                    <a:pt x="3095625" y="58204"/>
                  </a:lnTo>
                  <a:lnTo>
                    <a:pt x="3095625" y="48679"/>
                  </a:lnTo>
                  <a:close/>
                </a:path>
                <a:path w="3781425" h="66675">
                  <a:moveTo>
                    <a:pt x="3152775" y="48679"/>
                  </a:moveTo>
                  <a:lnTo>
                    <a:pt x="3143250" y="48679"/>
                  </a:lnTo>
                  <a:lnTo>
                    <a:pt x="3143250" y="58204"/>
                  </a:lnTo>
                  <a:lnTo>
                    <a:pt x="3152775" y="58204"/>
                  </a:lnTo>
                  <a:lnTo>
                    <a:pt x="3152775" y="48679"/>
                  </a:lnTo>
                  <a:close/>
                </a:path>
                <a:path w="3781425" h="66675">
                  <a:moveTo>
                    <a:pt x="3209925" y="48679"/>
                  </a:moveTo>
                  <a:lnTo>
                    <a:pt x="3200400" y="48679"/>
                  </a:lnTo>
                  <a:lnTo>
                    <a:pt x="3200400" y="58204"/>
                  </a:lnTo>
                  <a:lnTo>
                    <a:pt x="3209925" y="58204"/>
                  </a:lnTo>
                  <a:lnTo>
                    <a:pt x="3209925" y="48679"/>
                  </a:lnTo>
                  <a:close/>
                </a:path>
                <a:path w="3781425" h="66675">
                  <a:moveTo>
                    <a:pt x="3267075" y="48679"/>
                  </a:moveTo>
                  <a:lnTo>
                    <a:pt x="3257550" y="48679"/>
                  </a:lnTo>
                  <a:lnTo>
                    <a:pt x="3257550" y="58204"/>
                  </a:lnTo>
                  <a:lnTo>
                    <a:pt x="3267075" y="58204"/>
                  </a:lnTo>
                  <a:lnTo>
                    <a:pt x="3267075" y="48679"/>
                  </a:lnTo>
                  <a:close/>
                </a:path>
                <a:path w="3781425" h="66675">
                  <a:moveTo>
                    <a:pt x="3324225" y="48679"/>
                  </a:moveTo>
                  <a:lnTo>
                    <a:pt x="3314700" y="48679"/>
                  </a:lnTo>
                  <a:lnTo>
                    <a:pt x="3314700" y="58204"/>
                  </a:lnTo>
                  <a:lnTo>
                    <a:pt x="3324225" y="58204"/>
                  </a:lnTo>
                  <a:lnTo>
                    <a:pt x="3324225" y="48679"/>
                  </a:lnTo>
                  <a:close/>
                </a:path>
                <a:path w="3781425" h="66675">
                  <a:moveTo>
                    <a:pt x="3381375" y="48679"/>
                  </a:moveTo>
                  <a:lnTo>
                    <a:pt x="3371850" y="48679"/>
                  </a:lnTo>
                  <a:lnTo>
                    <a:pt x="3371850" y="58204"/>
                  </a:lnTo>
                  <a:lnTo>
                    <a:pt x="3381375" y="58204"/>
                  </a:lnTo>
                  <a:lnTo>
                    <a:pt x="3381375" y="48679"/>
                  </a:lnTo>
                  <a:close/>
                </a:path>
                <a:path w="3781425" h="66675">
                  <a:moveTo>
                    <a:pt x="3438525" y="48679"/>
                  </a:moveTo>
                  <a:lnTo>
                    <a:pt x="3429000" y="48679"/>
                  </a:lnTo>
                  <a:lnTo>
                    <a:pt x="3429000" y="58204"/>
                  </a:lnTo>
                  <a:lnTo>
                    <a:pt x="3438525" y="58204"/>
                  </a:lnTo>
                  <a:lnTo>
                    <a:pt x="3438525" y="48679"/>
                  </a:lnTo>
                  <a:close/>
                </a:path>
                <a:path w="3781425" h="66675">
                  <a:moveTo>
                    <a:pt x="3495675" y="48679"/>
                  </a:moveTo>
                  <a:lnTo>
                    <a:pt x="3486150" y="48679"/>
                  </a:lnTo>
                  <a:lnTo>
                    <a:pt x="3486150" y="58204"/>
                  </a:lnTo>
                  <a:lnTo>
                    <a:pt x="3495675" y="58204"/>
                  </a:lnTo>
                  <a:lnTo>
                    <a:pt x="3495675" y="48679"/>
                  </a:lnTo>
                  <a:close/>
                </a:path>
                <a:path w="3781425" h="66675">
                  <a:moveTo>
                    <a:pt x="3552825" y="48679"/>
                  </a:moveTo>
                  <a:lnTo>
                    <a:pt x="3543300" y="48679"/>
                  </a:lnTo>
                  <a:lnTo>
                    <a:pt x="3543300" y="58204"/>
                  </a:lnTo>
                  <a:lnTo>
                    <a:pt x="3552825" y="58204"/>
                  </a:lnTo>
                  <a:lnTo>
                    <a:pt x="3552825" y="48679"/>
                  </a:lnTo>
                  <a:close/>
                </a:path>
                <a:path w="3781425" h="66675">
                  <a:moveTo>
                    <a:pt x="3609975" y="48679"/>
                  </a:moveTo>
                  <a:lnTo>
                    <a:pt x="3600450" y="48679"/>
                  </a:lnTo>
                  <a:lnTo>
                    <a:pt x="3600450" y="58204"/>
                  </a:lnTo>
                  <a:lnTo>
                    <a:pt x="3609975" y="58204"/>
                  </a:lnTo>
                  <a:lnTo>
                    <a:pt x="3609975" y="48679"/>
                  </a:lnTo>
                  <a:close/>
                </a:path>
                <a:path w="3781425" h="66675">
                  <a:moveTo>
                    <a:pt x="3667125" y="48679"/>
                  </a:moveTo>
                  <a:lnTo>
                    <a:pt x="3657600" y="48679"/>
                  </a:lnTo>
                  <a:lnTo>
                    <a:pt x="3657600" y="58204"/>
                  </a:lnTo>
                  <a:lnTo>
                    <a:pt x="3667125" y="58204"/>
                  </a:lnTo>
                  <a:lnTo>
                    <a:pt x="3667125" y="48679"/>
                  </a:lnTo>
                  <a:close/>
                </a:path>
                <a:path w="3781425" h="66675">
                  <a:moveTo>
                    <a:pt x="3724275" y="48679"/>
                  </a:moveTo>
                  <a:lnTo>
                    <a:pt x="3714750" y="48679"/>
                  </a:lnTo>
                  <a:lnTo>
                    <a:pt x="3714750" y="58204"/>
                  </a:lnTo>
                  <a:lnTo>
                    <a:pt x="3724275" y="58204"/>
                  </a:lnTo>
                  <a:lnTo>
                    <a:pt x="3724275" y="48679"/>
                  </a:lnTo>
                  <a:close/>
                </a:path>
                <a:path w="3781425" h="66675">
                  <a:moveTo>
                    <a:pt x="3781425" y="48679"/>
                  </a:moveTo>
                  <a:lnTo>
                    <a:pt x="3771900" y="48679"/>
                  </a:lnTo>
                  <a:lnTo>
                    <a:pt x="3771900" y="58204"/>
                  </a:lnTo>
                  <a:lnTo>
                    <a:pt x="3781425" y="58204"/>
                  </a:lnTo>
                  <a:lnTo>
                    <a:pt x="3781425" y="486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6" name="object 206"/>
            <p:cNvSpPr/>
            <p:nvPr/>
          </p:nvSpPr>
          <p:spPr>
            <a:xfrm>
              <a:off x="4686300" y="4673612"/>
              <a:ext cx="3781425" cy="66675"/>
            </a:xfrm>
            <a:custGeom>
              <a:avLst/>
              <a:gdLst/>
              <a:ahLst/>
              <a:cxnLst/>
              <a:rect l="l" t="t" r="r" b="b"/>
              <a:pathLst>
                <a:path w="3781425" h="66675">
                  <a:moveTo>
                    <a:pt x="9525" y="48679"/>
                  </a:moveTo>
                  <a:lnTo>
                    <a:pt x="0" y="48679"/>
                  </a:lnTo>
                  <a:lnTo>
                    <a:pt x="0" y="58204"/>
                  </a:lnTo>
                  <a:lnTo>
                    <a:pt x="9525" y="58204"/>
                  </a:lnTo>
                  <a:lnTo>
                    <a:pt x="9525" y="48679"/>
                  </a:lnTo>
                  <a:close/>
                </a:path>
                <a:path w="3781425" h="66675">
                  <a:moveTo>
                    <a:pt x="66675" y="48679"/>
                  </a:moveTo>
                  <a:lnTo>
                    <a:pt x="57150" y="48679"/>
                  </a:lnTo>
                  <a:lnTo>
                    <a:pt x="57150" y="58204"/>
                  </a:lnTo>
                  <a:lnTo>
                    <a:pt x="66675" y="58204"/>
                  </a:lnTo>
                  <a:lnTo>
                    <a:pt x="66675" y="48679"/>
                  </a:lnTo>
                  <a:close/>
                </a:path>
                <a:path w="3781425" h="66675">
                  <a:moveTo>
                    <a:pt x="123825" y="48679"/>
                  </a:moveTo>
                  <a:lnTo>
                    <a:pt x="114300" y="48679"/>
                  </a:lnTo>
                  <a:lnTo>
                    <a:pt x="114300" y="58204"/>
                  </a:lnTo>
                  <a:lnTo>
                    <a:pt x="123825" y="58204"/>
                  </a:lnTo>
                  <a:lnTo>
                    <a:pt x="123825" y="48679"/>
                  </a:lnTo>
                  <a:close/>
                </a:path>
                <a:path w="3781425" h="66675">
                  <a:moveTo>
                    <a:pt x="180975" y="48679"/>
                  </a:moveTo>
                  <a:lnTo>
                    <a:pt x="171450" y="48679"/>
                  </a:lnTo>
                  <a:lnTo>
                    <a:pt x="171450" y="58204"/>
                  </a:lnTo>
                  <a:lnTo>
                    <a:pt x="180975" y="58204"/>
                  </a:lnTo>
                  <a:lnTo>
                    <a:pt x="180975" y="48679"/>
                  </a:lnTo>
                  <a:close/>
                </a:path>
                <a:path w="3781425" h="66675">
                  <a:moveTo>
                    <a:pt x="238125" y="48679"/>
                  </a:moveTo>
                  <a:lnTo>
                    <a:pt x="228600" y="48679"/>
                  </a:lnTo>
                  <a:lnTo>
                    <a:pt x="228600" y="58204"/>
                  </a:lnTo>
                  <a:lnTo>
                    <a:pt x="238125" y="58204"/>
                  </a:lnTo>
                  <a:lnTo>
                    <a:pt x="238125" y="48679"/>
                  </a:lnTo>
                  <a:close/>
                </a:path>
                <a:path w="3781425" h="66675">
                  <a:moveTo>
                    <a:pt x="295275" y="48679"/>
                  </a:moveTo>
                  <a:lnTo>
                    <a:pt x="285750" y="48679"/>
                  </a:lnTo>
                  <a:lnTo>
                    <a:pt x="285750" y="58204"/>
                  </a:lnTo>
                  <a:lnTo>
                    <a:pt x="295275" y="58204"/>
                  </a:lnTo>
                  <a:lnTo>
                    <a:pt x="295275" y="48679"/>
                  </a:lnTo>
                  <a:close/>
                </a:path>
                <a:path w="3781425" h="66675">
                  <a:moveTo>
                    <a:pt x="352425" y="48679"/>
                  </a:moveTo>
                  <a:lnTo>
                    <a:pt x="342900" y="48679"/>
                  </a:lnTo>
                  <a:lnTo>
                    <a:pt x="342900" y="58204"/>
                  </a:lnTo>
                  <a:lnTo>
                    <a:pt x="352425" y="58204"/>
                  </a:lnTo>
                  <a:lnTo>
                    <a:pt x="352425" y="48679"/>
                  </a:lnTo>
                  <a:close/>
                </a:path>
                <a:path w="3781425" h="66675">
                  <a:moveTo>
                    <a:pt x="409575" y="48679"/>
                  </a:moveTo>
                  <a:lnTo>
                    <a:pt x="400050" y="48679"/>
                  </a:lnTo>
                  <a:lnTo>
                    <a:pt x="400050" y="58204"/>
                  </a:lnTo>
                  <a:lnTo>
                    <a:pt x="409575" y="58204"/>
                  </a:lnTo>
                  <a:lnTo>
                    <a:pt x="409575" y="48679"/>
                  </a:lnTo>
                  <a:close/>
                </a:path>
                <a:path w="3781425" h="66675">
                  <a:moveTo>
                    <a:pt x="466725" y="48679"/>
                  </a:moveTo>
                  <a:lnTo>
                    <a:pt x="457200" y="48679"/>
                  </a:lnTo>
                  <a:lnTo>
                    <a:pt x="457200" y="58204"/>
                  </a:lnTo>
                  <a:lnTo>
                    <a:pt x="466725" y="58204"/>
                  </a:lnTo>
                  <a:lnTo>
                    <a:pt x="466725" y="48679"/>
                  </a:lnTo>
                  <a:close/>
                </a:path>
                <a:path w="3781425" h="66675">
                  <a:moveTo>
                    <a:pt x="523875" y="48679"/>
                  </a:moveTo>
                  <a:lnTo>
                    <a:pt x="514350" y="48679"/>
                  </a:lnTo>
                  <a:lnTo>
                    <a:pt x="514350" y="58204"/>
                  </a:lnTo>
                  <a:lnTo>
                    <a:pt x="523875" y="58204"/>
                  </a:lnTo>
                  <a:lnTo>
                    <a:pt x="523875" y="48679"/>
                  </a:lnTo>
                  <a:close/>
                </a:path>
                <a:path w="3781425" h="66675">
                  <a:moveTo>
                    <a:pt x="581025" y="48679"/>
                  </a:moveTo>
                  <a:lnTo>
                    <a:pt x="571500" y="48679"/>
                  </a:lnTo>
                  <a:lnTo>
                    <a:pt x="571500" y="58204"/>
                  </a:lnTo>
                  <a:lnTo>
                    <a:pt x="581025" y="58204"/>
                  </a:lnTo>
                  <a:lnTo>
                    <a:pt x="581025" y="48679"/>
                  </a:lnTo>
                  <a:close/>
                </a:path>
                <a:path w="3781425" h="66675">
                  <a:moveTo>
                    <a:pt x="638175" y="48679"/>
                  </a:moveTo>
                  <a:lnTo>
                    <a:pt x="628650" y="48679"/>
                  </a:lnTo>
                  <a:lnTo>
                    <a:pt x="628650" y="58204"/>
                  </a:lnTo>
                  <a:lnTo>
                    <a:pt x="638175" y="58204"/>
                  </a:lnTo>
                  <a:lnTo>
                    <a:pt x="638175" y="48679"/>
                  </a:lnTo>
                  <a:close/>
                </a:path>
                <a:path w="3781425" h="66675">
                  <a:moveTo>
                    <a:pt x="695325" y="48679"/>
                  </a:moveTo>
                  <a:lnTo>
                    <a:pt x="685800" y="48679"/>
                  </a:lnTo>
                  <a:lnTo>
                    <a:pt x="685800" y="58204"/>
                  </a:lnTo>
                  <a:lnTo>
                    <a:pt x="695325" y="58204"/>
                  </a:lnTo>
                  <a:lnTo>
                    <a:pt x="695325" y="48679"/>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48679"/>
                  </a:moveTo>
                  <a:lnTo>
                    <a:pt x="742950" y="48679"/>
                  </a:lnTo>
                  <a:lnTo>
                    <a:pt x="742950" y="58204"/>
                  </a:lnTo>
                  <a:lnTo>
                    <a:pt x="752475" y="58204"/>
                  </a:lnTo>
                  <a:lnTo>
                    <a:pt x="752475" y="48679"/>
                  </a:lnTo>
                  <a:close/>
                </a:path>
                <a:path w="3781425" h="66675">
                  <a:moveTo>
                    <a:pt x="809625" y="48679"/>
                  </a:moveTo>
                  <a:lnTo>
                    <a:pt x="800100" y="48679"/>
                  </a:lnTo>
                  <a:lnTo>
                    <a:pt x="800100" y="58204"/>
                  </a:lnTo>
                  <a:lnTo>
                    <a:pt x="809625" y="58204"/>
                  </a:lnTo>
                  <a:lnTo>
                    <a:pt x="809625" y="48679"/>
                  </a:lnTo>
                  <a:close/>
                </a:path>
                <a:path w="3781425" h="66675">
                  <a:moveTo>
                    <a:pt x="866775" y="48679"/>
                  </a:moveTo>
                  <a:lnTo>
                    <a:pt x="857250" y="48679"/>
                  </a:lnTo>
                  <a:lnTo>
                    <a:pt x="857250" y="58204"/>
                  </a:lnTo>
                  <a:lnTo>
                    <a:pt x="866775" y="58204"/>
                  </a:lnTo>
                  <a:lnTo>
                    <a:pt x="866775" y="48679"/>
                  </a:lnTo>
                  <a:close/>
                </a:path>
                <a:path w="3781425" h="66675">
                  <a:moveTo>
                    <a:pt x="923925" y="48679"/>
                  </a:moveTo>
                  <a:lnTo>
                    <a:pt x="914400" y="48679"/>
                  </a:lnTo>
                  <a:lnTo>
                    <a:pt x="914400" y="58204"/>
                  </a:lnTo>
                  <a:lnTo>
                    <a:pt x="923925" y="58204"/>
                  </a:lnTo>
                  <a:lnTo>
                    <a:pt x="923925" y="48679"/>
                  </a:lnTo>
                  <a:close/>
                </a:path>
                <a:path w="3781425" h="66675">
                  <a:moveTo>
                    <a:pt x="981075" y="48679"/>
                  </a:moveTo>
                  <a:lnTo>
                    <a:pt x="971550" y="48679"/>
                  </a:lnTo>
                  <a:lnTo>
                    <a:pt x="971550" y="58204"/>
                  </a:lnTo>
                  <a:lnTo>
                    <a:pt x="981075" y="58204"/>
                  </a:lnTo>
                  <a:lnTo>
                    <a:pt x="981075" y="48679"/>
                  </a:lnTo>
                  <a:close/>
                </a:path>
                <a:path w="3781425" h="66675">
                  <a:moveTo>
                    <a:pt x="1038225" y="48679"/>
                  </a:moveTo>
                  <a:lnTo>
                    <a:pt x="1028700" y="48679"/>
                  </a:lnTo>
                  <a:lnTo>
                    <a:pt x="1028700" y="58204"/>
                  </a:lnTo>
                  <a:lnTo>
                    <a:pt x="1038225" y="58204"/>
                  </a:lnTo>
                  <a:lnTo>
                    <a:pt x="1038225" y="48679"/>
                  </a:lnTo>
                  <a:close/>
                </a:path>
                <a:path w="3781425" h="66675">
                  <a:moveTo>
                    <a:pt x="1095375" y="48679"/>
                  </a:moveTo>
                  <a:lnTo>
                    <a:pt x="1085850" y="48679"/>
                  </a:lnTo>
                  <a:lnTo>
                    <a:pt x="1085850" y="58204"/>
                  </a:lnTo>
                  <a:lnTo>
                    <a:pt x="1095375" y="58204"/>
                  </a:lnTo>
                  <a:lnTo>
                    <a:pt x="1095375" y="48679"/>
                  </a:lnTo>
                  <a:close/>
                </a:path>
                <a:path w="3781425" h="66675">
                  <a:moveTo>
                    <a:pt x="1152525" y="48679"/>
                  </a:moveTo>
                  <a:lnTo>
                    <a:pt x="1143000" y="48679"/>
                  </a:lnTo>
                  <a:lnTo>
                    <a:pt x="1143000" y="58204"/>
                  </a:lnTo>
                  <a:lnTo>
                    <a:pt x="1152525" y="58204"/>
                  </a:lnTo>
                  <a:lnTo>
                    <a:pt x="1152525" y="48679"/>
                  </a:lnTo>
                  <a:close/>
                </a:path>
                <a:path w="3781425" h="66675">
                  <a:moveTo>
                    <a:pt x="1209675" y="48679"/>
                  </a:moveTo>
                  <a:lnTo>
                    <a:pt x="1200150" y="48679"/>
                  </a:lnTo>
                  <a:lnTo>
                    <a:pt x="1200150" y="58204"/>
                  </a:lnTo>
                  <a:lnTo>
                    <a:pt x="1209675" y="58204"/>
                  </a:lnTo>
                  <a:lnTo>
                    <a:pt x="1209675" y="48679"/>
                  </a:lnTo>
                  <a:close/>
                </a:path>
                <a:path w="3781425" h="66675">
                  <a:moveTo>
                    <a:pt x="1266825" y="48679"/>
                  </a:moveTo>
                  <a:lnTo>
                    <a:pt x="1257300" y="48679"/>
                  </a:lnTo>
                  <a:lnTo>
                    <a:pt x="1257300" y="58204"/>
                  </a:lnTo>
                  <a:lnTo>
                    <a:pt x="1266825" y="58204"/>
                  </a:lnTo>
                  <a:lnTo>
                    <a:pt x="1266825" y="48679"/>
                  </a:lnTo>
                  <a:close/>
                </a:path>
                <a:path w="3781425" h="66675">
                  <a:moveTo>
                    <a:pt x="1323975" y="48679"/>
                  </a:moveTo>
                  <a:lnTo>
                    <a:pt x="1314450" y="48679"/>
                  </a:lnTo>
                  <a:lnTo>
                    <a:pt x="1314450" y="58204"/>
                  </a:lnTo>
                  <a:lnTo>
                    <a:pt x="1323975" y="58204"/>
                  </a:lnTo>
                  <a:lnTo>
                    <a:pt x="1323975" y="48679"/>
                  </a:lnTo>
                  <a:close/>
                </a:path>
                <a:path w="3781425" h="66675">
                  <a:moveTo>
                    <a:pt x="1381125" y="48679"/>
                  </a:moveTo>
                  <a:lnTo>
                    <a:pt x="1371600" y="48679"/>
                  </a:lnTo>
                  <a:lnTo>
                    <a:pt x="1371600" y="58204"/>
                  </a:lnTo>
                  <a:lnTo>
                    <a:pt x="1381125" y="58204"/>
                  </a:lnTo>
                  <a:lnTo>
                    <a:pt x="1381125" y="48679"/>
                  </a:lnTo>
                  <a:close/>
                </a:path>
                <a:path w="3781425" h="66675">
                  <a:moveTo>
                    <a:pt x="1438275" y="48679"/>
                  </a:moveTo>
                  <a:lnTo>
                    <a:pt x="1428750" y="48679"/>
                  </a:lnTo>
                  <a:lnTo>
                    <a:pt x="1428750" y="58204"/>
                  </a:lnTo>
                  <a:lnTo>
                    <a:pt x="1438275" y="58204"/>
                  </a:lnTo>
                  <a:lnTo>
                    <a:pt x="1438275" y="48679"/>
                  </a:lnTo>
                  <a:close/>
                </a:path>
                <a:path w="3781425" h="66675">
                  <a:moveTo>
                    <a:pt x="1495425" y="48679"/>
                  </a:moveTo>
                  <a:lnTo>
                    <a:pt x="1485900" y="48679"/>
                  </a:lnTo>
                  <a:lnTo>
                    <a:pt x="1485900" y="58204"/>
                  </a:lnTo>
                  <a:lnTo>
                    <a:pt x="1495425" y="58204"/>
                  </a:lnTo>
                  <a:lnTo>
                    <a:pt x="1495425" y="48679"/>
                  </a:lnTo>
                  <a:close/>
                </a:path>
                <a:path w="3781425" h="66675">
                  <a:moveTo>
                    <a:pt x="1552575" y="48679"/>
                  </a:moveTo>
                  <a:lnTo>
                    <a:pt x="1543050" y="48679"/>
                  </a:lnTo>
                  <a:lnTo>
                    <a:pt x="1543050" y="58204"/>
                  </a:lnTo>
                  <a:lnTo>
                    <a:pt x="1552575" y="58204"/>
                  </a:lnTo>
                  <a:lnTo>
                    <a:pt x="1552575" y="48679"/>
                  </a:lnTo>
                  <a:close/>
                </a:path>
                <a:path w="3781425" h="66675">
                  <a:moveTo>
                    <a:pt x="1609725" y="48679"/>
                  </a:moveTo>
                  <a:lnTo>
                    <a:pt x="1600200" y="48679"/>
                  </a:lnTo>
                  <a:lnTo>
                    <a:pt x="1600200" y="58204"/>
                  </a:lnTo>
                  <a:lnTo>
                    <a:pt x="1609725" y="58204"/>
                  </a:lnTo>
                  <a:lnTo>
                    <a:pt x="1609725" y="48679"/>
                  </a:lnTo>
                  <a:close/>
                </a:path>
                <a:path w="3781425" h="66675">
                  <a:moveTo>
                    <a:pt x="1666875" y="48679"/>
                  </a:moveTo>
                  <a:lnTo>
                    <a:pt x="1657350" y="48679"/>
                  </a:lnTo>
                  <a:lnTo>
                    <a:pt x="1657350" y="58204"/>
                  </a:lnTo>
                  <a:lnTo>
                    <a:pt x="1666875" y="58204"/>
                  </a:lnTo>
                  <a:lnTo>
                    <a:pt x="1666875" y="48679"/>
                  </a:lnTo>
                  <a:close/>
                </a:path>
                <a:path w="3781425" h="66675">
                  <a:moveTo>
                    <a:pt x="1724025" y="48679"/>
                  </a:moveTo>
                  <a:lnTo>
                    <a:pt x="1714500" y="48679"/>
                  </a:lnTo>
                  <a:lnTo>
                    <a:pt x="1714500" y="58204"/>
                  </a:lnTo>
                  <a:lnTo>
                    <a:pt x="1724025" y="58204"/>
                  </a:lnTo>
                  <a:lnTo>
                    <a:pt x="1724025" y="48679"/>
                  </a:lnTo>
                  <a:close/>
                </a:path>
                <a:path w="3781425" h="66675">
                  <a:moveTo>
                    <a:pt x="1781175" y="48679"/>
                  </a:moveTo>
                  <a:lnTo>
                    <a:pt x="1771650" y="48679"/>
                  </a:lnTo>
                  <a:lnTo>
                    <a:pt x="1771650" y="58204"/>
                  </a:lnTo>
                  <a:lnTo>
                    <a:pt x="1781175" y="58204"/>
                  </a:lnTo>
                  <a:lnTo>
                    <a:pt x="1781175" y="48679"/>
                  </a:lnTo>
                  <a:close/>
                </a:path>
                <a:path w="3781425" h="66675">
                  <a:moveTo>
                    <a:pt x="1838325" y="48679"/>
                  </a:moveTo>
                  <a:lnTo>
                    <a:pt x="1828800" y="48679"/>
                  </a:lnTo>
                  <a:lnTo>
                    <a:pt x="1828800" y="58204"/>
                  </a:lnTo>
                  <a:lnTo>
                    <a:pt x="1838325" y="58204"/>
                  </a:lnTo>
                  <a:lnTo>
                    <a:pt x="1838325" y="48679"/>
                  </a:lnTo>
                  <a:close/>
                </a:path>
                <a:path w="3781425" h="66675">
                  <a:moveTo>
                    <a:pt x="1895475" y="48679"/>
                  </a:moveTo>
                  <a:lnTo>
                    <a:pt x="1885950" y="48679"/>
                  </a:lnTo>
                  <a:lnTo>
                    <a:pt x="1885950" y="58204"/>
                  </a:lnTo>
                  <a:lnTo>
                    <a:pt x="1895475" y="58204"/>
                  </a:lnTo>
                  <a:lnTo>
                    <a:pt x="1895475" y="48679"/>
                  </a:lnTo>
                  <a:close/>
                </a:path>
                <a:path w="3781425" h="66675">
                  <a:moveTo>
                    <a:pt x="1952625" y="48679"/>
                  </a:moveTo>
                  <a:lnTo>
                    <a:pt x="1943100" y="48679"/>
                  </a:lnTo>
                  <a:lnTo>
                    <a:pt x="1943100" y="58204"/>
                  </a:lnTo>
                  <a:lnTo>
                    <a:pt x="1952625" y="58204"/>
                  </a:lnTo>
                  <a:lnTo>
                    <a:pt x="1952625" y="48679"/>
                  </a:lnTo>
                  <a:close/>
                </a:path>
                <a:path w="3781425" h="66675">
                  <a:moveTo>
                    <a:pt x="2009775" y="48679"/>
                  </a:moveTo>
                  <a:lnTo>
                    <a:pt x="2000250" y="48679"/>
                  </a:lnTo>
                  <a:lnTo>
                    <a:pt x="2000250" y="58204"/>
                  </a:lnTo>
                  <a:lnTo>
                    <a:pt x="2009775" y="58204"/>
                  </a:lnTo>
                  <a:lnTo>
                    <a:pt x="2009775" y="48679"/>
                  </a:lnTo>
                  <a:close/>
                </a:path>
                <a:path w="3781425" h="66675">
                  <a:moveTo>
                    <a:pt x="2066925" y="48679"/>
                  </a:moveTo>
                  <a:lnTo>
                    <a:pt x="2057400" y="48679"/>
                  </a:lnTo>
                  <a:lnTo>
                    <a:pt x="2057400" y="58204"/>
                  </a:lnTo>
                  <a:lnTo>
                    <a:pt x="2066925" y="58204"/>
                  </a:lnTo>
                  <a:lnTo>
                    <a:pt x="2066925" y="48679"/>
                  </a:lnTo>
                  <a:close/>
                </a:path>
                <a:path w="3781425" h="66675">
                  <a:moveTo>
                    <a:pt x="2124075" y="48679"/>
                  </a:moveTo>
                  <a:lnTo>
                    <a:pt x="2114550" y="48679"/>
                  </a:lnTo>
                  <a:lnTo>
                    <a:pt x="2114550" y="58204"/>
                  </a:lnTo>
                  <a:lnTo>
                    <a:pt x="2124075" y="58204"/>
                  </a:lnTo>
                  <a:lnTo>
                    <a:pt x="2124075" y="48679"/>
                  </a:lnTo>
                  <a:close/>
                </a:path>
                <a:path w="3781425" h="66675">
                  <a:moveTo>
                    <a:pt x="2181225" y="48679"/>
                  </a:moveTo>
                  <a:lnTo>
                    <a:pt x="2171700" y="48679"/>
                  </a:lnTo>
                  <a:lnTo>
                    <a:pt x="2171700" y="58204"/>
                  </a:lnTo>
                  <a:lnTo>
                    <a:pt x="2181225" y="58204"/>
                  </a:lnTo>
                  <a:lnTo>
                    <a:pt x="2181225" y="48679"/>
                  </a:lnTo>
                  <a:close/>
                </a:path>
                <a:path w="3781425" h="66675">
                  <a:moveTo>
                    <a:pt x="2238375" y="48679"/>
                  </a:moveTo>
                  <a:lnTo>
                    <a:pt x="2228850" y="48679"/>
                  </a:lnTo>
                  <a:lnTo>
                    <a:pt x="2228850" y="58204"/>
                  </a:lnTo>
                  <a:lnTo>
                    <a:pt x="2238375" y="58204"/>
                  </a:lnTo>
                  <a:lnTo>
                    <a:pt x="2238375" y="48679"/>
                  </a:lnTo>
                  <a:close/>
                </a:path>
                <a:path w="3781425" h="66675">
                  <a:moveTo>
                    <a:pt x="2295525" y="48679"/>
                  </a:moveTo>
                  <a:lnTo>
                    <a:pt x="2286000" y="48679"/>
                  </a:lnTo>
                  <a:lnTo>
                    <a:pt x="2286000" y="58204"/>
                  </a:lnTo>
                  <a:lnTo>
                    <a:pt x="2295525" y="58204"/>
                  </a:lnTo>
                  <a:lnTo>
                    <a:pt x="2295525" y="48679"/>
                  </a:lnTo>
                  <a:close/>
                </a:path>
                <a:path w="3781425" h="66675">
                  <a:moveTo>
                    <a:pt x="2352675" y="48679"/>
                  </a:moveTo>
                  <a:lnTo>
                    <a:pt x="2343150" y="48679"/>
                  </a:lnTo>
                  <a:lnTo>
                    <a:pt x="2343150" y="58204"/>
                  </a:lnTo>
                  <a:lnTo>
                    <a:pt x="2352675" y="58204"/>
                  </a:lnTo>
                  <a:lnTo>
                    <a:pt x="2352675" y="48679"/>
                  </a:lnTo>
                  <a:close/>
                </a:path>
                <a:path w="3781425" h="66675">
                  <a:moveTo>
                    <a:pt x="2409825" y="48679"/>
                  </a:moveTo>
                  <a:lnTo>
                    <a:pt x="2400300" y="48679"/>
                  </a:lnTo>
                  <a:lnTo>
                    <a:pt x="2400300" y="58204"/>
                  </a:lnTo>
                  <a:lnTo>
                    <a:pt x="2409825" y="58204"/>
                  </a:lnTo>
                  <a:lnTo>
                    <a:pt x="2409825" y="48679"/>
                  </a:lnTo>
                  <a:close/>
                </a:path>
                <a:path w="3781425" h="66675">
                  <a:moveTo>
                    <a:pt x="2466975" y="48679"/>
                  </a:moveTo>
                  <a:lnTo>
                    <a:pt x="2457450" y="48679"/>
                  </a:lnTo>
                  <a:lnTo>
                    <a:pt x="2457450" y="58204"/>
                  </a:lnTo>
                  <a:lnTo>
                    <a:pt x="2466975" y="58204"/>
                  </a:lnTo>
                  <a:lnTo>
                    <a:pt x="2466975" y="48679"/>
                  </a:lnTo>
                  <a:close/>
                </a:path>
                <a:path w="3781425" h="66675">
                  <a:moveTo>
                    <a:pt x="2524125" y="48679"/>
                  </a:moveTo>
                  <a:lnTo>
                    <a:pt x="2514600" y="48679"/>
                  </a:lnTo>
                  <a:lnTo>
                    <a:pt x="2514600" y="58204"/>
                  </a:lnTo>
                  <a:lnTo>
                    <a:pt x="2524125" y="58204"/>
                  </a:lnTo>
                  <a:lnTo>
                    <a:pt x="2524125" y="48679"/>
                  </a:lnTo>
                  <a:close/>
                </a:path>
                <a:path w="3781425" h="66675">
                  <a:moveTo>
                    <a:pt x="2581275" y="48679"/>
                  </a:moveTo>
                  <a:lnTo>
                    <a:pt x="2571750" y="48679"/>
                  </a:lnTo>
                  <a:lnTo>
                    <a:pt x="2571750" y="58204"/>
                  </a:lnTo>
                  <a:lnTo>
                    <a:pt x="2581275" y="58204"/>
                  </a:lnTo>
                  <a:lnTo>
                    <a:pt x="2581275" y="48679"/>
                  </a:lnTo>
                  <a:close/>
                </a:path>
                <a:path w="3781425" h="66675">
                  <a:moveTo>
                    <a:pt x="2638425" y="48679"/>
                  </a:moveTo>
                  <a:lnTo>
                    <a:pt x="2628900" y="48679"/>
                  </a:lnTo>
                  <a:lnTo>
                    <a:pt x="2628900" y="58204"/>
                  </a:lnTo>
                  <a:lnTo>
                    <a:pt x="2638425" y="58204"/>
                  </a:lnTo>
                  <a:lnTo>
                    <a:pt x="2638425" y="48679"/>
                  </a:lnTo>
                  <a:close/>
                </a:path>
                <a:path w="3781425" h="66675">
                  <a:moveTo>
                    <a:pt x="2695575" y="48679"/>
                  </a:moveTo>
                  <a:lnTo>
                    <a:pt x="2686050" y="48679"/>
                  </a:lnTo>
                  <a:lnTo>
                    <a:pt x="2686050" y="58204"/>
                  </a:lnTo>
                  <a:lnTo>
                    <a:pt x="2695575" y="58204"/>
                  </a:lnTo>
                  <a:lnTo>
                    <a:pt x="2695575" y="48679"/>
                  </a:lnTo>
                  <a:close/>
                </a:path>
                <a:path w="3781425" h="66675">
                  <a:moveTo>
                    <a:pt x="2752725" y="48679"/>
                  </a:moveTo>
                  <a:lnTo>
                    <a:pt x="2743200" y="48679"/>
                  </a:lnTo>
                  <a:lnTo>
                    <a:pt x="2743200" y="58204"/>
                  </a:lnTo>
                  <a:lnTo>
                    <a:pt x="2752725" y="58204"/>
                  </a:lnTo>
                  <a:lnTo>
                    <a:pt x="2752725" y="48679"/>
                  </a:lnTo>
                  <a:close/>
                </a:path>
                <a:path w="3781425" h="66675">
                  <a:moveTo>
                    <a:pt x="2809875" y="48679"/>
                  </a:moveTo>
                  <a:lnTo>
                    <a:pt x="2800350" y="48679"/>
                  </a:lnTo>
                  <a:lnTo>
                    <a:pt x="2800350" y="58204"/>
                  </a:lnTo>
                  <a:lnTo>
                    <a:pt x="2809875" y="58204"/>
                  </a:lnTo>
                  <a:lnTo>
                    <a:pt x="2809875" y="48679"/>
                  </a:lnTo>
                  <a:close/>
                </a:path>
                <a:path w="3781425" h="66675">
                  <a:moveTo>
                    <a:pt x="2867025" y="48679"/>
                  </a:moveTo>
                  <a:lnTo>
                    <a:pt x="2857500" y="48679"/>
                  </a:lnTo>
                  <a:lnTo>
                    <a:pt x="2857500" y="58204"/>
                  </a:lnTo>
                  <a:lnTo>
                    <a:pt x="2867025" y="58204"/>
                  </a:lnTo>
                  <a:lnTo>
                    <a:pt x="2867025" y="48679"/>
                  </a:lnTo>
                  <a:close/>
                </a:path>
                <a:path w="3781425" h="66675">
                  <a:moveTo>
                    <a:pt x="2924175" y="48679"/>
                  </a:moveTo>
                  <a:lnTo>
                    <a:pt x="2914650" y="48679"/>
                  </a:lnTo>
                  <a:lnTo>
                    <a:pt x="2914650" y="58204"/>
                  </a:lnTo>
                  <a:lnTo>
                    <a:pt x="2924175" y="58204"/>
                  </a:lnTo>
                  <a:lnTo>
                    <a:pt x="2924175" y="48679"/>
                  </a:lnTo>
                  <a:close/>
                </a:path>
                <a:path w="3781425" h="66675">
                  <a:moveTo>
                    <a:pt x="2981325" y="48679"/>
                  </a:moveTo>
                  <a:lnTo>
                    <a:pt x="2971800" y="48679"/>
                  </a:lnTo>
                  <a:lnTo>
                    <a:pt x="2971800" y="58204"/>
                  </a:lnTo>
                  <a:lnTo>
                    <a:pt x="2981325" y="58204"/>
                  </a:lnTo>
                  <a:lnTo>
                    <a:pt x="2981325" y="48679"/>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48679"/>
                  </a:moveTo>
                  <a:lnTo>
                    <a:pt x="3028950" y="48679"/>
                  </a:lnTo>
                  <a:lnTo>
                    <a:pt x="3028950" y="58204"/>
                  </a:lnTo>
                  <a:lnTo>
                    <a:pt x="3038475" y="58204"/>
                  </a:lnTo>
                  <a:lnTo>
                    <a:pt x="3038475" y="48679"/>
                  </a:lnTo>
                  <a:close/>
                </a:path>
                <a:path w="3781425" h="66675">
                  <a:moveTo>
                    <a:pt x="3095625" y="48679"/>
                  </a:moveTo>
                  <a:lnTo>
                    <a:pt x="3086100" y="48679"/>
                  </a:lnTo>
                  <a:lnTo>
                    <a:pt x="3086100" y="58204"/>
                  </a:lnTo>
                  <a:lnTo>
                    <a:pt x="3095625" y="58204"/>
                  </a:lnTo>
                  <a:lnTo>
                    <a:pt x="3095625" y="48679"/>
                  </a:lnTo>
                  <a:close/>
                </a:path>
                <a:path w="3781425" h="66675">
                  <a:moveTo>
                    <a:pt x="3152775" y="48679"/>
                  </a:moveTo>
                  <a:lnTo>
                    <a:pt x="3143250" y="48679"/>
                  </a:lnTo>
                  <a:lnTo>
                    <a:pt x="3143250" y="58204"/>
                  </a:lnTo>
                  <a:lnTo>
                    <a:pt x="3152775" y="58204"/>
                  </a:lnTo>
                  <a:lnTo>
                    <a:pt x="3152775" y="48679"/>
                  </a:lnTo>
                  <a:close/>
                </a:path>
                <a:path w="3781425" h="66675">
                  <a:moveTo>
                    <a:pt x="3209925" y="48679"/>
                  </a:moveTo>
                  <a:lnTo>
                    <a:pt x="3200400" y="48679"/>
                  </a:lnTo>
                  <a:lnTo>
                    <a:pt x="3200400" y="58204"/>
                  </a:lnTo>
                  <a:lnTo>
                    <a:pt x="3209925" y="58204"/>
                  </a:lnTo>
                  <a:lnTo>
                    <a:pt x="3209925" y="48679"/>
                  </a:lnTo>
                  <a:close/>
                </a:path>
                <a:path w="3781425" h="66675">
                  <a:moveTo>
                    <a:pt x="3267075" y="48679"/>
                  </a:moveTo>
                  <a:lnTo>
                    <a:pt x="3257550" y="48679"/>
                  </a:lnTo>
                  <a:lnTo>
                    <a:pt x="3257550" y="58204"/>
                  </a:lnTo>
                  <a:lnTo>
                    <a:pt x="3267075" y="58204"/>
                  </a:lnTo>
                  <a:lnTo>
                    <a:pt x="3267075" y="48679"/>
                  </a:lnTo>
                  <a:close/>
                </a:path>
                <a:path w="3781425" h="66675">
                  <a:moveTo>
                    <a:pt x="3324225" y="48679"/>
                  </a:moveTo>
                  <a:lnTo>
                    <a:pt x="3314700" y="48679"/>
                  </a:lnTo>
                  <a:lnTo>
                    <a:pt x="3314700" y="58204"/>
                  </a:lnTo>
                  <a:lnTo>
                    <a:pt x="3324225" y="58204"/>
                  </a:lnTo>
                  <a:lnTo>
                    <a:pt x="3324225" y="48679"/>
                  </a:lnTo>
                  <a:close/>
                </a:path>
                <a:path w="3781425" h="66675">
                  <a:moveTo>
                    <a:pt x="3381375" y="48679"/>
                  </a:moveTo>
                  <a:lnTo>
                    <a:pt x="3371850" y="48679"/>
                  </a:lnTo>
                  <a:lnTo>
                    <a:pt x="3371850" y="58204"/>
                  </a:lnTo>
                  <a:lnTo>
                    <a:pt x="3381375" y="58204"/>
                  </a:lnTo>
                  <a:lnTo>
                    <a:pt x="3381375" y="48679"/>
                  </a:lnTo>
                  <a:close/>
                </a:path>
                <a:path w="3781425" h="66675">
                  <a:moveTo>
                    <a:pt x="3438525" y="48679"/>
                  </a:moveTo>
                  <a:lnTo>
                    <a:pt x="3429000" y="48679"/>
                  </a:lnTo>
                  <a:lnTo>
                    <a:pt x="3429000" y="58204"/>
                  </a:lnTo>
                  <a:lnTo>
                    <a:pt x="3438525" y="58204"/>
                  </a:lnTo>
                  <a:lnTo>
                    <a:pt x="3438525" y="48679"/>
                  </a:lnTo>
                  <a:close/>
                </a:path>
                <a:path w="3781425" h="66675">
                  <a:moveTo>
                    <a:pt x="3495675" y="48679"/>
                  </a:moveTo>
                  <a:lnTo>
                    <a:pt x="3486150" y="48679"/>
                  </a:lnTo>
                  <a:lnTo>
                    <a:pt x="3486150" y="58204"/>
                  </a:lnTo>
                  <a:lnTo>
                    <a:pt x="3495675" y="58204"/>
                  </a:lnTo>
                  <a:lnTo>
                    <a:pt x="3495675" y="48679"/>
                  </a:lnTo>
                  <a:close/>
                </a:path>
                <a:path w="3781425" h="66675">
                  <a:moveTo>
                    <a:pt x="3552825" y="48679"/>
                  </a:moveTo>
                  <a:lnTo>
                    <a:pt x="3543300" y="48679"/>
                  </a:lnTo>
                  <a:lnTo>
                    <a:pt x="3543300" y="58204"/>
                  </a:lnTo>
                  <a:lnTo>
                    <a:pt x="3552825" y="58204"/>
                  </a:lnTo>
                  <a:lnTo>
                    <a:pt x="3552825" y="48679"/>
                  </a:lnTo>
                  <a:close/>
                </a:path>
                <a:path w="3781425" h="66675">
                  <a:moveTo>
                    <a:pt x="3609975" y="48679"/>
                  </a:moveTo>
                  <a:lnTo>
                    <a:pt x="3600450" y="48679"/>
                  </a:lnTo>
                  <a:lnTo>
                    <a:pt x="3600450" y="58204"/>
                  </a:lnTo>
                  <a:lnTo>
                    <a:pt x="3609975" y="58204"/>
                  </a:lnTo>
                  <a:lnTo>
                    <a:pt x="3609975" y="48679"/>
                  </a:lnTo>
                  <a:close/>
                </a:path>
                <a:path w="3781425" h="66675">
                  <a:moveTo>
                    <a:pt x="3667125" y="48679"/>
                  </a:moveTo>
                  <a:lnTo>
                    <a:pt x="3657600" y="48679"/>
                  </a:lnTo>
                  <a:lnTo>
                    <a:pt x="3657600" y="58204"/>
                  </a:lnTo>
                  <a:lnTo>
                    <a:pt x="3667125" y="58204"/>
                  </a:lnTo>
                  <a:lnTo>
                    <a:pt x="3667125" y="48679"/>
                  </a:lnTo>
                  <a:close/>
                </a:path>
                <a:path w="3781425" h="66675">
                  <a:moveTo>
                    <a:pt x="3724275" y="48679"/>
                  </a:moveTo>
                  <a:lnTo>
                    <a:pt x="3714750" y="48679"/>
                  </a:lnTo>
                  <a:lnTo>
                    <a:pt x="3714750" y="58204"/>
                  </a:lnTo>
                  <a:lnTo>
                    <a:pt x="3724275" y="58204"/>
                  </a:lnTo>
                  <a:lnTo>
                    <a:pt x="3724275" y="48679"/>
                  </a:lnTo>
                  <a:close/>
                </a:path>
                <a:path w="3781425" h="66675">
                  <a:moveTo>
                    <a:pt x="3781425" y="48679"/>
                  </a:moveTo>
                  <a:lnTo>
                    <a:pt x="3771900" y="48679"/>
                  </a:lnTo>
                  <a:lnTo>
                    <a:pt x="3771900" y="58204"/>
                  </a:lnTo>
                  <a:lnTo>
                    <a:pt x="3781425" y="58204"/>
                  </a:lnTo>
                  <a:lnTo>
                    <a:pt x="3781425" y="486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7" name="object 207"/>
            <p:cNvSpPr/>
            <p:nvPr/>
          </p:nvSpPr>
          <p:spPr>
            <a:xfrm>
              <a:off x="914400" y="3746512"/>
              <a:ext cx="11268075" cy="993775"/>
            </a:xfrm>
            <a:custGeom>
              <a:avLst/>
              <a:gdLst/>
              <a:ahLst/>
              <a:cxnLst/>
              <a:rect l="l" t="t" r="r" b="b"/>
              <a:pathLst>
                <a:path w="11268075" h="993775">
                  <a:moveTo>
                    <a:pt x="9525" y="0"/>
                  </a:moveTo>
                  <a:lnTo>
                    <a:pt x="0" y="0"/>
                  </a:lnTo>
                  <a:lnTo>
                    <a:pt x="0" y="9525"/>
                  </a:lnTo>
                  <a:lnTo>
                    <a:pt x="9525" y="9525"/>
                  </a:lnTo>
                  <a:lnTo>
                    <a:pt x="9525" y="0"/>
                  </a:lnTo>
                  <a:close/>
                </a:path>
                <a:path w="11268075" h="993775">
                  <a:moveTo>
                    <a:pt x="7553325" y="975779"/>
                  </a:moveTo>
                  <a:lnTo>
                    <a:pt x="7543800" y="975779"/>
                  </a:lnTo>
                  <a:lnTo>
                    <a:pt x="7543800" y="985304"/>
                  </a:lnTo>
                  <a:lnTo>
                    <a:pt x="7553325" y="985304"/>
                  </a:lnTo>
                  <a:lnTo>
                    <a:pt x="7553325" y="975779"/>
                  </a:lnTo>
                  <a:close/>
                </a:path>
                <a:path w="11268075" h="993775">
                  <a:moveTo>
                    <a:pt x="7610475" y="975779"/>
                  </a:moveTo>
                  <a:lnTo>
                    <a:pt x="7600950" y="975779"/>
                  </a:lnTo>
                  <a:lnTo>
                    <a:pt x="7600950" y="985304"/>
                  </a:lnTo>
                  <a:lnTo>
                    <a:pt x="7610475" y="985304"/>
                  </a:lnTo>
                  <a:lnTo>
                    <a:pt x="7610475" y="975779"/>
                  </a:lnTo>
                  <a:close/>
                </a:path>
                <a:path w="11268075" h="993775">
                  <a:moveTo>
                    <a:pt x="7667625" y="975779"/>
                  </a:moveTo>
                  <a:lnTo>
                    <a:pt x="7658100" y="975779"/>
                  </a:lnTo>
                  <a:lnTo>
                    <a:pt x="7658100" y="985304"/>
                  </a:lnTo>
                  <a:lnTo>
                    <a:pt x="7667625" y="985304"/>
                  </a:lnTo>
                  <a:lnTo>
                    <a:pt x="7667625" y="975779"/>
                  </a:lnTo>
                  <a:close/>
                </a:path>
                <a:path w="11268075" h="993775">
                  <a:moveTo>
                    <a:pt x="7724775" y="975779"/>
                  </a:moveTo>
                  <a:lnTo>
                    <a:pt x="7715250" y="975779"/>
                  </a:lnTo>
                  <a:lnTo>
                    <a:pt x="7715250" y="985304"/>
                  </a:lnTo>
                  <a:lnTo>
                    <a:pt x="7724775" y="985304"/>
                  </a:lnTo>
                  <a:lnTo>
                    <a:pt x="7724775" y="975779"/>
                  </a:lnTo>
                  <a:close/>
                </a:path>
                <a:path w="11268075" h="993775">
                  <a:moveTo>
                    <a:pt x="7781925" y="975779"/>
                  </a:moveTo>
                  <a:lnTo>
                    <a:pt x="7772400" y="975779"/>
                  </a:lnTo>
                  <a:lnTo>
                    <a:pt x="7772400" y="985304"/>
                  </a:lnTo>
                  <a:lnTo>
                    <a:pt x="7781925" y="985304"/>
                  </a:lnTo>
                  <a:lnTo>
                    <a:pt x="7781925" y="975779"/>
                  </a:lnTo>
                  <a:close/>
                </a:path>
                <a:path w="11268075" h="993775">
                  <a:moveTo>
                    <a:pt x="7839075" y="975779"/>
                  </a:moveTo>
                  <a:lnTo>
                    <a:pt x="7829550" y="975779"/>
                  </a:lnTo>
                  <a:lnTo>
                    <a:pt x="7829550" y="985304"/>
                  </a:lnTo>
                  <a:lnTo>
                    <a:pt x="7839075" y="985304"/>
                  </a:lnTo>
                  <a:lnTo>
                    <a:pt x="7839075" y="975779"/>
                  </a:lnTo>
                  <a:close/>
                </a:path>
                <a:path w="11268075" h="993775">
                  <a:moveTo>
                    <a:pt x="7896225" y="975779"/>
                  </a:moveTo>
                  <a:lnTo>
                    <a:pt x="7886700" y="975779"/>
                  </a:lnTo>
                  <a:lnTo>
                    <a:pt x="7886700" y="985304"/>
                  </a:lnTo>
                  <a:lnTo>
                    <a:pt x="7896225" y="985304"/>
                  </a:lnTo>
                  <a:lnTo>
                    <a:pt x="7896225" y="975779"/>
                  </a:lnTo>
                  <a:close/>
                </a:path>
                <a:path w="11268075" h="993775">
                  <a:moveTo>
                    <a:pt x="7953375" y="975779"/>
                  </a:moveTo>
                  <a:lnTo>
                    <a:pt x="7943850" y="975779"/>
                  </a:lnTo>
                  <a:lnTo>
                    <a:pt x="7943850" y="985304"/>
                  </a:lnTo>
                  <a:lnTo>
                    <a:pt x="7953375" y="985304"/>
                  </a:lnTo>
                  <a:lnTo>
                    <a:pt x="7953375" y="975779"/>
                  </a:lnTo>
                  <a:close/>
                </a:path>
                <a:path w="11268075" h="993775">
                  <a:moveTo>
                    <a:pt x="8010525" y="975779"/>
                  </a:moveTo>
                  <a:lnTo>
                    <a:pt x="8001000" y="975779"/>
                  </a:lnTo>
                  <a:lnTo>
                    <a:pt x="8001000" y="985304"/>
                  </a:lnTo>
                  <a:lnTo>
                    <a:pt x="8010525" y="985304"/>
                  </a:lnTo>
                  <a:lnTo>
                    <a:pt x="8010525" y="975779"/>
                  </a:lnTo>
                  <a:close/>
                </a:path>
                <a:path w="11268075" h="993775">
                  <a:moveTo>
                    <a:pt x="8067675" y="975779"/>
                  </a:moveTo>
                  <a:lnTo>
                    <a:pt x="8058150" y="975779"/>
                  </a:lnTo>
                  <a:lnTo>
                    <a:pt x="8058150" y="985304"/>
                  </a:lnTo>
                  <a:lnTo>
                    <a:pt x="8067675" y="985304"/>
                  </a:lnTo>
                  <a:lnTo>
                    <a:pt x="8067675" y="975779"/>
                  </a:lnTo>
                  <a:close/>
                </a:path>
                <a:path w="11268075" h="993775">
                  <a:moveTo>
                    <a:pt x="8124825" y="975779"/>
                  </a:moveTo>
                  <a:lnTo>
                    <a:pt x="8115300" y="975779"/>
                  </a:lnTo>
                  <a:lnTo>
                    <a:pt x="8115300" y="985304"/>
                  </a:lnTo>
                  <a:lnTo>
                    <a:pt x="8124825" y="985304"/>
                  </a:lnTo>
                  <a:lnTo>
                    <a:pt x="8124825" y="975779"/>
                  </a:lnTo>
                  <a:close/>
                </a:path>
                <a:path w="11268075" h="993775">
                  <a:moveTo>
                    <a:pt x="8181975" y="975779"/>
                  </a:moveTo>
                  <a:lnTo>
                    <a:pt x="8172450" y="975779"/>
                  </a:lnTo>
                  <a:lnTo>
                    <a:pt x="8172450" y="985304"/>
                  </a:lnTo>
                  <a:lnTo>
                    <a:pt x="8181975" y="985304"/>
                  </a:lnTo>
                  <a:lnTo>
                    <a:pt x="8181975" y="975779"/>
                  </a:lnTo>
                  <a:close/>
                </a:path>
                <a:path w="11268075" h="993775">
                  <a:moveTo>
                    <a:pt x="8239125" y="975779"/>
                  </a:moveTo>
                  <a:lnTo>
                    <a:pt x="8229600" y="975779"/>
                  </a:lnTo>
                  <a:lnTo>
                    <a:pt x="8229600" y="985304"/>
                  </a:lnTo>
                  <a:lnTo>
                    <a:pt x="8239125" y="985304"/>
                  </a:lnTo>
                  <a:lnTo>
                    <a:pt x="8239125" y="975779"/>
                  </a:lnTo>
                  <a:close/>
                </a:path>
                <a:path w="11268075" h="993775">
                  <a:moveTo>
                    <a:pt x="8296275" y="975779"/>
                  </a:moveTo>
                  <a:lnTo>
                    <a:pt x="8286750" y="975779"/>
                  </a:lnTo>
                  <a:lnTo>
                    <a:pt x="8286750" y="985304"/>
                  </a:lnTo>
                  <a:lnTo>
                    <a:pt x="8296275" y="985304"/>
                  </a:lnTo>
                  <a:lnTo>
                    <a:pt x="8296275" y="975779"/>
                  </a:lnTo>
                  <a:close/>
                </a:path>
                <a:path w="11268075" h="993775">
                  <a:moveTo>
                    <a:pt x="8353425" y="975779"/>
                  </a:moveTo>
                  <a:lnTo>
                    <a:pt x="8343900" y="975779"/>
                  </a:lnTo>
                  <a:lnTo>
                    <a:pt x="8343900" y="985304"/>
                  </a:lnTo>
                  <a:lnTo>
                    <a:pt x="8353425" y="985304"/>
                  </a:lnTo>
                  <a:lnTo>
                    <a:pt x="8353425" y="975779"/>
                  </a:lnTo>
                  <a:close/>
                </a:path>
                <a:path w="11268075" h="993775">
                  <a:moveTo>
                    <a:pt x="8410575" y="975779"/>
                  </a:moveTo>
                  <a:lnTo>
                    <a:pt x="8401050" y="975779"/>
                  </a:lnTo>
                  <a:lnTo>
                    <a:pt x="8401050" y="985304"/>
                  </a:lnTo>
                  <a:lnTo>
                    <a:pt x="8410575" y="985304"/>
                  </a:lnTo>
                  <a:lnTo>
                    <a:pt x="8410575" y="975779"/>
                  </a:lnTo>
                  <a:close/>
                </a:path>
                <a:path w="11268075" h="993775">
                  <a:moveTo>
                    <a:pt x="8467725" y="975779"/>
                  </a:moveTo>
                  <a:lnTo>
                    <a:pt x="8458200" y="975779"/>
                  </a:lnTo>
                  <a:lnTo>
                    <a:pt x="8458200" y="985304"/>
                  </a:lnTo>
                  <a:lnTo>
                    <a:pt x="8467725" y="985304"/>
                  </a:lnTo>
                  <a:lnTo>
                    <a:pt x="8467725" y="975779"/>
                  </a:lnTo>
                  <a:close/>
                </a:path>
                <a:path w="11268075" h="993775">
                  <a:moveTo>
                    <a:pt x="8524875" y="975779"/>
                  </a:moveTo>
                  <a:lnTo>
                    <a:pt x="8515350" y="975779"/>
                  </a:lnTo>
                  <a:lnTo>
                    <a:pt x="8515350" y="985304"/>
                  </a:lnTo>
                  <a:lnTo>
                    <a:pt x="8524875" y="985304"/>
                  </a:lnTo>
                  <a:lnTo>
                    <a:pt x="8524875" y="975779"/>
                  </a:lnTo>
                  <a:close/>
                </a:path>
                <a:path w="11268075" h="993775">
                  <a:moveTo>
                    <a:pt x="8582025" y="975779"/>
                  </a:moveTo>
                  <a:lnTo>
                    <a:pt x="8572500" y="975779"/>
                  </a:lnTo>
                  <a:lnTo>
                    <a:pt x="8572500" y="985304"/>
                  </a:lnTo>
                  <a:lnTo>
                    <a:pt x="8582025" y="985304"/>
                  </a:lnTo>
                  <a:lnTo>
                    <a:pt x="8582025" y="975779"/>
                  </a:lnTo>
                  <a:close/>
                </a:path>
                <a:path w="11268075" h="993775">
                  <a:moveTo>
                    <a:pt x="8639175" y="975779"/>
                  </a:moveTo>
                  <a:lnTo>
                    <a:pt x="8629650" y="975779"/>
                  </a:lnTo>
                  <a:lnTo>
                    <a:pt x="8629650" y="985304"/>
                  </a:lnTo>
                  <a:lnTo>
                    <a:pt x="8639175" y="985304"/>
                  </a:lnTo>
                  <a:lnTo>
                    <a:pt x="8639175" y="975779"/>
                  </a:lnTo>
                  <a:close/>
                </a:path>
                <a:path w="11268075" h="993775">
                  <a:moveTo>
                    <a:pt x="8696325" y="975779"/>
                  </a:moveTo>
                  <a:lnTo>
                    <a:pt x="8686800" y="975779"/>
                  </a:lnTo>
                  <a:lnTo>
                    <a:pt x="8686800" y="985304"/>
                  </a:lnTo>
                  <a:lnTo>
                    <a:pt x="8696325" y="985304"/>
                  </a:lnTo>
                  <a:lnTo>
                    <a:pt x="8696325" y="975779"/>
                  </a:lnTo>
                  <a:close/>
                </a:path>
                <a:path w="11268075" h="993775">
                  <a:moveTo>
                    <a:pt x="8753475" y="975779"/>
                  </a:moveTo>
                  <a:lnTo>
                    <a:pt x="8743950" y="975779"/>
                  </a:lnTo>
                  <a:lnTo>
                    <a:pt x="8743950" y="985304"/>
                  </a:lnTo>
                  <a:lnTo>
                    <a:pt x="8753475" y="985304"/>
                  </a:lnTo>
                  <a:lnTo>
                    <a:pt x="8753475" y="975779"/>
                  </a:lnTo>
                  <a:close/>
                </a:path>
                <a:path w="11268075" h="993775">
                  <a:moveTo>
                    <a:pt x="8810625" y="975779"/>
                  </a:moveTo>
                  <a:lnTo>
                    <a:pt x="8801100" y="975779"/>
                  </a:lnTo>
                  <a:lnTo>
                    <a:pt x="8801100" y="985304"/>
                  </a:lnTo>
                  <a:lnTo>
                    <a:pt x="8810625" y="985304"/>
                  </a:lnTo>
                  <a:lnTo>
                    <a:pt x="8810625" y="975779"/>
                  </a:lnTo>
                  <a:close/>
                </a:path>
                <a:path w="11268075" h="993775">
                  <a:moveTo>
                    <a:pt x="8867775" y="975779"/>
                  </a:moveTo>
                  <a:lnTo>
                    <a:pt x="8858250" y="975779"/>
                  </a:lnTo>
                  <a:lnTo>
                    <a:pt x="8858250" y="985304"/>
                  </a:lnTo>
                  <a:lnTo>
                    <a:pt x="8867775" y="985304"/>
                  </a:lnTo>
                  <a:lnTo>
                    <a:pt x="8867775" y="975779"/>
                  </a:lnTo>
                  <a:close/>
                </a:path>
                <a:path w="11268075" h="993775">
                  <a:moveTo>
                    <a:pt x="8924925" y="975779"/>
                  </a:moveTo>
                  <a:lnTo>
                    <a:pt x="8915400" y="975779"/>
                  </a:lnTo>
                  <a:lnTo>
                    <a:pt x="8915400" y="985304"/>
                  </a:lnTo>
                  <a:lnTo>
                    <a:pt x="8924925" y="985304"/>
                  </a:lnTo>
                  <a:lnTo>
                    <a:pt x="8924925" y="975779"/>
                  </a:lnTo>
                  <a:close/>
                </a:path>
                <a:path w="11268075" h="993775">
                  <a:moveTo>
                    <a:pt x="8982075" y="975779"/>
                  </a:moveTo>
                  <a:lnTo>
                    <a:pt x="8972550" y="975779"/>
                  </a:lnTo>
                  <a:lnTo>
                    <a:pt x="8972550" y="985304"/>
                  </a:lnTo>
                  <a:lnTo>
                    <a:pt x="8982075" y="985304"/>
                  </a:lnTo>
                  <a:lnTo>
                    <a:pt x="8982075" y="975779"/>
                  </a:lnTo>
                  <a:close/>
                </a:path>
                <a:path w="11268075" h="993775">
                  <a:moveTo>
                    <a:pt x="9045003" y="984250"/>
                  </a:moveTo>
                  <a:lnTo>
                    <a:pt x="9039225" y="984250"/>
                  </a:lnTo>
                  <a:lnTo>
                    <a:pt x="9039225" y="975779"/>
                  </a:lnTo>
                  <a:lnTo>
                    <a:pt x="9029700" y="975779"/>
                  </a:lnTo>
                  <a:lnTo>
                    <a:pt x="9029700" y="985304"/>
                  </a:lnTo>
                  <a:lnTo>
                    <a:pt x="9035478" y="985304"/>
                  </a:lnTo>
                  <a:lnTo>
                    <a:pt x="9035478" y="993775"/>
                  </a:lnTo>
                  <a:lnTo>
                    <a:pt x="9045003" y="993775"/>
                  </a:lnTo>
                  <a:lnTo>
                    <a:pt x="9045003" y="984250"/>
                  </a:lnTo>
                  <a:close/>
                </a:path>
                <a:path w="11268075" h="993775">
                  <a:moveTo>
                    <a:pt x="9045003" y="927100"/>
                  </a:moveTo>
                  <a:lnTo>
                    <a:pt x="9035478" y="927100"/>
                  </a:lnTo>
                  <a:lnTo>
                    <a:pt x="9035478" y="936625"/>
                  </a:lnTo>
                  <a:lnTo>
                    <a:pt x="9045003" y="936625"/>
                  </a:lnTo>
                  <a:lnTo>
                    <a:pt x="9045003" y="927100"/>
                  </a:lnTo>
                  <a:close/>
                </a:path>
                <a:path w="11268075" h="993775">
                  <a:moveTo>
                    <a:pt x="9096375" y="975779"/>
                  </a:moveTo>
                  <a:lnTo>
                    <a:pt x="9086850" y="975779"/>
                  </a:lnTo>
                  <a:lnTo>
                    <a:pt x="9086850" y="985304"/>
                  </a:lnTo>
                  <a:lnTo>
                    <a:pt x="9096375" y="985304"/>
                  </a:lnTo>
                  <a:lnTo>
                    <a:pt x="9096375" y="975779"/>
                  </a:lnTo>
                  <a:close/>
                </a:path>
                <a:path w="11268075" h="993775">
                  <a:moveTo>
                    <a:pt x="9153525" y="975779"/>
                  </a:moveTo>
                  <a:lnTo>
                    <a:pt x="9144000" y="975779"/>
                  </a:lnTo>
                  <a:lnTo>
                    <a:pt x="9144000" y="985304"/>
                  </a:lnTo>
                  <a:lnTo>
                    <a:pt x="9153525" y="985304"/>
                  </a:lnTo>
                  <a:lnTo>
                    <a:pt x="9153525" y="975779"/>
                  </a:lnTo>
                  <a:close/>
                </a:path>
                <a:path w="11268075" h="993775">
                  <a:moveTo>
                    <a:pt x="9210675" y="975779"/>
                  </a:moveTo>
                  <a:lnTo>
                    <a:pt x="9201150" y="975779"/>
                  </a:lnTo>
                  <a:lnTo>
                    <a:pt x="9201150" y="985304"/>
                  </a:lnTo>
                  <a:lnTo>
                    <a:pt x="9210675" y="985304"/>
                  </a:lnTo>
                  <a:lnTo>
                    <a:pt x="9210675" y="975779"/>
                  </a:lnTo>
                  <a:close/>
                </a:path>
                <a:path w="11268075" h="993775">
                  <a:moveTo>
                    <a:pt x="9267825" y="975779"/>
                  </a:moveTo>
                  <a:lnTo>
                    <a:pt x="9258300" y="975779"/>
                  </a:lnTo>
                  <a:lnTo>
                    <a:pt x="9258300" y="985304"/>
                  </a:lnTo>
                  <a:lnTo>
                    <a:pt x="9267825" y="985304"/>
                  </a:lnTo>
                  <a:lnTo>
                    <a:pt x="9267825" y="975779"/>
                  </a:lnTo>
                  <a:close/>
                </a:path>
                <a:path w="11268075" h="993775">
                  <a:moveTo>
                    <a:pt x="9324975" y="975779"/>
                  </a:moveTo>
                  <a:lnTo>
                    <a:pt x="9315450" y="975779"/>
                  </a:lnTo>
                  <a:lnTo>
                    <a:pt x="9315450" y="985304"/>
                  </a:lnTo>
                  <a:lnTo>
                    <a:pt x="9324975" y="985304"/>
                  </a:lnTo>
                  <a:lnTo>
                    <a:pt x="9324975" y="975779"/>
                  </a:lnTo>
                  <a:close/>
                </a:path>
                <a:path w="11268075" h="993775">
                  <a:moveTo>
                    <a:pt x="9382125" y="975779"/>
                  </a:moveTo>
                  <a:lnTo>
                    <a:pt x="9372600" y="975779"/>
                  </a:lnTo>
                  <a:lnTo>
                    <a:pt x="9372600" y="985304"/>
                  </a:lnTo>
                  <a:lnTo>
                    <a:pt x="9382125" y="985304"/>
                  </a:lnTo>
                  <a:lnTo>
                    <a:pt x="9382125" y="975779"/>
                  </a:lnTo>
                  <a:close/>
                </a:path>
                <a:path w="11268075" h="993775">
                  <a:moveTo>
                    <a:pt x="9439275" y="975779"/>
                  </a:moveTo>
                  <a:lnTo>
                    <a:pt x="9429750" y="975779"/>
                  </a:lnTo>
                  <a:lnTo>
                    <a:pt x="9429750" y="985304"/>
                  </a:lnTo>
                  <a:lnTo>
                    <a:pt x="9439275" y="985304"/>
                  </a:lnTo>
                  <a:lnTo>
                    <a:pt x="9439275" y="975779"/>
                  </a:lnTo>
                  <a:close/>
                </a:path>
                <a:path w="11268075" h="993775">
                  <a:moveTo>
                    <a:pt x="9496425" y="975779"/>
                  </a:moveTo>
                  <a:lnTo>
                    <a:pt x="9486900" y="975779"/>
                  </a:lnTo>
                  <a:lnTo>
                    <a:pt x="9486900" y="985304"/>
                  </a:lnTo>
                  <a:lnTo>
                    <a:pt x="9496425" y="985304"/>
                  </a:lnTo>
                  <a:lnTo>
                    <a:pt x="9496425" y="975779"/>
                  </a:lnTo>
                  <a:close/>
                </a:path>
                <a:path w="11268075" h="993775">
                  <a:moveTo>
                    <a:pt x="9553575" y="975779"/>
                  </a:moveTo>
                  <a:lnTo>
                    <a:pt x="9544050" y="975779"/>
                  </a:lnTo>
                  <a:lnTo>
                    <a:pt x="9544050" y="985304"/>
                  </a:lnTo>
                  <a:lnTo>
                    <a:pt x="9553575" y="985304"/>
                  </a:lnTo>
                  <a:lnTo>
                    <a:pt x="9553575" y="975779"/>
                  </a:lnTo>
                  <a:close/>
                </a:path>
                <a:path w="11268075" h="993775">
                  <a:moveTo>
                    <a:pt x="9610725" y="975779"/>
                  </a:moveTo>
                  <a:lnTo>
                    <a:pt x="9601200" y="975779"/>
                  </a:lnTo>
                  <a:lnTo>
                    <a:pt x="9601200" y="985304"/>
                  </a:lnTo>
                  <a:lnTo>
                    <a:pt x="9610725" y="985304"/>
                  </a:lnTo>
                  <a:lnTo>
                    <a:pt x="9610725" y="975779"/>
                  </a:lnTo>
                  <a:close/>
                </a:path>
                <a:path w="11268075" h="993775">
                  <a:moveTo>
                    <a:pt x="9667875" y="975779"/>
                  </a:moveTo>
                  <a:lnTo>
                    <a:pt x="9658350" y="975779"/>
                  </a:lnTo>
                  <a:lnTo>
                    <a:pt x="9658350" y="985304"/>
                  </a:lnTo>
                  <a:lnTo>
                    <a:pt x="9667875" y="985304"/>
                  </a:lnTo>
                  <a:lnTo>
                    <a:pt x="9667875" y="975779"/>
                  </a:lnTo>
                  <a:close/>
                </a:path>
                <a:path w="11268075" h="993775">
                  <a:moveTo>
                    <a:pt x="9725025" y="975779"/>
                  </a:moveTo>
                  <a:lnTo>
                    <a:pt x="9715500" y="975779"/>
                  </a:lnTo>
                  <a:lnTo>
                    <a:pt x="9715500" y="985304"/>
                  </a:lnTo>
                  <a:lnTo>
                    <a:pt x="9725025" y="985304"/>
                  </a:lnTo>
                  <a:lnTo>
                    <a:pt x="9725025" y="975779"/>
                  </a:lnTo>
                  <a:close/>
                </a:path>
                <a:path w="11268075" h="993775">
                  <a:moveTo>
                    <a:pt x="9782175" y="975779"/>
                  </a:moveTo>
                  <a:lnTo>
                    <a:pt x="9772650" y="975779"/>
                  </a:lnTo>
                  <a:lnTo>
                    <a:pt x="9772650" y="985304"/>
                  </a:lnTo>
                  <a:lnTo>
                    <a:pt x="9782175" y="985304"/>
                  </a:lnTo>
                  <a:lnTo>
                    <a:pt x="9782175" y="975779"/>
                  </a:lnTo>
                  <a:close/>
                </a:path>
                <a:path w="11268075" h="993775">
                  <a:moveTo>
                    <a:pt x="9839325" y="975779"/>
                  </a:moveTo>
                  <a:lnTo>
                    <a:pt x="9829800" y="975779"/>
                  </a:lnTo>
                  <a:lnTo>
                    <a:pt x="9829800" y="985304"/>
                  </a:lnTo>
                  <a:lnTo>
                    <a:pt x="9839325" y="985304"/>
                  </a:lnTo>
                  <a:lnTo>
                    <a:pt x="9839325" y="975779"/>
                  </a:lnTo>
                  <a:close/>
                </a:path>
                <a:path w="11268075" h="993775">
                  <a:moveTo>
                    <a:pt x="9896475" y="975779"/>
                  </a:moveTo>
                  <a:lnTo>
                    <a:pt x="9886950" y="975779"/>
                  </a:lnTo>
                  <a:lnTo>
                    <a:pt x="9886950" y="985304"/>
                  </a:lnTo>
                  <a:lnTo>
                    <a:pt x="9896475" y="985304"/>
                  </a:lnTo>
                  <a:lnTo>
                    <a:pt x="9896475" y="975779"/>
                  </a:lnTo>
                  <a:close/>
                </a:path>
                <a:path w="11268075" h="993775">
                  <a:moveTo>
                    <a:pt x="9953625" y="975779"/>
                  </a:moveTo>
                  <a:lnTo>
                    <a:pt x="9944100" y="975779"/>
                  </a:lnTo>
                  <a:lnTo>
                    <a:pt x="9944100" y="985304"/>
                  </a:lnTo>
                  <a:lnTo>
                    <a:pt x="9953625" y="985304"/>
                  </a:lnTo>
                  <a:lnTo>
                    <a:pt x="9953625" y="975779"/>
                  </a:lnTo>
                  <a:close/>
                </a:path>
                <a:path w="11268075" h="993775">
                  <a:moveTo>
                    <a:pt x="10010775" y="975779"/>
                  </a:moveTo>
                  <a:lnTo>
                    <a:pt x="10001250" y="975779"/>
                  </a:lnTo>
                  <a:lnTo>
                    <a:pt x="10001250" y="985304"/>
                  </a:lnTo>
                  <a:lnTo>
                    <a:pt x="10010775" y="985304"/>
                  </a:lnTo>
                  <a:lnTo>
                    <a:pt x="10010775" y="975779"/>
                  </a:lnTo>
                  <a:close/>
                </a:path>
                <a:path w="11268075" h="993775">
                  <a:moveTo>
                    <a:pt x="10067925" y="975779"/>
                  </a:moveTo>
                  <a:lnTo>
                    <a:pt x="10058400" y="975779"/>
                  </a:lnTo>
                  <a:lnTo>
                    <a:pt x="10058400" y="985304"/>
                  </a:lnTo>
                  <a:lnTo>
                    <a:pt x="10067925" y="985304"/>
                  </a:lnTo>
                  <a:lnTo>
                    <a:pt x="10067925" y="975779"/>
                  </a:lnTo>
                  <a:close/>
                </a:path>
                <a:path w="11268075" h="993775">
                  <a:moveTo>
                    <a:pt x="10125075" y="975779"/>
                  </a:moveTo>
                  <a:lnTo>
                    <a:pt x="10115550" y="975779"/>
                  </a:lnTo>
                  <a:lnTo>
                    <a:pt x="10115550" y="985304"/>
                  </a:lnTo>
                  <a:lnTo>
                    <a:pt x="10125075" y="985304"/>
                  </a:lnTo>
                  <a:lnTo>
                    <a:pt x="10125075" y="975779"/>
                  </a:lnTo>
                  <a:close/>
                </a:path>
                <a:path w="11268075" h="993775">
                  <a:moveTo>
                    <a:pt x="10182225" y="975779"/>
                  </a:moveTo>
                  <a:lnTo>
                    <a:pt x="10172700" y="975779"/>
                  </a:lnTo>
                  <a:lnTo>
                    <a:pt x="10172700" y="985304"/>
                  </a:lnTo>
                  <a:lnTo>
                    <a:pt x="10182225" y="985304"/>
                  </a:lnTo>
                  <a:lnTo>
                    <a:pt x="10182225" y="975779"/>
                  </a:lnTo>
                  <a:close/>
                </a:path>
                <a:path w="11268075" h="993775">
                  <a:moveTo>
                    <a:pt x="10239375" y="975779"/>
                  </a:moveTo>
                  <a:lnTo>
                    <a:pt x="10229850" y="975779"/>
                  </a:lnTo>
                  <a:lnTo>
                    <a:pt x="10229850" y="985304"/>
                  </a:lnTo>
                  <a:lnTo>
                    <a:pt x="10239375" y="985304"/>
                  </a:lnTo>
                  <a:lnTo>
                    <a:pt x="10239375" y="975779"/>
                  </a:lnTo>
                  <a:close/>
                </a:path>
                <a:path w="11268075" h="993775">
                  <a:moveTo>
                    <a:pt x="10296525" y="975779"/>
                  </a:moveTo>
                  <a:lnTo>
                    <a:pt x="10287000" y="975779"/>
                  </a:lnTo>
                  <a:lnTo>
                    <a:pt x="10287000" y="985304"/>
                  </a:lnTo>
                  <a:lnTo>
                    <a:pt x="10296525" y="985304"/>
                  </a:lnTo>
                  <a:lnTo>
                    <a:pt x="10296525" y="975779"/>
                  </a:lnTo>
                  <a:close/>
                </a:path>
                <a:path w="11268075" h="993775">
                  <a:moveTo>
                    <a:pt x="10353675" y="975779"/>
                  </a:moveTo>
                  <a:lnTo>
                    <a:pt x="10344150" y="975779"/>
                  </a:lnTo>
                  <a:lnTo>
                    <a:pt x="10344150" y="985304"/>
                  </a:lnTo>
                  <a:lnTo>
                    <a:pt x="10353675" y="985304"/>
                  </a:lnTo>
                  <a:lnTo>
                    <a:pt x="10353675" y="975779"/>
                  </a:lnTo>
                  <a:close/>
                </a:path>
                <a:path w="11268075" h="993775">
                  <a:moveTo>
                    <a:pt x="10410825" y="975779"/>
                  </a:moveTo>
                  <a:lnTo>
                    <a:pt x="10401300" y="975779"/>
                  </a:lnTo>
                  <a:lnTo>
                    <a:pt x="10401300" y="985304"/>
                  </a:lnTo>
                  <a:lnTo>
                    <a:pt x="10410825" y="985304"/>
                  </a:lnTo>
                  <a:lnTo>
                    <a:pt x="10410825" y="975779"/>
                  </a:lnTo>
                  <a:close/>
                </a:path>
                <a:path w="11268075" h="993775">
                  <a:moveTo>
                    <a:pt x="10467975" y="975779"/>
                  </a:moveTo>
                  <a:lnTo>
                    <a:pt x="10458450" y="975779"/>
                  </a:lnTo>
                  <a:lnTo>
                    <a:pt x="10458450" y="985304"/>
                  </a:lnTo>
                  <a:lnTo>
                    <a:pt x="10467975" y="985304"/>
                  </a:lnTo>
                  <a:lnTo>
                    <a:pt x="10467975" y="975779"/>
                  </a:lnTo>
                  <a:close/>
                </a:path>
                <a:path w="11268075" h="993775">
                  <a:moveTo>
                    <a:pt x="10525125" y="975779"/>
                  </a:moveTo>
                  <a:lnTo>
                    <a:pt x="10515600" y="975779"/>
                  </a:lnTo>
                  <a:lnTo>
                    <a:pt x="10515600" y="985304"/>
                  </a:lnTo>
                  <a:lnTo>
                    <a:pt x="10525125" y="985304"/>
                  </a:lnTo>
                  <a:lnTo>
                    <a:pt x="10525125" y="975779"/>
                  </a:lnTo>
                  <a:close/>
                </a:path>
                <a:path w="11268075" h="993775">
                  <a:moveTo>
                    <a:pt x="10582275" y="975779"/>
                  </a:moveTo>
                  <a:lnTo>
                    <a:pt x="10572750" y="975779"/>
                  </a:lnTo>
                  <a:lnTo>
                    <a:pt x="10572750" y="985304"/>
                  </a:lnTo>
                  <a:lnTo>
                    <a:pt x="10582275" y="985304"/>
                  </a:lnTo>
                  <a:lnTo>
                    <a:pt x="10582275" y="975779"/>
                  </a:lnTo>
                  <a:close/>
                </a:path>
                <a:path w="11268075" h="993775">
                  <a:moveTo>
                    <a:pt x="10639425" y="975779"/>
                  </a:moveTo>
                  <a:lnTo>
                    <a:pt x="10629900" y="975779"/>
                  </a:lnTo>
                  <a:lnTo>
                    <a:pt x="10629900" y="985304"/>
                  </a:lnTo>
                  <a:lnTo>
                    <a:pt x="10639425" y="985304"/>
                  </a:lnTo>
                  <a:lnTo>
                    <a:pt x="10639425" y="975779"/>
                  </a:lnTo>
                  <a:close/>
                </a:path>
                <a:path w="11268075" h="993775">
                  <a:moveTo>
                    <a:pt x="10696575" y="975779"/>
                  </a:moveTo>
                  <a:lnTo>
                    <a:pt x="10687050" y="975779"/>
                  </a:lnTo>
                  <a:lnTo>
                    <a:pt x="10687050" y="985304"/>
                  </a:lnTo>
                  <a:lnTo>
                    <a:pt x="10696575" y="985304"/>
                  </a:lnTo>
                  <a:lnTo>
                    <a:pt x="10696575" y="975779"/>
                  </a:lnTo>
                  <a:close/>
                </a:path>
                <a:path w="11268075" h="993775">
                  <a:moveTo>
                    <a:pt x="10753725" y="975779"/>
                  </a:moveTo>
                  <a:lnTo>
                    <a:pt x="10744200" y="975779"/>
                  </a:lnTo>
                  <a:lnTo>
                    <a:pt x="10744200" y="985304"/>
                  </a:lnTo>
                  <a:lnTo>
                    <a:pt x="10753725" y="985304"/>
                  </a:lnTo>
                  <a:lnTo>
                    <a:pt x="10753725" y="975779"/>
                  </a:lnTo>
                  <a:close/>
                </a:path>
                <a:path w="11268075" h="993775">
                  <a:moveTo>
                    <a:pt x="10810875" y="975779"/>
                  </a:moveTo>
                  <a:lnTo>
                    <a:pt x="10801350" y="975779"/>
                  </a:lnTo>
                  <a:lnTo>
                    <a:pt x="10801350" y="985304"/>
                  </a:lnTo>
                  <a:lnTo>
                    <a:pt x="10810875" y="985304"/>
                  </a:lnTo>
                  <a:lnTo>
                    <a:pt x="10810875" y="975779"/>
                  </a:lnTo>
                  <a:close/>
                </a:path>
                <a:path w="11268075" h="993775">
                  <a:moveTo>
                    <a:pt x="10868025" y="975779"/>
                  </a:moveTo>
                  <a:lnTo>
                    <a:pt x="10858500" y="975779"/>
                  </a:lnTo>
                  <a:lnTo>
                    <a:pt x="10858500" y="985304"/>
                  </a:lnTo>
                  <a:lnTo>
                    <a:pt x="10868025" y="985304"/>
                  </a:lnTo>
                  <a:lnTo>
                    <a:pt x="10868025" y="975779"/>
                  </a:lnTo>
                  <a:close/>
                </a:path>
                <a:path w="11268075" h="993775">
                  <a:moveTo>
                    <a:pt x="10925175" y="975779"/>
                  </a:moveTo>
                  <a:lnTo>
                    <a:pt x="10915650" y="975779"/>
                  </a:lnTo>
                  <a:lnTo>
                    <a:pt x="10915650" y="985304"/>
                  </a:lnTo>
                  <a:lnTo>
                    <a:pt x="10925175" y="985304"/>
                  </a:lnTo>
                  <a:lnTo>
                    <a:pt x="10925175" y="975779"/>
                  </a:lnTo>
                  <a:close/>
                </a:path>
                <a:path w="11268075" h="993775">
                  <a:moveTo>
                    <a:pt x="10982325" y="975779"/>
                  </a:moveTo>
                  <a:lnTo>
                    <a:pt x="10972800" y="975779"/>
                  </a:lnTo>
                  <a:lnTo>
                    <a:pt x="10972800" y="985304"/>
                  </a:lnTo>
                  <a:lnTo>
                    <a:pt x="10982325" y="985304"/>
                  </a:lnTo>
                  <a:lnTo>
                    <a:pt x="10982325" y="975779"/>
                  </a:lnTo>
                  <a:close/>
                </a:path>
                <a:path w="11268075" h="993775">
                  <a:moveTo>
                    <a:pt x="11039475" y="975779"/>
                  </a:moveTo>
                  <a:lnTo>
                    <a:pt x="11029950" y="975779"/>
                  </a:lnTo>
                  <a:lnTo>
                    <a:pt x="11029950" y="985304"/>
                  </a:lnTo>
                  <a:lnTo>
                    <a:pt x="11039475" y="985304"/>
                  </a:lnTo>
                  <a:lnTo>
                    <a:pt x="11039475" y="975779"/>
                  </a:lnTo>
                  <a:close/>
                </a:path>
                <a:path w="11268075" h="993775">
                  <a:moveTo>
                    <a:pt x="11096625" y="975779"/>
                  </a:moveTo>
                  <a:lnTo>
                    <a:pt x="11087100" y="975779"/>
                  </a:lnTo>
                  <a:lnTo>
                    <a:pt x="11087100" y="985304"/>
                  </a:lnTo>
                  <a:lnTo>
                    <a:pt x="11096625" y="985304"/>
                  </a:lnTo>
                  <a:lnTo>
                    <a:pt x="11096625" y="975779"/>
                  </a:lnTo>
                  <a:close/>
                </a:path>
                <a:path w="11268075" h="993775">
                  <a:moveTo>
                    <a:pt x="11153775" y="975779"/>
                  </a:moveTo>
                  <a:lnTo>
                    <a:pt x="11144250" y="975779"/>
                  </a:lnTo>
                  <a:lnTo>
                    <a:pt x="11144250" y="985304"/>
                  </a:lnTo>
                  <a:lnTo>
                    <a:pt x="11153775" y="985304"/>
                  </a:lnTo>
                  <a:lnTo>
                    <a:pt x="11153775" y="975779"/>
                  </a:lnTo>
                  <a:close/>
                </a:path>
                <a:path w="11268075" h="993775">
                  <a:moveTo>
                    <a:pt x="11210925" y="975779"/>
                  </a:moveTo>
                  <a:lnTo>
                    <a:pt x="11201400" y="975779"/>
                  </a:lnTo>
                  <a:lnTo>
                    <a:pt x="11201400" y="985304"/>
                  </a:lnTo>
                  <a:lnTo>
                    <a:pt x="11210925" y="985304"/>
                  </a:lnTo>
                  <a:lnTo>
                    <a:pt x="11210925" y="975779"/>
                  </a:lnTo>
                  <a:close/>
                </a:path>
                <a:path w="11268075" h="993775">
                  <a:moveTo>
                    <a:pt x="11239500" y="984250"/>
                  </a:moveTo>
                  <a:lnTo>
                    <a:pt x="11229975" y="984250"/>
                  </a:lnTo>
                  <a:lnTo>
                    <a:pt x="11229975" y="993775"/>
                  </a:lnTo>
                  <a:lnTo>
                    <a:pt x="11239500" y="993775"/>
                  </a:lnTo>
                  <a:lnTo>
                    <a:pt x="11239500" y="984250"/>
                  </a:lnTo>
                  <a:close/>
                </a:path>
                <a:path w="11268075" h="993775">
                  <a:moveTo>
                    <a:pt x="11239500" y="927100"/>
                  </a:moveTo>
                  <a:lnTo>
                    <a:pt x="11229975" y="927100"/>
                  </a:lnTo>
                  <a:lnTo>
                    <a:pt x="11229975" y="936625"/>
                  </a:lnTo>
                  <a:lnTo>
                    <a:pt x="11239500" y="936625"/>
                  </a:lnTo>
                  <a:lnTo>
                    <a:pt x="11239500" y="927100"/>
                  </a:lnTo>
                  <a:close/>
                </a:path>
                <a:path w="11268075" h="993775">
                  <a:moveTo>
                    <a:pt x="11268075" y="975779"/>
                  </a:moveTo>
                  <a:lnTo>
                    <a:pt x="11258550" y="975779"/>
                  </a:lnTo>
                  <a:lnTo>
                    <a:pt x="11258550" y="985304"/>
                  </a:lnTo>
                  <a:lnTo>
                    <a:pt x="11268075" y="985304"/>
                  </a:lnTo>
                  <a:lnTo>
                    <a:pt x="1126807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8" name="object 208"/>
            <p:cNvSpPr/>
            <p:nvPr/>
          </p:nvSpPr>
          <p:spPr>
            <a:xfrm>
              <a:off x="914400" y="3702062"/>
              <a:ext cx="3781425" cy="66675"/>
            </a:xfrm>
            <a:custGeom>
              <a:avLst/>
              <a:gdLst/>
              <a:ahLst/>
              <a:cxnLst/>
              <a:rect l="l" t="t" r="r" b="b"/>
              <a:pathLst>
                <a:path w="3781425" h="66675">
                  <a:moveTo>
                    <a:pt x="9525" y="44450"/>
                  </a:moveTo>
                  <a:lnTo>
                    <a:pt x="0" y="44450"/>
                  </a:lnTo>
                  <a:lnTo>
                    <a:pt x="0" y="53975"/>
                  </a:lnTo>
                  <a:lnTo>
                    <a:pt x="9525" y="53975"/>
                  </a:lnTo>
                  <a:lnTo>
                    <a:pt x="9525" y="44450"/>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44450"/>
                  </a:moveTo>
                  <a:lnTo>
                    <a:pt x="57150" y="44450"/>
                  </a:lnTo>
                  <a:lnTo>
                    <a:pt x="57150" y="53975"/>
                  </a:lnTo>
                  <a:lnTo>
                    <a:pt x="66675" y="53975"/>
                  </a:lnTo>
                  <a:lnTo>
                    <a:pt x="66675" y="44450"/>
                  </a:lnTo>
                  <a:close/>
                </a:path>
                <a:path w="3781425" h="66675">
                  <a:moveTo>
                    <a:pt x="123825" y="44450"/>
                  </a:moveTo>
                  <a:lnTo>
                    <a:pt x="114300" y="44450"/>
                  </a:lnTo>
                  <a:lnTo>
                    <a:pt x="114300" y="53975"/>
                  </a:lnTo>
                  <a:lnTo>
                    <a:pt x="123825" y="53975"/>
                  </a:lnTo>
                  <a:lnTo>
                    <a:pt x="123825" y="44450"/>
                  </a:lnTo>
                  <a:close/>
                </a:path>
                <a:path w="3781425" h="66675">
                  <a:moveTo>
                    <a:pt x="180975" y="44450"/>
                  </a:moveTo>
                  <a:lnTo>
                    <a:pt x="171450" y="44450"/>
                  </a:lnTo>
                  <a:lnTo>
                    <a:pt x="171450" y="53975"/>
                  </a:lnTo>
                  <a:lnTo>
                    <a:pt x="180975" y="53975"/>
                  </a:lnTo>
                  <a:lnTo>
                    <a:pt x="180975" y="44450"/>
                  </a:lnTo>
                  <a:close/>
                </a:path>
                <a:path w="3781425" h="66675">
                  <a:moveTo>
                    <a:pt x="238125" y="44450"/>
                  </a:moveTo>
                  <a:lnTo>
                    <a:pt x="228600" y="44450"/>
                  </a:lnTo>
                  <a:lnTo>
                    <a:pt x="228600" y="53975"/>
                  </a:lnTo>
                  <a:lnTo>
                    <a:pt x="238125" y="53975"/>
                  </a:lnTo>
                  <a:lnTo>
                    <a:pt x="238125" y="44450"/>
                  </a:lnTo>
                  <a:close/>
                </a:path>
                <a:path w="3781425" h="66675">
                  <a:moveTo>
                    <a:pt x="295275" y="44450"/>
                  </a:moveTo>
                  <a:lnTo>
                    <a:pt x="285750" y="44450"/>
                  </a:lnTo>
                  <a:lnTo>
                    <a:pt x="285750" y="53975"/>
                  </a:lnTo>
                  <a:lnTo>
                    <a:pt x="295275" y="53975"/>
                  </a:lnTo>
                  <a:lnTo>
                    <a:pt x="295275" y="44450"/>
                  </a:lnTo>
                  <a:close/>
                </a:path>
                <a:path w="3781425" h="66675">
                  <a:moveTo>
                    <a:pt x="352425" y="44450"/>
                  </a:moveTo>
                  <a:lnTo>
                    <a:pt x="342900" y="44450"/>
                  </a:lnTo>
                  <a:lnTo>
                    <a:pt x="342900" y="53975"/>
                  </a:lnTo>
                  <a:lnTo>
                    <a:pt x="352425" y="53975"/>
                  </a:lnTo>
                  <a:lnTo>
                    <a:pt x="352425" y="44450"/>
                  </a:lnTo>
                  <a:close/>
                </a:path>
                <a:path w="3781425" h="66675">
                  <a:moveTo>
                    <a:pt x="409575" y="44450"/>
                  </a:moveTo>
                  <a:lnTo>
                    <a:pt x="400050" y="44450"/>
                  </a:lnTo>
                  <a:lnTo>
                    <a:pt x="400050" y="53975"/>
                  </a:lnTo>
                  <a:lnTo>
                    <a:pt x="409575" y="53975"/>
                  </a:lnTo>
                  <a:lnTo>
                    <a:pt x="409575" y="44450"/>
                  </a:lnTo>
                  <a:close/>
                </a:path>
                <a:path w="3781425" h="66675">
                  <a:moveTo>
                    <a:pt x="466725" y="44450"/>
                  </a:moveTo>
                  <a:lnTo>
                    <a:pt x="457200" y="44450"/>
                  </a:lnTo>
                  <a:lnTo>
                    <a:pt x="457200" y="53975"/>
                  </a:lnTo>
                  <a:lnTo>
                    <a:pt x="466725" y="53975"/>
                  </a:lnTo>
                  <a:lnTo>
                    <a:pt x="466725" y="44450"/>
                  </a:lnTo>
                  <a:close/>
                </a:path>
                <a:path w="3781425" h="66675">
                  <a:moveTo>
                    <a:pt x="523875" y="44450"/>
                  </a:moveTo>
                  <a:lnTo>
                    <a:pt x="514350" y="44450"/>
                  </a:lnTo>
                  <a:lnTo>
                    <a:pt x="514350" y="53975"/>
                  </a:lnTo>
                  <a:lnTo>
                    <a:pt x="523875" y="53975"/>
                  </a:lnTo>
                  <a:lnTo>
                    <a:pt x="523875" y="44450"/>
                  </a:lnTo>
                  <a:close/>
                </a:path>
                <a:path w="3781425" h="66675">
                  <a:moveTo>
                    <a:pt x="581025" y="44450"/>
                  </a:moveTo>
                  <a:lnTo>
                    <a:pt x="571500" y="44450"/>
                  </a:lnTo>
                  <a:lnTo>
                    <a:pt x="571500" y="53975"/>
                  </a:lnTo>
                  <a:lnTo>
                    <a:pt x="581025" y="53975"/>
                  </a:lnTo>
                  <a:lnTo>
                    <a:pt x="581025" y="44450"/>
                  </a:lnTo>
                  <a:close/>
                </a:path>
                <a:path w="3781425" h="66675">
                  <a:moveTo>
                    <a:pt x="638175" y="44450"/>
                  </a:moveTo>
                  <a:lnTo>
                    <a:pt x="628650" y="44450"/>
                  </a:lnTo>
                  <a:lnTo>
                    <a:pt x="628650" y="53975"/>
                  </a:lnTo>
                  <a:lnTo>
                    <a:pt x="638175" y="53975"/>
                  </a:lnTo>
                  <a:lnTo>
                    <a:pt x="638175" y="44450"/>
                  </a:lnTo>
                  <a:close/>
                </a:path>
                <a:path w="3781425" h="66675">
                  <a:moveTo>
                    <a:pt x="695325" y="44450"/>
                  </a:moveTo>
                  <a:lnTo>
                    <a:pt x="685800" y="44450"/>
                  </a:lnTo>
                  <a:lnTo>
                    <a:pt x="685800" y="53975"/>
                  </a:lnTo>
                  <a:lnTo>
                    <a:pt x="695325" y="53975"/>
                  </a:lnTo>
                  <a:lnTo>
                    <a:pt x="695325" y="44450"/>
                  </a:lnTo>
                  <a:close/>
                </a:path>
                <a:path w="3781425" h="66675">
                  <a:moveTo>
                    <a:pt x="752475" y="44450"/>
                  </a:moveTo>
                  <a:lnTo>
                    <a:pt x="742950" y="44450"/>
                  </a:lnTo>
                  <a:lnTo>
                    <a:pt x="742950" y="53975"/>
                  </a:lnTo>
                  <a:lnTo>
                    <a:pt x="752475" y="53975"/>
                  </a:lnTo>
                  <a:lnTo>
                    <a:pt x="752475" y="44450"/>
                  </a:lnTo>
                  <a:close/>
                </a:path>
                <a:path w="3781425" h="66675">
                  <a:moveTo>
                    <a:pt x="809625" y="44450"/>
                  </a:moveTo>
                  <a:lnTo>
                    <a:pt x="800100" y="44450"/>
                  </a:lnTo>
                  <a:lnTo>
                    <a:pt x="800100" y="53975"/>
                  </a:lnTo>
                  <a:lnTo>
                    <a:pt x="809625" y="53975"/>
                  </a:lnTo>
                  <a:lnTo>
                    <a:pt x="809625" y="44450"/>
                  </a:lnTo>
                  <a:close/>
                </a:path>
                <a:path w="3781425" h="66675">
                  <a:moveTo>
                    <a:pt x="866775" y="44450"/>
                  </a:moveTo>
                  <a:lnTo>
                    <a:pt x="857250" y="44450"/>
                  </a:lnTo>
                  <a:lnTo>
                    <a:pt x="857250" y="53975"/>
                  </a:lnTo>
                  <a:lnTo>
                    <a:pt x="866775" y="53975"/>
                  </a:lnTo>
                  <a:lnTo>
                    <a:pt x="866775" y="44450"/>
                  </a:lnTo>
                  <a:close/>
                </a:path>
                <a:path w="3781425" h="66675">
                  <a:moveTo>
                    <a:pt x="923925" y="44450"/>
                  </a:moveTo>
                  <a:lnTo>
                    <a:pt x="914400" y="44450"/>
                  </a:lnTo>
                  <a:lnTo>
                    <a:pt x="914400" y="53975"/>
                  </a:lnTo>
                  <a:lnTo>
                    <a:pt x="923925" y="53975"/>
                  </a:lnTo>
                  <a:lnTo>
                    <a:pt x="923925" y="44450"/>
                  </a:lnTo>
                  <a:close/>
                </a:path>
                <a:path w="3781425" h="66675">
                  <a:moveTo>
                    <a:pt x="981075" y="44450"/>
                  </a:moveTo>
                  <a:lnTo>
                    <a:pt x="971550" y="44450"/>
                  </a:lnTo>
                  <a:lnTo>
                    <a:pt x="971550" y="53975"/>
                  </a:lnTo>
                  <a:lnTo>
                    <a:pt x="981075" y="53975"/>
                  </a:lnTo>
                  <a:lnTo>
                    <a:pt x="981075" y="44450"/>
                  </a:lnTo>
                  <a:close/>
                </a:path>
                <a:path w="3781425" h="66675">
                  <a:moveTo>
                    <a:pt x="1038225" y="44450"/>
                  </a:moveTo>
                  <a:lnTo>
                    <a:pt x="1028700" y="44450"/>
                  </a:lnTo>
                  <a:lnTo>
                    <a:pt x="1028700" y="53975"/>
                  </a:lnTo>
                  <a:lnTo>
                    <a:pt x="1038225" y="53975"/>
                  </a:lnTo>
                  <a:lnTo>
                    <a:pt x="1038225" y="44450"/>
                  </a:lnTo>
                  <a:close/>
                </a:path>
                <a:path w="3781425" h="66675">
                  <a:moveTo>
                    <a:pt x="1095375" y="44450"/>
                  </a:moveTo>
                  <a:lnTo>
                    <a:pt x="1085850" y="44450"/>
                  </a:lnTo>
                  <a:lnTo>
                    <a:pt x="1085850" y="53975"/>
                  </a:lnTo>
                  <a:lnTo>
                    <a:pt x="1095375" y="53975"/>
                  </a:lnTo>
                  <a:lnTo>
                    <a:pt x="1095375" y="44450"/>
                  </a:lnTo>
                  <a:close/>
                </a:path>
                <a:path w="3781425" h="66675">
                  <a:moveTo>
                    <a:pt x="1152525" y="44450"/>
                  </a:moveTo>
                  <a:lnTo>
                    <a:pt x="1143000" y="44450"/>
                  </a:lnTo>
                  <a:lnTo>
                    <a:pt x="1143000" y="53975"/>
                  </a:lnTo>
                  <a:lnTo>
                    <a:pt x="1152525" y="53975"/>
                  </a:lnTo>
                  <a:lnTo>
                    <a:pt x="1152525" y="44450"/>
                  </a:lnTo>
                  <a:close/>
                </a:path>
                <a:path w="3781425" h="66675">
                  <a:moveTo>
                    <a:pt x="1209675" y="44450"/>
                  </a:moveTo>
                  <a:lnTo>
                    <a:pt x="1200150" y="44450"/>
                  </a:lnTo>
                  <a:lnTo>
                    <a:pt x="1200150" y="53975"/>
                  </a:lnTo>
                  <a:lnTo>
                    <a:pt x="1209675" y="53975"/>
                  </a:lnTo>
                  <a:lnTo>
                    <a:pt x="1209675" y="44450"/>
                  </a:lnTo>
                  <a:close/>
                </a:path>
                <a:path w="3781425" h="66675">
                  <a:moveTo>
                    <a:pt x="1266825" y="44450"/>
                  </a:moveTo>
                  <a:lnTo>
                    <a:pt x="1257300" y="44450"/>
                  </a:lnTo>
                  <a:lnTo>
                    <a:pt x="1257300" y="53975"/>
                  </a:lnTo>
                  <a:lnTo>
                    <a:pt x="1266825" y="53975"/>
                  </a:lnTo>
                  <a:lnTo>
                    <a:pt x="1266825" y="44450"/>
                  </a:lnTo>
                  <a:close/>
                </a:path>
                <a:path w="3781425" h="66675">
                  <a:moveTo>
                    <a:pt x="1323975" y="44450"/>
                  </a:moveTo>
                  <a:lnTo>
                    <a:pt x="1314450" y="44450"/>
                  </a:lnTo>
                  <a:lnTo>
                    <a:pt x="1314450" y="53975"/>
                  </a:lnTo>
                  <a:lnTo>
                    <a:pt x="1323975" y="53975"/>
                  </a:lnTo>
                  <a:lnTo>
                    <a:pt x="1323975" y="44450"/>
                  </a:lnTo>
                  <a:close/>
                </a:path>
                <a:path w="3781425" h="66675">
                  <a:moveTo>
                    <a:pt x="1381125" y="44450"/>
                  </a:moveTo>
                  <a:lnTo>
                    <a:pt x="1371600" y="44450"/>
                  </a:lnTo>
                  <a:lnTo>
                    <a:pt x="1371600" y="53975"/>
                  </a:lnTo>
                  <a:lnTo>
                    <a:pt x="1381125" y="53975"/>
                  </a:lnTo>
                  <a:lnTo>
                    <a:pt x="1381125" y="44450"/>
                  </a:lnTo>
                  <a:close/>
                </a:path>
                <a:path w="3781425" h="66675">
                  <a:moveTo>
                    <a:pt x="1438275" y="44450"/>
                  </a:moveTo>
                  <a:lnTo>
                    <a:pt x="1428750" y="44450"/>
                  </a:lnTo>
                  <a:lnTo>
                    <a:pt x="1428750" y="53975"/>
                  </a:lnTo>
                  <a:lnTo>
                    <a:pt x="1438275" y="53975"/>
                  </a:lnTo>
                  <a:lnTo>
                    <a:pt x="1438275" y="44450"/>
                  </a:lnTo>
                  <a:close/>
                </a:path>
                <a:path w="3781425" h="66675">
                  <a:moveTo>
                    <a:pt x="1495425" y="44450"/>
                  </a:moveTo>
                  <a:lnTo>
                    <a:pt x="1485900" y="44450"/>
                  </a:lnTo>
                  <a:lnTo>
                    <a:pt x="1485900" y="53975"/>
                  </a:lnTo>
                  <a:lnTo>
                    <a:pt x="1495425" y="53975"/>
                  </a:lnTo>
                  <a:lnTo>
                    <a:pt x="1495425" y="44450"/>
                  </a:lnTo>
                  <a:close/>
                </a:path>
                <a:path w="3781425" h="66675">
                  <a:moveTo>
                    <a:pt x="1552575" y="44450"/>
                  </a:moveTo>
                  <a:lnTo>
                    <a:pt x="1543050" y="44450"/>
                  </a:lnTo>
                  <a:lnTo>
                    <a:pt x="1543050" y="53975"/>
                  </a:lnTo>
                  <a:lnTo>
                    <a:pt x="1552575" y="53975"/>
                  </a:lnTo>
                  <a:lnTo>
                    <a:pt x="1552575" y="44450"/>
                  </a:lnTo>
                  <a:close/>
                </a:path>
                <a:path w="3781425" h="66675">
                  <a:moveTo>
                    <a:pt x="1609725" y="44450"/>
                  </a:moveTo>
                  <a:lnTo>
                    <a:pt x="1600200" y="44450"/>
                  </a:lnTo>
                  <a:lnTo>
                    <a:pt x="1600200" y="53975"/>
                  </a:lnTo>
                  <a:lnTo>
                    <a:pt x="1609725" y="53975"/>
                  </a:lnTo>
                  <a:lnTo>
                    <a:pt x="1609725" y="44450"/>
                  </a:lnTo>
                  <a:close/>
                </a:path>
                <a:path w="3781425" h="66675">
                  <a:moveTo>
                    <a:pt x="1666875" y="44450"/>
                  </a:moveTo>
                  <a:lnTo>
                    <a:pt x="1657350" y="44450"/>
                  </a:lnTo>
                  <a:lnTo>
                    <a:pt x="1657350" y="53975"/>
                  </a:lnTo>
                  <a:lnTo>
                    <a:pt x="1666875" y="53975"/>
                  </a:lnTo>
                  <a:lnTo>
                    <a:pt x="1666875" y="44450"/>
                  </a:lnTo>
                  <a:close/>
                </a:path>
                <a:path w="3781425" h="66675">
                  <a:moveTo>
                    <a:pt x="1724025" y="44450"/>
                  </a:moveTo>
                  <a:lnTo>
                    <a:pt x="1714500" y="44450"/>
                  </a:lnTo>
                  <a:lnTo>
                    <a:pt x="1714500" y="53975"/>
                  </a:lnTo>
                  <a:lnTo>
                    <a:pt x="1724025" y="53975"/>
                  </a:lnTo>
                  <a:lnTo>
                    <a:pt x="1724025" y="44450"/>
                  </a:lnTo>
                  <a:close/>
                </a:path>
                <a:path w="3781425" h="66675">
                  <a:moveTo>
                    <a:pt x="1781175" y="44450"/>
                  </a:moveTo>
                  <a:lnTo>
                    <a:pt x="1771650" y="44450"/>
                  </a:lnTo>
                  <a:lnTo>
                    <a:pt x="1771650" y="53975"/>
                  </a:lnTo>
                  <a:lnTo>
                    <a:pt x="1781175" y="53975"/>
                  </a:lnTo>
                  <a:lnTo>
                    <a:pt x="1781175" y="44450"/>
                  </a:lnTo>
                  <a:close/>
                </a:path>
                <a:path w="3781425" h="66675">
                  <a:moveTo>
                    <a:pt x="1838325" y="44450"/>
                  </a:moveTo>
                  <a:lnTo>
                    <a:pt x="1828800" y="44450"/>
                  </a:lnTo>
                  <a:lnTo>
                    <a:pt x="1828800" y="53975"/>
                  </a:lnTo>
                  <a:lnTo>
                    <a:pt x="1838325" y="53975"/>
                  </a:lnTo>
                  <a:lnTo>
                    <a:pt x="1838325" y="44450"/>
                  </a:lnTo>
                  <a:close/>
                </a:path>
                <a:path w="3781425" h="66675">
                  <a:moveTo>
                    <a:pt x="1895475" y="44450"/>
                  </a:moveTo>
                  <a:lnTo>
                    <a:pt x="1885950" y="44450"/>
                  </a:lnTo>
                  <a:lnTo>
                    <a:pt x="1885950" y="53975"/>
                  </a:lnTo>
                  <a:lnTo>
                    <a:pt x="1895475" y="53975"/>
                  </a:lnTo>
                  <a:lnTo>
                    <a:pt x="1895475" y="44450"/>
                  </a:lnTo>
                  <a:close/>
                </a:path>
                <a:path w="3781425" h="66675">
                  <a:moveTo>
                    <a:pt x="1952625" y="44450"/>
                  </a:moveTo>
                  <a:lnTo>
                    <a:pt x="1943100" y="44450"/>
                  </a:lnTo>
                  <a:lnTo>
                    <a:pt x="1943100" y="53975"/>
                  </a:lnTo>
                  <a:lnTo>
                    <a:pt x="1952625" y="53975"/>
                  </a:lnTo>
                  <a:lnTo>
                    <a:pt x="1952625" y="44450"/>
                  </a:lnTo>
                  <a:close/>
                </a:path>
                <a:path w="3781425" h="66675">
                  <a:moveTo>
                    <a:pt x="2009775" y="44450"/>
                  </a:moveTo>
                  <a:lnTo>
                    <a:pt x="2000250" y="44450"/>
                  </a:lnTo>
                  <a:lnTo>
                    <a:pt x="2000250" y="53975"/>
                  </a:lnTo>
                  <a:lnTo>
                    <a:pt x="2009775" y="53975"/>
                  </a:lnTo>
                  <a:lnTo>
                    <a:pt x="2009775" y="44450"/>
                  </a:lnTo>
                  <a:close/>
                </a:path>
                <a:path w="3781425" h="66675">
                  <a:moveTo>
                    <a:pt x="2066925" y="44450"/>
                  </a:moveTo>
                  <a:lnTo>
                    <a:pt x="2057400" y="44450"/>
                  </a:lnTo>
                  <a:lnTo>
                    <a:pt x="2057400" y="53975"/>
                  </a:lnTo>
                  <a:lnTo>
                    <a:pt x="2066925" y="53975"/>
                  </a:lnTo>
                  <a:lnTo>
                    <a:pt x="2066925" y="44450"/>
                  </a:lnTo>
                  <a:close/>
                </a:path>
                <a:path w="3781425" h="66675">
                  <a:moveTo>
                    <a:pt x="2124075" y="44450"/>
                  </a:moveTo>
                  <a:lnTo>
                    <a:pt x="2114550" y="44450"/>
                  </a:lnTo>
                  <a:lnTo>
                    <a:pt x="2114550" y="53975"/>
                  </a:lnTo>
                  <a:lnTo>
                    <a:pt x="2124075" y="53975"/>
                  </a:lnTo>
                  <a:lnTo>
                    <a:pt x="2124075" y="44450"/>
                  </a:lnTo>
                  <a:close/>
                </a:path>
                <a:path w="3781425" h="66675">
                  <a:moveTo>
                    <a:pt x="2181225" y="44450"/>
                  </a:moveTo>
                  <a:lnTo>
                    <a:pt x="2171700" y="44450"/>
                  </a:lnTo>
                  <a:lnTo>
                    <a:pt x="2171700" y="53975"/>
                  </a:lnTo>
                  <a:lnTo>
                    <a:pt x="2181225" y="53975"/>
                  </a:lnTo>
                  <a:lnTo>
                    <a:pt x="2181225" y="44450"/>
                  </a:lnTo>
                  <a:close/>
                </a:path>
                <a:path w="3781425" h="66675">
                  <a:moveTo>
                    <a:pt x="2238375" y="44450"/>
                  </a:moveTo>
                  <a:lnTo>
                    <a:pt x="2228850" y="44450"/>
                  </a:lnTo>
                  <a:lnTo>
                    <a:pt x="2228850" y="53975"/>
                  </a:lnTo>
                  <a:lnTo>
                    <a:pt x="2238375" y="53975"/>
                  </a:lnTo>
                  <a:lnTo>
                    <a:pt x="2238375" y="44450"/>
                  </a:lnTo>
                  <a:close/>
                </a:path>
                <a:path w="3781425" h="66675">
                  <a:moveTo>
                    <a:pt x="2295525" y="44450"/>
                  </a:moveTo>
                  <a:lnTo>
                    <a:pt x="2286000" y="44450"/>
                  </a:lnTo>
                  <a:lnTo>
                    <a:pt x="2286000" y="53975"/>
                  </a:lnTo>
                  <a:lnTo>
                    <a:pt x="2295525" y="53975"/>
                  </a:lnTo>
                  <a:lnTo>
                    <a:pt x="2295525" y="44450"/>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44450"/>
                  </a:moveTo>
                  <a:lnTo>
                    <a:pt x="2343150" y="44450"/>
                  </a:lnTo>
                  <a:lnTo>
                    <a:pt x="2343150" y="53975"/>
                  </a:lnTo>
                  <a:lnTo>
                    <a:pt x="2352675" y="53975"/>
                  </a:lnTo>
                  <a:lnTo>
                    <a:pt x="2352675" y="44450"/>
                  </a:lnTo>
                  <a:close/>
                </a:path>
                <a:path w="3781425" h="66675">
                  <a:moveTo>
                    <a:pt x="2409825" y="44450"/>
                  </a:moveTo>
                  <a:lnTo>
                    <a:pt x="2400300" y="44450"/>
                  </a:lnTo>
                  <a:lnTo>
                    <a:pt x="2400300" y="53975"/>
                  </a:lnTo>
                  <a:lnTo>
                    <a:pt x="2409825" y="53975"/>
                  </a:lnTo>
                  <a:lnTo>
                    <a:pt x="2409825" y="44450"/>
                  </a:lnTo>
                  <a:close/>
                </a:path>
                <a:path w="3781425" h="66675">
                  <a:moveTo>
                    <a:pt x="2466975" y="44450"/>
                  </a:moveTo>
                  <a:lnTo>
                    <a:pt x="2457450" y="44450"/>
                  </a:lnTo>
                  <a:lnTo>
                    <a:pt x="2457450" y="53975"/>
                  </a:lnTo>
                  <a:lnTo>
                    <a:pt x="2466975" y="53975"/>
                  </a:lnTo>
                  <a:lnTo>
                    <a:pt x="2466975" y="44450"/>
                  </a:lnTo>
                  <a:close/>
                </a:path>
                <a:path w="3781425" h="66675">
                  <a:moveTo>
                    <a:pt x="2524125" y="44450"/>
                  </a:moveTo>
                  <a:lnTo>
                    <a:pt x="2514600" y="44450"/>
                  </a:lnTo>
                  <a:lnTo>
                    <a:pt x="2514600" y="53975"/>
                  </a:lnTo>
                  <a:lnTo>
                    <a:pt x="2524125" y="53975"/>
                  </a:lnTo>
                  <a:lnTo>
                    <a:pt x="2524125" y="44450"/>
                  </a:lnTo>
                  <a:close/>
                </a:path>
                <a:path w="3781425" h="66675">
                  <a:moveTo>
                    <a:pt x="2581275" y="44450"/>
                  </a:moveTo>
                  <a:lnTo>
                    <a:pt x="2571750" y="44450"/>
                  </a:lnTo>
                  <a:lnTo>
                    <a:pt x="2571750" y="53975"/>
                  </a:lnTo>
                  <a:lnTo>
                    <a:pt x="2581275" y="53975"/>
                  </a:lnTo>
                  <a:lnTo>
                    <a:pt x="2581275" y="44450"/>
                  </a:lnTo>
                  <a:close/>
                </a:path>
                <a:path w="3781425" h="66675">
                  <a:moveTo>
                    <a:pt x="2638425" y="44450"/>
                  </a:moveTo>
                  <a:lnTo>
                    <a:pt x="2628900" y="44450"/>
                  </a:lnTo>
                  <a:lnTo>
                    <a:pt x="2628900" y="53975"/>
                  </a:lnTo>
                  <a:lnTo>
                    <a:pt x="2638425" y="53975"/>
                  </a:lnTo>
                  <a:lnTo>
                    <a:pt x="2638425" y="44450"/>
                  </a:lnTo>
                  <a:close/>
                </a:path>
                <a:path w="3781425" h="66675">
                  <a:moveTo>
                    <a:pt x="2695575" y="44450"/>
                  </a:moveTo>
                  <a:lnTo>
                    <a:pt x="2686050" y="44450"/>
                  </a:lnTo>
                  <a:lnTo>
                    <a:pt x="2686050" y="53975"/>
                  </a:lnTo>
                  <a:lnTo>
                    <a:pt x="2695575" y="53975"/>
                  </a:lnTo>
                  <a:lnTo>
                    <a:pt x="2695575" y="44450"/>
                  </a:lnTo>
                  <a:close/>
                </a:path>
                <a:path w="3781425" h="66675">
                  <a:moveTo>
                    <a:pt x="2752725" y="44450"/>
                  </a:moveTo>
                  <a:lnTo>
                    <a:pt x="2743200" y="44450"/>
                  </a:lnTo>
                  <a:lnTo>
                    <a:pt x="2743200" y="53975"/>
                  </a:lnTo>
                  <a:lnTo>
                    <a:pt x="2752725" y="53975"/>
                  </a:lnTo>
                  <a:lnTo>
                    <a:pt x="2752725" y="44450"/>
                  </a:lnTo>
                  <a:close/>
                </a:path>
                <a:path w="3781425" h="66675">
                  <a:moveTo>
                    <a:pt x="2809875" y="44450"/>
                  </a:moveTo>
                  <a:lnTo>
                    <a:pt x="2800350" y="44450"/>
                  </a:lnTo>
                  <a:lnTo>
                    <a:pt x="2800350" y="53975"/>
                  </a:lnTo>
                  <a:lnTo>
                    <a:pt x="2809875" y="53975"/>
                  </a:lnTo>
                  <a:lnTo>
                    <a:pt x="2809875" y="44450"/>
                  </a:lnTo>
                  <a:close/>
                </a:path>
                <a:path w="3781425" h="66675">
                  <a:moveTo>
                    <a:pt x="2867025" y="44450"/>
                  </a:moveTo>
                  <a:lnTo>
                    <a:pt x="2857500" y="44450"/>
                  </a:lnTo>
                  <a:lnTo>
                    <a:pt x="2857500" y="53975"/>
                  </a:lnTo>
                  <a:lnTo>
                    <a:pt x="2867025" y="53975"/>
                  </a:lnTo>
                  <a:lnTo>
                    <a:pt x="2867025" y="44450"/>
                  </a:lnTo>
                  <a:close/>
                </a:path>
                <a:path w="3781425" h="66675">
                  <a:moveTo>
                    <a:pt x="2924175" y="44450"/>
                  </a:moveTo>
                  <a:lnTo>
                    <a:pt x="2914650" y="44450"/>
                  </a:lnTo>
                  <a:lnTo>
                    <a:pt x="2914650" y="53975"/>
                  </a:lnTo>
                  <a:lnTo>
                    <a:pt x="2924175" y="53975"/>
                  </a:lnTo>
                  <a:lnTo>
                    <a:pt x="2924175" y="44450"/>
                  </a:lnTo>
                  <a:close/>
                </a:path>
                <a:path w="3781425" h="66675">
                  <a:moveTo>
                    <a:pt x="2981325" y="44450"/>
                  </a:moveTo>
                  <a:lnTo>
                    <a:pt x="2971800" y="44450"/>
                  </a:lnTo>
                  <a:lnTo>
                    <a:pt x="2971800" y="53975"/>
                  </a:lnTo>
                  <a:lnTo>
                    <a:pt x="2981325" y="53975"/>
                  </a:lnTo>
                  <a:lnTo>
                    <a:pt x="2981325" y="44450"/>
                  </a:lnTo>
                  <a:close/>
                </a:path>
                <a:path w="3781425" h="66675">
                  <a:moveTo>
                    <a:pt x="3038475" y="44450"/>
                  </a:moveTo>
                  <a:lnTo>
                    <a:pt x="3028950" y="44450"/>
                  </a:lnTo>
                  <a:lnTo>
                    <a:pt x="3028950" y="53975"/>
                  </a:lnTo>
                  <a:lnTo>
                    <a:pt x="3038475" y="53975"/>
                  </a:lnTo>
                  <a:lnTo>
                    <a:pt x="3038475" y="44450"/>
                  </a:lnTo>
                  <a:close/>
                </a:path>
                <a:path w="3781425" h="66675">
                  <a:moveTo>
                    <a:pt x="3095625" y="44450"/>
                  </a:moveTo>
                  <a:lnTo>
                    <a:pt x="3086100" y="44450"/>
                  </a:lnTo>
                  <a:lnTo>
                    <a:pt x="3086100" y="53975"/>
                  </a:lnTo>
                  <a:lnTo>
                    <a:pt x="3095625" y="53975"/>
                  </a:lnTo>
                  <a:lnTo>
                    <a:pt x="3095625" y="44450"/>
                  </a:lnTo>
                  <a:close/>
                </a:path>
                <a:path w="3781425" h="66675">
                  <a:moveTo>
                    <a:pt x="3152775" y="44450"/>
                  </a:moveTo>
                  <a:lnTo>
                    <a:pt x="3143250" y="44450"/>
                  </a:lnTo>
                  <a:lnTo>
                    <a:pt x="3143250" y="53975"/>
                  </a:lnTo>
                  <a:lnTo>
                    <a:pt x="3152775" y="53975"/>
                  </a:lnTo>
                  <a:lnTo>
                    <a:pt x="3152775" y="44450"/>
                  </a:lnTo>
                  <a:close/>
                </a:path>
                <a:path w="3781425" h="66675">
                  <a:moveTo>
                    <a:pt x="3209925" y="44450"/>
                  </a:moveTo>
                  <a:lnTo>
                    <a:pt x="3200400" y="44450"/>
                  </a:lnTo>
                  <a:lnTo>
                    <a:pt x="3200400" y="53975"/>
                  </a:lnTo>
                  <a:lnTo>
                    <a:pt x="3209925" y="53975"/>
                  </a:lnTo>
                  <a:lnTo>
                    <a:pt x="3209925" y="44450"/>
                  </a:lnTo>
                  <a:close/>
                </a:path>
                <a:path w="3781425" h="66675">
                  <a:moveTo>
                    <a:pt x="3267075" y="44450"/>
                  </a:moveTo>
                  <a:lnTo>
                    <a:pt x="3257550" y="44450"/>
                  </a:lnTo>
                  <a:lnTo>
                    <a:pt x="3257550" y="53975"/>
                  </a:lnTo>
                  <a:lnTo>
                    <a:pt x="3267075" y="53975"/>
                  </a:lnTo>
                  <a:lnTo>
                    <a:pt x="3267075" y="44450"/>
                  </a:lnTo>
                  <a:close/>
                </a:path>
                <a:path w="3781425" h="66675">
                  <a:moveTo>
                    <a:pt x="3324225" y="44450"/>
                  </a:moveTo>
                  <a:lnTo>
                    <a:pt x="3314700" y="44450"/>
                  </a:lnTo>
                  <a:lnTo>
                    <a:pt x="3314700" y="53975"/>
                  </a:lnTo>
                  <a:lnTo>
                    <a:pt x="3324225" y="53975"/>
                  </a:lnTo>
                  <a:lnTo>
                    <a:pt x="3324225" y="44450"/>
                  </a:lnTo>
                  <a:close/>
                </a:path>
                <a:path w="3781425" h="66675">
                  <a:moveTo>
                    <a:pt x="3381375" y="44450"/>
                  </a:moveTo>
                  <a:lnTo>
                    <a:pt x="3371850" y="44450"/>
                  </a:lnTo>
                  <a:lnTo>
                    <a:pt x="3371850" y="53975"/>
                  </a:lnTo>
                  <a:lnTo>
                    <a:pt x="3381375" y="53975"/>
                  </a:lnTo>
                  <a:lnTo>
                    <a:pt x="3381375" y="44450"/>
                  </a:lnTo>
                  <a:close/>
                </a:path>
                <a:path w="3781425" h="66675">
                  <a:moveTo>
                    <a:pt x="3438525" y="44450"/>
                  </a:moveTo>
                  <a:lnTo>
                    <a:pt x="3429000" y="44450"/>
                  </a:lnTo>
                  <a:lnTo>
                    <a:pt x="3429000" y="53975"/>
                  </a:lnTo>
                  <a:lnTo>
                    <a:pt x="3438525" y="53975"/>
                  </a:lnTo>
                  <a:lnTo>
                    <a:pt x="3438525" y="44450"/>
                  </a:lnTo>
                  <a:close/>
                </a:path>
                <a:path w="3781425" h="66675">
                  <a:moveTo>
                    <a:pt x="3495675" y="44450"/>
                  </a:moveTo>
                  <a:lnTo>
                    <a:pt x="3486150" y="44450"/>
                  </a:lnTo>
                  <a:lnTo>
                    <a:pt x="3486150" y="53975"/>
                  </a:lnTo>
                  <a:lnTo>
                    <a:pt x="3495675" y="53975"/>
                  </a:lnTo>
                  <a:lnTo>
                    <a:pt x="3495675" y="44450"/>
                  </a:lnTo>
                  <a:close/>
                </a:path>
                <a:path w="3781425" h="66675">
                  <a:moveTo>
                    <a:pt x="3552825" y="44450"/>
                  </a:moveTo>
                  <a:lnTo>
                    <a:pt x="3543300" y="44450"/>
                  </a:lnTo>
                  <a:lnTo>
                    <a:pt x="3543300" y="53975"/>
                  </a:lnTo>
                  <a:lnTo>
                    <a:pt x="3552825" y="53975"/>
                  </a:lnTo>
                  <a:lnTo>
                    <a:pt x="3552825" y="44450"/>
                  </a:lnTo>
                  <a:close/>
                </a:path>
                <a:path w="3781425" h="66675">
                  <a:moveTo>
                    <a:pt x="3609975" y="44450"/>
                  </a:moveTo>
                  <a:lnTo>
                    <a:pt x="3600450" y="44450"/>
                  </a:lnTo>
                  <a:lnTo>
                    <a:pt x="3600450" y="53975"/>
                  </a:lnTo>
                  <a:lnTo>
                    <a:pt x="3609975" y="53975"/>
                  </a:lnTo>
                  <a:lnTo>
                    <a:pt x="3609975" y="44450"/>
                  </a:lnTo>
                  <a:close/>
                </a:path>
                <a:path w="3781425" h="66675">
                  <a:moveTo>
                    <a:pt x="3667125" y="44450"/>
                  </a:moveTo>
                  <a:lnTo>
                    <a:pt x="3657600" y="44450"/>
                  </a:lnTo>
                  <a:lnTo>
                    <a:pt x="3657600" y="53975"/>
                  </a:lnTo>
                  <a:lnTo>
                    <a:pt x="3667125" y="53975"/>
                  </a:lnTo>
                  <a:lnTo>
                    <a:pt x="3667125" y="44450"/>
                  </a:lnTo>
                  <a:close/>
                </a:path>
                <a:path w="3781425" h="66675">
                  <a:moveTo>
                    <a:pt x="3724275" y="44450"/>
                  </a:moveTo>
                  <a:lnTo>
                    <a:pt x="3714750" y="44450"/>
                  </a:lnTo>
                  <a:lnTo>
                    <a:pt x="3714750" y="53975"/>
                  </a:lnTo>
                  <a:lnTo>
                    <a:pt x="3724275" y="53975"/>
                  </a:lnTo>
                  <a:lnTo>
                    <a:pt x="3724275" y="44450"/>
                  </a:lnTo>
                  <a:close/>
                </a:path>
                <a:path w="3781425" h="66675">
                  <a:moveTo>
                    <a:pt x="3781425" y="44450"/>
                  </a:moveTo>
                  <a:lnTo>
                    <a:pt x="3771900" y="44450"/>
                  </a:lnTo>
                  <a:lnTo>
                    <a:pt x="3771900" y="53975"/>
                  </a:lnTo>
                  <a:lnTo>
                    <a:pt x="3781425" y="53975"/>
                  </a:lnTo>
                  <a:lnTo>
                    <a:pt x="3781425" y="444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9" name="object 209"/>
            <p:cNvSpPr/>
            <p:nvPr/>
          </p:nvSpPr>
          <p:spPr>
            <a:xfrm>
              <a:off x="4686300" y="3702062"/>
              <a:ext cx="3781425" cy="66675"/>
            </a:xfrm>
            <a:custGeom>
              <a:avLst/>
              <a:gdLst/>
              <a:ahLst/>
              <a:cxnLst/>
              <a:rect l="l" t="t" r="r" b="b"/>
              <a:pathLst>
                <a:path w="3781425" h="66675">
                  <a:moveTo>
                    <a:pt x="9525" y="44450"/>
                  </a:moveTo>
                  <a:lnTo>
                    <a:pt x="0" y="44450"/>
                  </a:lnTo>
                  <a:lnTo>
                    <a:pt x="0" y="53975"/>
                  </a:lnTo>
                  <a:lnTo>
                    <a:pt x="9525" y="53975"/>
                  </a:lnTo>
                  <a:lnTo>
                    <a:pt x="9525" y="44450"/>
                  </a:lnTo>
                  <a:close/>
                </a:path>
                <a:path w="3781425" h="66675">
                  <a:moveTo>
                    <a:pt x="66675" y="44450"/>
                  </a:moveTo>
                  <a:lnTo>
                    <a:pt x="57150" y="44450"/>
                  </a:lnTo>
                  <a:lnTo>
                    <a:pt x="57150" y="53975"/>
                  </a:lnTo>
                  <a:lnTo>
                    <a:pt x="66675" y="53975"/>
                  </a:lnTo>
                  <a:lnTo>
                    <a:pt x="66675" y="44450"/>
                  </a:lnTo>
                  <a:close/>
                </a:path>
                <a:path w="3781425" h="66675">
                  <a:moveTo>
                    <a:pt x="123825" y="44450"/>
                  </a:moveTo>
                  <a:lnTo>
                    <a:pt x="114300" y="44450"/>
                  </a:lnTo>
                  <a:lnTo>
                    <a:pt x="114300" y="53975"/>
                  </a:lnTo>
                  <a:lnTo>
                    <a:pt x="123825" y="53975"/>
                  </a:lnTo>
                  <a:lnTo>
                    <a:pt x="123825" y="44450"/>
                  </a:lnTo>
                  <a:close/>
                </a:path>
                <a:path w="3781425" h="66675">
                  <a:moveTo>
                    <a:pt x="180975" y="44450"/>
                  </a:moveTo>
                  <a:lnTo>
                    <a:pt x="171450" y="44450"/>
                  </a:lnTo>
                  <a:lnTo>
                    <a:pt x="171450" y="53975"/>
                  </a:lnTo>
                  <a:lnTo>
                    <a:pt x="180975" y="53975"/>
                  </a:lnTo>
                  <a:lnTo>
                    <a:pt x="180975" y="44450"/>
                  </a:lnTo>
                  <a:close/>
                </a:path>
                <a:path w="3781425" h="66675">
                  <a:moveTo>
                    <a:pt x="238125" y="44450"/>
                  </a:moveTo>
                  <a:lnTo>
                    <a:pt x="228600" y="44450"/>
                  </a:lnTo>
                  <a:lnTo>
                    <a:pt x="228600" y="53975"/>
                  </a:lnTo>
                  <a:lnTo>
                    <a:pt x="238125" y="53975"/>
                  </a:lnTo>
                  <a:lnTo>
                    <a:pt x="238125" y="44450"/>
                  </a:lnTo>
                  <a:close/>
                </a:path>
                <a:path w="3781425" h="66675">
                  <a:moveTo>
                    <a:pt x="295275" y="44450"/>
                  </a:moveTo>
                  <a:lnTo>
                    <a:pt x="285750" y="44450"/>
                  </a:lnTo>
                  <a:lnTo>
                    <a:pt x="285750" y="53975"/>
                  </a:lnTo>
                  <a:lnTo>
                    <a:pt x="295275" y="53975"/>
                  </a:lnTo>
                  <a:lnTo>
                    <a:pt x="295275" y="44450"/>
                  </a:lnTo>
                  <a:close/>
                </a:path>
                <a:path w="3781425" h="66675">
                  <a:moveTo>
                    <a:pt x="352425" y="44450"/>
                  </a:moveTo>
                  <a:lnTo>
                    <a:pt x="342900" y="44450"/>
                  </a:lnTo>
                  <a:lnTo>
                    <a:pt x="342900" y="53975"/>
                  </a:lnTo>
                  <a:lnTo>
                    <a:pt x="352425" y="53975"/>
                  </a:lnTo>
                  <a:lnTo>
                    <a:pt x="352425" y="44450"/>
                  </a:lnTo>
                  <a:close/>
                </a:path>
                <a:path w="3781425" h="66675">
                  <a:moveTo>
                    <a:pt x="409575" y="44450"/>
                  </a:moveTo>
                  <a:lnTo>
                    <a:pt x="400050" y="44450"/>
                  </a:lnTo>
                  <a:lnTo>
                    <a:pt x="400050" y="53975"/>
                  </a:lnTo>
                  <a:lnTo>
                    <a:pt x="409575" y="53975"/>
                  </a:lnTo>
                  <a:lnTo>
                    <a:pt x="409575" y="44450"/>
                  </a:lnTo>
                  <a:close/>
                </a:path>
                <a:path w="3781425" h="66675">
                  <a:moveTo>
                    <a:pt x="466725" y="44450"/>
                  </a:moveTo>
                  <a:lnTo>
                    <a:pt x="457200" y="44450"/>
                  </a:lnTo>
                  <a:lnTo>
                    <a:pt x="457200" y="53975"/>
                  </a:lnTo>
                  <a:lnTo>
                    <a:pt x="466725" y="53975"/>
                  </a:lnTo>
                  <a:lnTo>
                    <a:pt x="466725" y="44450"/>
                  </a:lnTo>
                  <a:close/>
                </a:path>
                <a:path w="3781425" h="66675">
                  <a:moveTo>
                    <a:pt x="523875" y="44450"/>
                  </a:moveTo>
                  <a:lnTo>
                    <a:pt x="514350" y="44450"/>
                  </a:lnTo>
                  <a:lnTo>
                    <a:pt x="514350" y="53975"/>
                  </a:lnTo>
                  <a:lnTo>
                    <a:pt x="523875" y="53975"/>
                  </a:lnTo>
                  <a:lnTo>
                    <a:pt x="523875" y="44450"/>
                  </a:lnTo>
                  <a:close/>
                </a:path>
                <a:path w="3781425" h="66675">
                  <a:moveTo>
                    <a:pt x="581025" y="44450"/>
                  </a:moveTo>
                  <a:lnTo>
                    <a:pt x="571500" y="44450"/>
                  </a:lnTo>
                  <a:lnTo>
                    <a:pt x="571500" y="53975"/>
                  </a:lnTo>
                  <a:lnTo>
                    <a:pt x="581025" y="53975"/>
                  </a:lnTo>
                  <a:lnTo>
                    <a:pt x="581025" y="44450"/>
                  </a:lnTo>
                  <a:close/>
                </a:path>
                <a:path w="3781425" h="66675">
                  <a:moveTo>
                    <a:pt x="638175" y="44450"/>
                  </a:moveTo>
                  <a:lnTo>
                    <a:pt x="628650" y="44450"/>
                  </a:lnTo>
                  <a:lnTo>
                    <a:pt x="628650" y="53975"/>
                  </a:lnTo>
                  <a:lnTo>
                    <a:pt x="638175" y="53975"/>
                  </a:lnTo>
                  <a:lnTo>
                    <a:pt x="638175" y="44450"/>
                  </a:lnTo>
                  <a:close/>
                </a:path>
                <a:path w="3781425" h="66675">
                  <a:moveTo>
                    <a:pt x="695325" y="44450"/>
                  </a:moveTo>
                  <a:lnTo>
                    <a:pt x="685800" y="44450"/>
                  </a:lnTo>
                  <a:lnTo>
                    <a:pt x="685800" y="53975"/>
                  </a:lnTo>
                  <a:lnTo>
                    <a:pt x="695325" y="53975"/>
                  </a:lnTo>
                  <a:lnTo>
                    <a:pt x="695325" y="44450"/>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44450"/>
                  </a:moveTo>
                  <a:lnTo>
                    <a:pt x="742950" y="44450"/>
                  </a:lnTo>
                  <a:lnTo>
                    <a:pt x="742950" y="53975"/>
                  </a:lnTo>
                  <a:lnTo>
                    <a:pt x="752475" y="53975"/>
                  </a:lnTo>
                  <a:lnTo>
                    <a:pt x="752475" y="44450"/>
                  </a:lnTo>
                  <a:close/>
                </a:path>
                <a:path w="3781425" h="66675">
                  <a:moveTo>
                    <a:pt x="809625" y="44450"/>
                  </a:moveTo>
                  <a:lnTo>
                    <a:pt x="800100" y="44450"/>
                  </a:lnTo>
                  <a:lnTo>
                    <a:pt x="800100" y="53975"/>
                  </a:lnTo>
                  <a:lnTo>
                    <a:pt x="809625" y="53975"/>
                  </a:lnTo>
                  <a:lnTo>
                    <a:pt x="809625" y="44450"/>
                  </a:lnTo>
                  <a:close/>
                </a:path>
                <a:path w="3781425" h="66675">
                  <a:moveTo>
                    <a:pt x="866775" y="44450"/>
                  </a:moveTo>
                  <a:lnTo>
                    <a:pt x="857250" y="44450"/>
                  </a:lnTo>
                  <a:lnTo>
                    <a:pt x="857250" y="53975"/>
                  </a:lnTo>
                  <a:lnTo>
                    <a:pt x="866775" y="53975"/>
                  </a:lnTo>
                  <a:lnTo>
                    <a:pt x="866775" y="44450"/>
                  </a:lnTo>
                  <a:close/>
                </a:path>
                <a:path w="3781425" h="66675">
                  <a:moveTo>
                    <a:pt x="923925" y="44450"/>
                  </a:moveTo>
                  <a:lnTo>
                    <a:pt x="914400" y="44450"/>
                  </a:lnTo>
                  <a:lnTo>
                    <a:pt x="914400" y="53975"/>
                  </a:lnTo>
                  <a:lnTo>
                    <a:pt x="923925" y="53975"/>
                  </a:lnTo>
                  <a:lnTo>
                    <a:pt x="923925" y="44450"/>
                  </a:lnTo>
                  <a:close/>
                </a:path>
                <a:path w="3781425" h="66675">
                  <a:moveTo>
                    <a:pt x="981075" y="44450"/>
                  </a:moveTo>
                  <a:lnTo>
                    <a:pt x="971550" y="44450"/>
                  </a:lnTo>
                  <a:lnTo>
                    <a:pt x="971550" y="53975"/>
                  </a:lnTo>
                  <a:lnTo>
                    <a:pt x="981075" y="53975"/>
                  </a:lnTo>
                  <a:lnTo>
                    <a:pt x="981075" y="44450"/>
                  </a:lnTo>
                  <a:close/>
                </a:path>
                <a:path w="3781425" h="66675">
                  <a:moveTo>
                    <a:pt x="1038225" y="44450"/>
                  </a:moveTo>
                  <a:lnTo>
                    <a:pt x="1028700" y="44450"/>
                  </a:lnTo>
                  <a:lnTo>
                    <a:pt x="1028700" y="53975"/>
                  </a:lnTo>
                  <a:lnTo>
                    <a:pt x="1038225" y="53975"/>
                  </a:lnTo>
                  <a:lnTo>
                    <a:pt x="1038225" y="44450"/>
                  </a:lnTo>
                  <a:close/>
                </a:path>
                <a:path w="3781425" h="66675">
                  <a:moveTo>
                    <a:pt x="1095375" y="44450"/>
                  </a:moveTo>
                  <a:lnTo>
                    <a:pt x="1085850" y="44450"/>
                  </a:lnTo>
                  <a:lnTo>
                    <a:pt x="1085850" y="53975"/>
                  </a:lnTo>
                  <a:lnTo>
                    <a:pt x="1095375" y="53975"/>
                  </a:lnTo>
                  <a:lnTo>
                    <a:pt x="1095375" y="44450"/>
                  </a:lnTo>
                  <a:close/>
                </a:path>
                <a:path w="3781425" h="66675">
                  <a:moveTo>
                    <a:pt x="1152525" y="44450"/>
                  </a:moveTo>
                  <a:lnTo>
                    <a:pt x="1143000" y="44450"/>
                  </a:lnTo>
                  <a:lnTo>
                    <a:pt x="1143000" y="53975"/>
                  </a:lnTo>
                  <a:lnTo>
                    <a:pt x="1152525" y="53975"/>
                  </a:lnTo>
                  <a:lnTo>
                    <a:pt x="1152525" y="44450"/>
                  </a:lnTo>
                  <a:close/>
                </a:path>
                <a:path w="3781425" h="66675">
                  <a:moveTo>
                    <a:pt x="1209675" y="44450"/>
                  </a:moveTo>
                  <a:lnTo>
                    <a:pt x="1200150" y="44450"/>
                  </a:lnTo>
                  <a:lnTo>
                    <a:pt x="1200150" y="53975"/>
                  </a:lnTo>
                  <a:lnTo>
                    <a:pt x="1209675" y="53975"/>
                  </a:lnTo>
                  <a:lnTo>
                    <a:pt x="1209675" y="44450"/>
                  </a:lnTo>
                  <a:close/>
                </a:path>
                <a:path w="3781425" h="66675">
                  <a:moveTo>
                    <a:pt x="1266825" y="44450"/>
                  </a:moveTo>
                  <a:lnTo>
                    <a:pt x="1257300" y="44450"/>
                  </a:lnTo>
                  <a:lnTo>
                    <a:pt x="1257300" y="53975"/>
                  </a:lnTo>
                  <a:lnTo>
                    <a:pt x="1266825" y="53975"/>
                  </a:lnTo>
                  <a:lnTo>
                    <a:pt x="1266825" y="44450"/>
                  </a:lnTo>
                  <a:close/>
                </a:path>
                <a:path w="3781425" h="66675">
                  <a:moveTo>
                    <a:pt x="1323975" y="44450"/>
                  </a:moveTo>
                  <a:lnTo>
                    <a:pt x="1314450" y="44450"/>
                  </a:lnTo>
                  <a:lnTo>
                    <a:pt x="1314450" y="53975"/>
                  </a:lnTo>
                  <a:lnTo>
                    <a:pt x="1323975" y="53975"/>
                  </a:lnTo>
                  <a:lnTo>
                    <a:pt x="1323975" y="44450"/>
                  </a:lnTo>
                  <a:close/>
                </a:path>
                <a:path w="3781425" h="66675">
                  <a:moveTo>
                    <a:pt x="1381125" y="44450"/>
                  </a:moveTo>
                  <a:lnTo>
                    <a:pt x="1371600" y="44450"/>
                  </a:lnTo>
                  <a:lnTo>
                    <a:pt x="1371600" y="53975"/>
                  </a:lnTo>
                  <a:lnTo>
                    <a:pt x="1381125" y="53975"/>
                  </a:lnTo>
                  <a:lnTo>
                    <a:pt x="1381125" y="44450"/>
                  </a:lnTo>
                  <a:close/>
                </a:path>
                <a:path w="3781425" h="66675">
                  <a:moveTo>
                    <a:pt x="1438275" y="44450"/>
                  </a:moveTo>
                  <a:lnTo>
                    <a:pt x="1428750" y="44450"/>
                  </a:lnTo>
                  <a:lnTo>
                    <a:pt x="1428750" y="53975"/>
                  </a:lnTo>
                  <a:lnTo>
                    <a:pt x="1438275" y="53975"/>
                  </a:lnTo>
                  <a:lnTo>
                    <a:pt x="1438275" y="44450"/>
                  </a:lnTo>
                  <a:close/>
                </a:path>
                <a:path w="3781425" h="66675">
                  <a:moveTo>
                    <a:pt x="1495425" y="44450"/>
                  </a:moveTo>
                  <a:lnTo>
                    <a:pt x="1485900" y="44450"/>
                  </a:lnTo>
                  <a:lnTo>
                    <a:pt x="1485900" y="53975"/>
                  </a:lnTo>
                  <a:lnTo>
                    <a:pt x="1495425" y="53975"/>
                  </a:lnTo>
                  <a:lnTo>
                    <a:pt x="1495425" y="44450"/>
                  </a:lnTo>
                  <a:close/>
                </a:path>
                <a:path w="3781425" h="66675">
                  <a:moveTo>
                    <a:pt x="1552575" y="44450"/>
                  </a:moveTo>
                  <a:lnTo>
                    <a:pt x="1543050" y="44450"/>
                  </a:lnTo>
                  <a:lnTo>
                    <a:pt x="1543050" y="53975"/>
                  </a:lnTo>
                  <a:lnTo>
                    <a:pt x="1552575" y="53975"/>
                  </a:lnTo>
                  <a:lnTo>
                    <a:pt x="1552575" y="44450"/>
                  </a:lnTo>
                  <a:close/>
                </a:path>
                <a:path w="3781425" h="66675">
                  <a:moveTo>
                    <a:pt x="1609725" y="44450"/>
                  </a:moveTo>
                  <a:lnTo>
                    <a:pt x="1600200" y="44450"/>
                  </a:lnTo>
                  <a:lnTo>
                    <a:pt x="1600200" y="53975"/>
                  </a:lnTo>
                  <a:lnTo>
                    <a:pt x="1609725" y="53975"/>
                  </a:lnTo>
                  <a:lnTo>
                    <a:pt x="1609725" y="44450"/>
                  </a:lnTo>
                  <a:close/>
                </a:path>
                <a:path w="3781425" h="66675">
                  <a:moveTo>
                    <a:pt x="1666875" y="44450"/>
                  </a:moveTo>
                  <a:lnTo>
                    <a:pt x="1657350" y="44450"/>
                  </a:lnTo>
                  <a:lnTo>
                    <a:pt x="1657350" y="53975"/>
                  </a:lnTo>
                  <a:lnTo>
                    <a:pt x="1666875" y="53975"/>
                  </a:lnTo>
                  <a:lnTo>
                    <a:pt x="1666875" y="44450"/>
                  </a:lnTo>
                  <a:close/>
                </a:path>
                <a:path w="3781425" h="66675">
                  <a:moveTo>
                    <a:pt x="1724025" y="44450"/>
                  </a:moveTo>
                  <a:lnTo>
                    <a:pt x="1714500" y="44450"/>
                  </a:lnTo>
                  <a:lnTo>
                    <a:pt x="1714500" y="53975"/>
                  </a:lnTo>
                  <a:lnTo>
                    <a:pt x="1724025" y="53975"/>
                  </a:lnTo>
                  <a:lnTo>
                    <a:pt x="1724025" y="44450"/>
                  </a:lnTo>
                  <a:close/>
                </a:path>
                <a:path w="3781425" h="66675">
                  <a:moveTo>
                    <a:pt x="1781175" y="44450"/>
                  </a:moveTo>
                  <a:lnTo>
                    <a:pt x="1771650" y="44450"/>
                  </a:lnTo>
                  <a:lnTo>
                    <a:pt x="1771650" y="53975"/>
                  </a:lnTo>
                  <a:lnTo>
                    <a:pt x="1781175" y="53975"/>
                  </a:lnTo>
                  <a:lnTo>
                    <a:pt x="1781175" y="44450"/>
                  </a:lnTo>
                  <a:close/>
                </a:path>
                <a:path w="3781425" h="66675">
                  <a:moveTo>
                    <a:pt x="1838325" y="44450"/>
                  </a:moveTo>
                  <a:lnTo>
                    <a:pt x="1828800" y="44450"/>
                  </a:lnTo>
                  <a:lnTo>
                    <a:pt x="1828800" y="53975"/>
                  </a:lnTo>
                  <a:lnTo>
                    <a:pt x="1838325" y="53975"/>
                  </a:lnTo>
                  <a:lnTo>
                    <a:pt x="1838325" y="44450"/>
                  </a:lnTo>
                  <a:close/>
                </a:path>
                <a:path w="3781425" h="66675">
                  <a:moveTo>
                    <a:pt x="1895475" y="44450"/>
                  </a:moveTo>
                  <a:lnTo>
                    <a:pt x="1885950" y="44450"/>
                  </a:lnTo>
                  <a:lnTo>
                    <a:pt x="1885950" y="53975"/>
                  </a:lnTo>
                  <a:lnTo>
                    <a:pt x="1895475" y="53975"/>
                  </a:lnTo>
                  <a:lnTo>
                    <a:pt x="1895475" y="44450"/>
                  </a:lnTo>
                  <a:close/>
                </a:path>
                <a:path w="3781425" h="66675">
                  <a:moveTo>
                    <a:pt x="1952625" y="44450"/>
                  </a:moveTo>
                  <a:lnTo>
                    <a:pt x="1943100" y="44450"/>
                  </a:lnTo>
                  <a:lnTo>
                    <a:pt x="1943100" y="53975"/>
                  </a:lnTo>
                  <a:lnTo>
                    <a:pt x="1952625" y="53975"/>
                  </a:lnTo>
                  <a:lnTo>
                    <a:pt x="1952625" y="44450"/>
                  </a:lnTo>
                  <a:close/>
                </a:path>
                <a:path w="3781425" h="66675">
                  <a:moveTo>
                    <a:pt x="2009775" y="44450"/>
                  </a:moveTo>
                  <a:lnTo>
                    <a:pt x="2000250" y="44450"/>
                  </a:lnTo>
                  <a:lnTo>
                    <a:pt x="2000250" y="53975"/>
                  </a:lnTo>
                  <a:lnTo>
                    <a:pt x="2009775" y="53975"/>
                  </a:lnTo>
                  <a:lnTo>
                    <a:pt x="2009775" y="44450"/>
                  </a:lnTo>
                  <a:close/>
                </a:path>
                <a:path w="3781425" h="66675">
                  <a:moveTo>
                    <a:pt x="2066925" y="44450"/>
                  </a:moveTo>
                  <a:lnTo>
                    <a:pt x="2057400" y="44450"/>
                  </a:lnTo>
                  <a:lnTo>
                    <a:pt x="2057400" y="53975"/>
                  </a:lnTo>
                  <a:lnTo>
                    <a:pt x="2066925" y="53975"/>
                  </a:lnTo>
                  <a:lnTo>
                    <a:pt x="2066925" y="44450"/>
                  </a:lnTo>
                  <a:close/>
                </a:path>
                <a:path w="3781425" h="66675">
                  <a:moveTo>
                    <a:pt x="2124075" y="44450"/>
                  </a:moveTo>
                  <a:lnTo>
                    <a:pt x="2114550" y="44450"/>
                  </a:lnTo>
                  <a:lnTo>
                    <a:pt x="2114550" y="53975"/>
                  </a:lnTo>
                  <a:lnTo>
                    <a:pt x="2124075" y="53975"/>
                  </a:lnTo>
                  <a:lnTo>
                    <a:pt x="2124075" y="44450"/>
                  </a:lnTo>
                  <a:close/>
                </a:path>
                <a:path w="3781425" h="66675">
                  <a:moveTo>
                    <a:pt x="2181225" y="44450"/>
                  </a:moveTo>
                  <a:lnTo>
                    <a:pt x="2171700" y="44450"/>
                  </a:lnTo>
                  <a:lnTo>
                    <a:pt x="2171700" y="53975"/>
                  </a:lnTo>
                  <a:lnTo>
                    <a:pt x="2181225" y="53975"/>
                  </a:lnTo>
                  <a:lnTo>
                    <a:pt x="2181225" y="44450"/>
                  </a:lnTo>
                  <a:close/>
                </a:path>
                <a:path w="3781425" h="66675">
                  <a:moveTo>
                    <a:pt x="2238375" y="44450"/>
                  </a:moveTo>
                  <a:lnTo>
                    <a:pt x="2228850" y="44450"/>
                  </a:lnTo>
                  <a:lnTo>
                    <a:pt x="2228850" y="53975"/>
                  </a:lnTo>
                  <a:lnTo>
                    <a:pt x="2238375" y="53975"/>
                  </a:lnTo>
                  <a:lnTo>
                    <a:pt x="2238375" y="44450"/>
                  </a:lnTo>
                  <a:close/>
                </a:path>
                <a:path w="3781425" h="66675">
                  <a:moveTo>
                    <a:pt x="2295525" y="44450"/>
                  </a:moveTo>
                  <a:lnTo>
                    <a:pt x="2286000" y="44450"/>
                  </a:lnTo>
                  <a:lnTo>
                    <a:pt x="2286000" y="53975"/>
                  </a:lnTo>
                  <a:lnTo>
                    <a:pt x="2295525" y="53975"/>
                  </a:lnTo>
                  <a:lnTo>
                    <a:pt x="2295525" y="44450"/>
                  </a:lnTo>
                  <a:close/>
                </a:path>
                <a:path w="3781425" h="66675">
                  <a:moveTo>
                    <a:pt x="2352675" y="44450"/>
                  </a:moveTo>
                  <a:lnTo>
                    <a:pt x="2343150" y="44450"/>
                  </a:lnTo>
                  <a:lnTo>
                    <a:pt x="2343150" y="53975"/>
                  </a:lnTo>
                  <a:lnTo>
                    <a:pt x="2352675" y="53975"/>
                  </a:lnTo>
                  <a:lnTo>
                    <a:pt x="2352675" y="44450"/>
                  </a:lnTo>
                  <a:close/>
                </a:path>
                <a:path w="3781425" h="66675">
                  <a:moveTo>
                    <a:pt x="2409825" y="44450"/>
                  </a:moveTo>
                  <a:lnTo>
                    <a:pt x="2400300" y="44450"/>
                  </a:lnTo>
                  <a:lnTo>
                    <a:pt x="2400300" y="53975"/>
                  </a:lnTo>
                  <a:lnTo>
                    <a:pt x="2409825" y="53975"/>
                  </a:lnTo>
                  <a:lnTo>
                    <a:pt x="2409825" y="44450"/>
                  </a:lnTo>
                  <a:close/>
                </a:path>
                <a:path w="3781425" h="66675">
                  <a:moveTo>
                    <a:pt x="2466975" y="44450"/>
                  </a:moveTo>
                  <a:lnTo>
                    <a:pt x="2457450" y="44450"/>
                  </a:lnTo>
                  <a:lnTo>
                    <a:pt x="2457450" y="53975"/>
                  </a:lnTo>
                  <a:lnTo>
                    <a:pt x="2466975" y="53975"/>
                  </a:lnTo>
                  <a:lnTo>
                    <a:pt x="2466975" y="44450"/>
                  </a:lnTo>
                  <a:close/>
                </a:path>
                <a:path w="3781425" h="66675">
                  <a:moveTo>
                    <a:pt x="2524125" y="44450"/>
                  </a:moveTo>
                  <a:lnTo>
                    <a:pt x="2514600" y="44450"/>
                  </a:lnTo>
                  <a:lnTo>
                    <a:pt x="2514600" y="53975"/>
                  </a:lnTo>
                  <a:lnTo>
                    <a:pt x="2524125" y="53975"/>
                  </a:lnTo>
                  <a:lnTo>
                    <a:pt x="2524125" y="44450"/>
                  </a:lnTo>
                  <a:close/>
                </a:path>
                <a:path w="3781425" h="66675">
                  <a:moveTo>
                    <a:pt x="2581275" y="44450"/>
                  </a:moveTo>
                  <a:lnTo>
                    <a:pt x="2571750" y="44450"/>
                  </a:lnTo>
                  <a:lnTo>
                    <a:pt x="2571750" y="53975"/>
                  </a:lnTo>
                  <a:lnTo>
                    <a:pt x="2581275" y="53975"/>
                  </a:lnTo>
                  <a:lnTo>
                    <a:pt x="2581275" y="44450"/>
                  </a:lnTo>
                  <a:close/>
                </a:path>
                <a:path w="3781425" h="66675">
                  <a:moveTo>
                    <a:pt x="2638425" y="44450"/>
                  </a:moveTo>
                  <a:lnTo>
                    <a:pt x="2628900" y="44450"/>
                  </a:lnTo>
                  <a:lnTo>
                    <a:pt x="2628900" y="53975"/>
                  </a:lnTo>
                  <a:lnTo>
                    <a:pt x="2638425" y="53975"/>
                  </a:lnTo>
                  <a:lnTo>
                    <a:pt x="2638425" y="44450"/>
                  </a:lnTo>
                  <a:close/>
                </a:path>
                <a:path w="3781425" h="66675">
                  <a:moveTo>
                    <a:pt x="2695575" y="44450"/>
                  </a:moveTo>
                  <a:lnTo>
                    <a:pt x="2686050" y="44450"/>
                  </a:lnTo>
                  <a:lnTo>
                    <a:pt x="2686050" y="53975"/>
                  </a:lnTo>
                  <a:lnTo>
                    <a:pt x="2695575" y="53975"/>
                  </a:lnTo>
                  <a:lnTo>
                    <a:pt x="2695575" y="44450"/>
                  </a:lnTo>
                  <a:close/>
                </a:path>
                <a:path w="3781425" h="66675">
                  <a:moveTo>
                    <a:pt x="2752725" y="44450"/>
                  </a:moveTo>
                  <a:lnTo>
                    <a:pt x="2743200" y="44450"/>
                  </a:lnTo>
                  <a:lnTo>
                    <a:pt x="2743200" y="53975"/>
                  </a:lnTo>
                  <a:lnTo>
                    <a:pt x="2752725" y="53975"/>
                  </a:lnTo>
                  <a:lnTo>
                    <a:pt x="2752725" y="44450"/>
                  </a:lnTo>
                  <a:close/>
                </a:path>
                <a:path w="3781425" h="66675">
                  <a:moveTo>
                    <a:pt x="2809875" y="44450"/>
                  </a:moveTo>
                  <a:lnTo>
                    <a:pt x="2800350" y="44450"/>
                  </a:lnTo>
                  <a:lnTo>
                    <a:pt x="2800350" y="53975"/>
                  </a:lnTo>
                  <a:lnTo>
                    <a:pt x="2809875" y="53975"/>
                  </a:lnTo>
                  <a:lnTo>
                    <a:pt x="2809875" y="44450"/>
                  </a:lnTo>
                  <a:close/>
                </a:path>
                <a:path w="3781425" h="66675">
                  <a:moveTo>
                    <a:pt x="2867025" y="44450"/>
                  </a:moveTo>
                  <a:lnTo>
                    <a:pt x="2857500" y="44450"/>
                  </a:lnTo>
                  <a:lnTo>
                    <a:pt x="2857500" y="53975"/>
                  </a:lnTo>
                  <a:lnTo>
                    <a:pt x="2867025" y="53975"/>
                  </a:lnTo>
                  <a:lnTo>
                    <a:pt x="2867025" y="44450"/>
                  </a:lnTo>
                  <a:close/>
                </a:path>
                <a:path w="3781425" h="66675">
                  <a:moveTo>
                    <a:pt x="2924175" y="44450"/>
                  </a:moveTo>
                  <a:lnTo>
                    <a:pt x="2914650" y="44450"/>
                  </a:lnTo>
                  <a:lnTo>
                    <a:pt x="2914650" y="53975"/>
                  </a:lnTo>
                  <a:lnTo>
                    <a:pt x="2924175" y="53975"/>
                  </a:lnTo>
                  <a:lnTo>
                    <a:pt x="2924175" y="44450"/>
                  </a:lnTo>
                  <a:close/>
                </a:path>
                <a:path w="3781425" h="66675">
                  <a:moveTo>
                    <a:pt x="2981325" y="44450"/>
                  </a:moveTo>
                  <a:lnTo>
                    <a:pt x="2971800" y="44450"/>
                  </a:lnTo>
                  <a:lnTo>
                    <a:pt x="2971800" y="53975"/>
                  </a:lnTo>
                  <a:lnTo>
                    <a:pt x="2981325" y="53975"/>
                  </a:lnTo>
                  <a:lnTo>
                    <a:pt x="2981325" y="44450"/>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44450"/>
                  </a:moveTo>
                  <a:lnTo>
                    <a:pt x="3028950" y="44450"/>
                  </a:lnTo>
                  <a:lnTo>
                    <a:pt x="3028950" y="53975"/>
                  </a:lnTo>
                  <a:lnTo>
                    <a:pt x="3038475" y="53975"/>
                  </a:lnTo>
                  <a:lnTo>
                    <a:pt x="3038475" y="44450"/>
                  </a:lnTo>
                  <a:close/>
                </a:path>
                <a:path w="3781425" h="66675">
                  <a:moveTo>
                    <a:pt x="3095625" y="44450"/>
                  </a:moveTo>
                  <a:lnTo>
                    <a:pt x="3086100" y="44450"/>
                  </a:lnTo>
                  <a:lnTo>
                    <a:pt x="3086100" y="53975"/>
                  </a:lnTo>
                  <a:lnTo>
                    <a:pt x="3095625" y="53975"/>
                  </a:lnTo>
                  <a:lnTo>
                    <a:pt x="3095625" y="44450"/>
                  </a:lnTo>
                  <a:close/>
                </a:path>
                <a:path w="3781425" h="66675">
                  <a:moveTo>
                    <a:pt x="3152775" y="44450"/>
                  </a:moveTo>
                  <a:lnTo>
                    <a:pt x="3143250" y="44450"/>
                  </a:lnTo>
                  <a:lnTo>
                    <a:pt x="3143250" y="53975"/>
                  </a:lnTo>
                  <a:lnTo>
                    <a:pt x="3152775" y="53975"/>
                  </a:lnTo>
                  <a:lnTo>
                    <a:pt x="3152775" y="44450"/>
                  </a:lnTo>
                  <a:close/>
                </a:path>
                <a:path w="3781425" h="66675">
                  <a:moveTo>
                    <a:pt x="3209925" y="44450"/>
                  </a:moveTo>
                  <a:lnTo>
                    <a:pt x="3200400" y="44450"/>
                  </a:lnTo>
                  <a:lnTo>
                    <a:pt x="3200400" y="53975"/>
                  </a:lnTo>
                  <a:lnTo>
                    <a:pt x="3209925" y="53975"/>
                  </a:lnTo>
                  <a:lnTo>
                    <a:pt x="3209925" y="44450"/>
                  </a:lnTo>
                  <a:close/>
                </a:path>
                <a:path w="3781425" h="66675">
                  <a:moveTo>
                    <a:pt x="3267075" y="44450"/>
                  </a:moveTo>
                  <a:lnTo>
                    <a:pt x="3257550" y="44450"/>
                  </a:lnTo>
                  <a:lnTo>
                    <a:pt x="3257550" y="53975"/>
                  </a:lnTo>
                  <a:lnTo>
                    <a:pt x="3267075" y="53975"/>
                  </a:lnTo>
                  <a:lnTo>
                    <a:pt x="3267075" y="44450"/>
                  </a:lnTo>
                  <a:close/>
                </a:path>
                <a:path w="3781425" h="66675">
                  <a:moveTo>
                    <a:pt x="3324225" y="44450"/>
                  </a:moveTo>
                  <a:lnTo>
                    <a:pt x="3314700" y="44450"/>
                  </a:lnTo>
                  <a:lnTo>
                    <a:pt x="3314700" y="53975"/>
                  </a:lnTo>
                  <a:lnTo>
                    <a:pt x="3324225" y="53975"/>
                  </a:lnTo>
                  <a:lnTo>
                    <a:pt x="3324225" y="44450"/>
                  </a:lnTo>
                  <a:close/>
                </a:path>
                <a:path w="3781425" h="66675">
                  <a:moveTo>
                    <a:pt x="3381375" y="44450"/>
                  </a:moveTo>
                  <a:lnTo>
                    <a:pt x="3371850" y="44450"/>
                  </a:lnTo>
                  <a:lnTo>
                    <a:pt x="3371850" y="53975"/>
                  </a:lnTo>
                  <a:lnTo>
                    <a:pt x="3381375" y="53975"/>
                  </a:lnTo>
                  <a:lnTo>
                    <a:pt x="3381375" y="44450"/>
                  </a:lnTo>
                  <a:close/>
                </a:path>
                <a:path w="3781425" h="66675">
                  <a:moveTo>
                    <a:pt x="3438525" y="44450"/>
                  </a:moveTo>
                  <a:lnTo>
                    <a:pt x="3429000" y="44450"/>
                  </a:lnTo>
                  <a:lnTo>
                    <a:pt x="3429000" y="53975"/>
                  </a:lnTo>
                  <a:lnTo>
                    <a:pt x="3438525" y="53975"/>
                  </a:lnTo>
                  <a:lnTo>
                    <a:pt x="3438525" y="44450"/>
                  </a:lnTo>
                  <a:close/>
                </a:path>
                <a:path w="3781425" h="66675">
                  <a:moveTo>
                    <a:pt x="3495675" y="44450"/>
                  </a:moveTo>
                  <a:lnTo>
                    <a:pt x="3486150" y="44450"/>
                  </a:lnTo>
                  <a:lnTo>
                    <a:pt x="3486150" y="53975"/>
                  </a:lnTo>
                  <a:lnTo>
                    <a:pt x="3495675" y="53975"/>
                  </a:lnTo>
                  <a:lnTo>
                    <a:pt x="3495675" y="44450"/>
                  </a:lnTo>
                  <a:close/>
                </a:path>
                <a:path w="3781425" h="66675">
                  <a:moveTo>
                    <a:pt x="3552825" y="44450"/>
                  </a:moveTo>
                  <a:lnTo>
                    <a:pt x="3543300" y="44450"/>
                  </a:lnTo>
                  <a:lnTo>
                    <a:pt x="3543300" y="53975"/>
                  </a:lnTo>
                  <a:lnTo>
                    <a:pt x="3552825" y="53975"/>
                  </a:lnTo>
                  <a:lnTo>
                    <a:pt x="3552825" y="44450"/>
                  </a:lnTo>
                  <a:close/>
                </a:path>
                <a:path w="3781425" h="66675">
                  <a:moveTo>
                    <a:pt x="3609975" y="44450"/>
                  </a:moveTo>
                  <a:lnTo>
                    <a:pt x="3600450" y="44450"/>
                  </a:lnTo>
                  <a:lnTo>
                    <a:pt x="3600450" y="53975"/>
                  </a:lnTo>
                  <a:lnTo>
                    <a:pt x="3609975" y="53975"/>
                  </a:lnTo>
                  <a:lnTo>
                    <a:pt x="3609975" y="44450"/>
                  </a:lnTo>
                  <a:close/>
                </a:path>
                <a:path w="3781425" h="66675">
                  <a:moveTo>
                    <a:pt x="3667125" y="44450"/>
                  </a:moveTo>
                  <a:lnTo>
                    <a:pt x="3657600" y="44450"/>
                  </a:lnTo>
                  <a:lnTo>
                    <a:pt x="3657600" y="53975"/>
                  </a:lnTo>
                  <a:lnTo>
                    <a:pt x="3667125" y="53975"/>
                  </a:lnTo>
                  <a:lnTo>
                    <a:pt x="3667125" y="44450"/>
                  </a:lnTo>
                  <a:close/>
                </a:path>
                <a:path w="3781425" h="66675">
                  <a:moveTo>
                    <a:pt x="3724275" y="44450"/>
                  </a:moveTo>
                  <a:lnTo>
                    <a:pt x="3714750" y="44450"/>
                  </a:lnTo>
                  <a:lnTo>
                    <a:pt x="3714750" y="53975"/>
                  </a:lnTo>
                  <a:lnTo>
                    <a:pt x="3724275" y="53975"/>
                  </a:lnTo>
                  <a:lnTo>
                    <a:pt x="3724275" y="44450"/>
                  </a:lnTo>
                  <a:close/>
                </a:path>
                <a:path w="3781425" h="66675">
                  <a:moveTo>
                    <a:pt x="3781425" y="44450"/>
                  </a:moveTo>
                  <a:lnTo>
                    <a:pt x="3771900" y="44450"/>
                  </a:lnTo>
                  <a:lnTo>
                    <a:pt x="3771900" y="53975"/>
                  </a:lnTo>
                  <a:lnTo>
                    <a:pt x="3781425" y="53975"/>
                  </a:lnTo>
                  <a:lnTo>
                    <a:pt x="3781425" y="444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0" name="object 210"/>
            <p:cNvSpPr/>
            <p:nvPr/>
          </p:nvSpPr>
          <p:spPr>
            <a:xfrm>
              <a:off x="914400" y="2770720"/>
              <a:ext cx="11268075" cy="998219"/>
            </a:xfrm>
            <a:custGeom>
              <a:avLst/>
              <a:gdLst/>
              <a:ahLst/>
              <a:cxnLst/>
              <a:rect l="l" t="t" r="r" b="b"/>
              <a:pathLst>
                <a:path w="11268075" h="998220">
                  <a:moveTo>
                    <a:pt x="9525" y="0"/>
                  </a:moveTo>
                  <a:lnTo>
                    <a:pt x="0" y="0"/>
                  </a:lnTo>
                  <a:lnTo>
                    <a:pt x="0" y="9525"/>
                  </a:lnTo>
                  <a:lnTo>
                    <a:pt x="9525" y="9525"/>
                  </a:lnTo>
                  <a:lnTo>
                    <a:pt x="9525" y="0"/>
                  </a:lnTo>
                  <a:close/>
                </a:path>
                <a:path w="11268075" h="998220">
                  <a:moveTo>
                    <a:pt x="7553325" y="975791"/>
                  </a:moveTo>
                  <a:lnTo>
                    <a:pt x="7543800" y="975791"/>
                  </a:lnTo>
                  <a:lnTo>
                    <a:pt x="7543800" y="985316"/>
                  </a:lnTo>
                  <a:lnTo>
                    <a:pt x="7553325" y="985316"/>
                  </a:lnTo>
                  <a:lnTo>
                    <a:pt x="7553325" y="975791"/>
                  </a:lnTo>
                  <a:close/>
                </a:path>
                <a:path w="11268075" h="998220">
                  <a:moveTo>
                    <a:pt x="7610475" y="975791"/>
                  </a:moveTo>
                  <a:lnTo>
                    <a:pt x="7600950" y="975791"/>
                  </a:lnTo>
                  <a:lnTo>
                    <a:pt x="7600950" y="985316"/>
                  </a:lnTo>
                  <a:lnTo>
                    <a:pt x="7610475" y="985316"/>
                  </a:lnTo>
                  <a:lnTo>
                    <a:pt x="7610475" y="975791"/>
                  </a:lnTo>
                  <a:close/>
                </a:path>
                <a:path w="11268075" h="998220">
                  <a:moveTo>
                    <a:pt x="7667625" y="975791"/>
                  </a:moveTo>
                  <a:lnTo>
                    <a:pt x="7658100" y="975791"/>
                  </a:lnTo>
                  <a:lnTo>
                    <a:pt x="7658100" y="985316"/>
                  </a:lnTo>
                  <a:lnTo>
                    <a:pt x="7667625" y="985316"/>
                  </a:lnTo>
                  <a:lnTo>
                    <a:pt x="7667625" y="975791"/>
                  </a:lnTo>
                  <a:close/>
                </a:path>
                <a:path w="11268075" h="998220">
                  <a:moveTo>
                    <a:pt x="7724775" y="975791"/>
                  </a:moveTo>
                  <a:lnTo>
                    <a:pt x="7715250" y="975791"/>
                  </a:lnTo>
                  <a:lnTo>
                    <a:pt x="7715250" y="985316"/>
                  </a:lnTo>
                  <a:lnTo>
                    <a:pt x="7724775" y="985316"/>
                  </a:lnTo>
                  <a:lnTo>
                    <a:pt x="7724775" y="975791"/>
                  </a:lnTo>
                  <a:close/>
                </a:path>
                <a:path w="11268075" h="998220">
                  <a:moveTo>
                    <a:pt x="7781925" y="975791"/>
                  </a:moveTo>
                  <a:lnTo>
                    <a:pt x="7772400" y="975791"/>
                  </a:lnTo>
                  <a:lnTo>
                    <a:pt x="7772400" y="985316"/>
                  </a:lnTo>
                  <a:lnTo>
                    <a:pt x="7781925" y="985316"/>
                  </a:lnTo>
                  <a:lnTo>
                    <a:pt x="7781925" y="975791"/>
                  </a:lnTo>
                  <a:close/>
                </a:path>
                <a:path w="11268075" h="998220">
                  <a:moveTo>
                    <a:pt x="7839075" y="975791"/>
                  </a:moveTo>
                  <a:lnTo>
                    <a:pt x="7829550" y="975791"/>
                  </a:lnTo>
                  <a:lnTo>
                    <a:pt x="7829550" y="985316"/>
                  </a:lnTo>
                  <a:lnTo>
                    <a:pt x="7839075" y="985316"/>
                  </a:lnTo>
                  <a:lnTo>
                    <a:pt x="7839075" y="975791"/>
                  </a:lnTo>
                  <a:close/>
                </a:path>
                <a:path w="11268075" h="998220">
                  <a:moveTo>
                    <a:pt x="7896225" y="975791"/>
                  </a:moveTo>
                  <a:lnTo>
                    <a:pt x="7886700" y="975791"/>
                  </a:lnTo>
                  <a:lnTo>
                    <a:pt x="7886700" y="985316"/>
                  </a:lnTo>
                  <a:lnTo>
                    <a:pt x="7896225" y="985316"/>
                  </a:lnTo>
                  <a:lnTo>
                    <a:pt x="7896225" y="975791"/>
                  </a:lnTo>
                  <a:close/>
                </a:path>
                <a:path w="11268075" h="998220">
                  <a:moveTo>
                    <a:pt x="7953375" y="975791"/>
                  </a:moveTo>
                  <a:lnTo>
                    <a:pt x="7943850" y="975791"/>
                  </a:lnTo>
                  <a:lnTo>
                    <a:pt x="7943850" y="985316"/>
                  </a:lnTo>
                  <a:lnTo>
                    <a:pt x="7953375" y="985316"/>
                  </a:lnTo>
                  <a:lnTo>
                    <a:pt x="7953375" y="975791"/>
                  </a:lnTo>
                  <a:close/>
                </a:path>
                <a:path w="11268075" h="998220">
                  <a:moveTo>
                    <a:pt x="8010525" y="975791"/>
                  </a:moveTo>
                  <a:lnTo>
                    <a:pt x="8001000" y="975791"/>
                  </a:lnTo>
                  <a:lnTo>
                    <a:pt x="8001000" y="985316"/>
                  </a:lnTo>
                  <a:lnTo>
                    <a:pt x="8010525" y="985316"/>
                  </a:lnTo>
                  <a:lnTo>
                    <a:pt x="8010525" y="975791"/>
                  </a:lnTo>
                  <a:close/>
                </a:path>
                <a:path w="11268075" h="998220">
                  <a:moveTo>
                    <a:pt x="8067675" y="975791"/>
                  </a:moveTo>
                  <a:lnTo>
                    <a:pt x="8058150" y="975791"/>
                  </a:lnTo>
                  <a:lnTo>
                    <a:pt x="8058150" y="985316"/>
                  </a:lnTo>
                  <a:lnTo>
                    <a:pt x="8067675" y="985316"/>
                  </a:lnTo>
                  <a:lnTo>
                    <a:pt x="8067675" y="975791"/>
                  </a:lnTo>
                  <a:close/>
                </a:path>
                <a:path w="11268075" h="998220">
                  <a:moveTo>
                    <a:pt x="8124825" y="975791"/>
                  </a:moveTo>
                  <a:lnTo>
                    <a:pt x="8115300" y="975791"/>
                  </a:lnTo>
                  <a:lnTo>
                    <a:pt x="8115300" y="985316"/>
                  </a:lnTo>
                  <a:lnTo>
                    <a:pt x="8124825" y="985316"/>
                  </a:lnTo>
                  <a:lnTo>
                    <a:pt x="8124825" y="975791"/>
                  </a:lnTo>
                  <a:close/>
                </a:path>
                <a:path w="11268075" h="998220">
                  <a:moveTo>
                    <a:pt x="8181975" y="975791"/>
                  </a:moveTo>
                  <a:lnTo>
                    <a:pt x="8172450" y="975791"/>
                  </a:lnTo>
                  <a:lnTo>
                    <a:pt x="8172450" y="985316"/>
                  </a:lnTo>
                  <a:lnTo>
                    <a:pt x="8181975" y="985316"/>
                  </a:lnTo>
                  <a:lnTo>
                    <a:pt x="8181975" y="975791"/>
                  </a:lnTo>
                  <a:close/>
                </a:path>
                <a:path w="11268075" h="998220">
                  <a:moveTo>
                    <a:pt x="8239125" y="975791"/>
                  </a:moveTo>
                  <a:lnTo>
                    <a:pt x="8229600" y="975791"/>
                  </a:lnTo>
                  <a:lnTo>
                    <a:pt x="8229600" y="985316"/>
                  </a:lnTo>
                  <a:lnTo>
                    <a:pt x="8239125" y="985316"/>
                  </a:lnTo>
                  <a:lnTo>
                    <a:pt x="8239125" y="975791"/>
                  </a:lnTo>
                  <a:close/>
                </a:path>
                <a:path w="11268075" h="998220">
                  <a:moveTo>
                    <a:pt x="8296275" y="975791"/>
                  </a:moveTo>
                  <a:lnTo>
                    <a:pt x="8286750" y="975791"/>
                  </a:lnTo>
                  <a:lnTo>
                    <a:pt x="8286750" y="985316"/>
                  </a:lnTo>
                  <a:lnTo>
                    <a:pt x="8296275" y="985316"/>
                  </a:lnTo>
                  <a:lnTo>
                    <a:pt x="8296275" y="975791"/>
                  </a:lnTo>
                  <a:close/>
                </a:path>
                <a:path w="11268075" h="998220">
                  <a:moveTo>
                    <a:pt x="8353425" y="975791"/>
                  </a:moveTo>
                  <a:lnTo>
                    <a:pt x="8343900" y="975791"/>
                  </a:lnTo>
                  <a:lnTo>
                    <a:pt x="8343900" y="985316"/>
                  </a:lnTo>
                  <a:lnTo>
                    <a:pt x="8353425" y="985316"/>
                  </a:lnTo>
                  <a:lnTo>
                    <a:pt x="8353425" y="975791"/>
                  </a:lnTo>
                  <a:close/>
                </a:path>
                <a:path w="11268075" h="998220">
                  <a:moveTo>
                    <a:pt x="8410575" y="975791"/>
                  </a:moveTo>
                  <a:lnTo>
                    <a:pt x="8401050" y="975791"/>
                  </a:lnTo>
                  <a:lnTo>
                    <a:pt x="8401050" y="985316"/>
                  </a:lnTo>
                  <a:lnTo>
                    <a:pt x="8410575" y="985316"/>
                  </a:lnTo>
                  <a:lnTo>
                    <a:pt x="8410575" y="975791"/>
                  </a:lnTo>
                  <a:close/>
                </a:path>
                <a:path w="11268075" h="998220">
                  <a:moveTo>
                    <a:pt x="8467725" y="975791"/>
                  </a:moveTo>
                  <a:lnTo>
                    <a:pt x="8458200" y="975791"/>
                  </a:lnTo>
                  <a:lnTo>
                    <a:pt x="8458200" y="985316"/>
                  </a:lnTo>
                  <a:lnTo>
                    <a:pt x="8467725" y="985316"/>
                  </a:lnTo>
                  <a:lnTo>
                    <a:pt x="8467725" y="975791"/>
                  </a:lnTo>
                  <a:close/>
                </a:path>
                <a:path w="11268075" h="998220">
                  <a:moveTo>
                    <a:pt x="8524875" y="975791"/>
                  </a:moveTo>
                  <a:lnTo>
                    <a:pt x="8515350" y="975791"/>
                  </a:lnTo>
                  <a:lnTo>
                    <a:pt x="8515350" y="985316"/>
                  </a:lnTo>
                  <a:lnTo>
                    <a:pt x="8524875" y="985316"/>
                  </a:lnTo>
                  <a:lnTo>
                    <a:pt x="8524875" y="975791"/>
                  </a:lnTo>
                  <a:close/>
                </a:path>
                <a:path w="11268075" h="998220">
                  <a:moveTo>
                    <a:pt x="8582025" y="975791"/>
                  </a:moveTo>
                  <a:lnTo>
                    <a:pt x="8572500" y="975791"/>
                  </a:lnTo>
                  <a:lnTo>
                    <a:pt x="8572500" y="985316"/>
                  </a:lnTo>
                  <a:lnTo>
                    <a:pt x="8582025" y="985316"/>
                  </a:lnTo>
                  <a:lnTo>
                    <a:pt x="8582025" y="975791"/>
                  </a:lnTo>
                  <a:close/>
                </a:path>
                <a:path w="11268075" h="998220">
                  <a:moveTo>
                    <a:pt x="8639175" y="975791"/>
                  </a:moveTo>
                  <a:lnTo>
                    <a:pt x="8629650" y="975791"/>
                  </a:lnTo>
                  <a:lnTo>
                    <a:pt x="8629650" y="985316"/>
                  </a:lnTo>
                  <a:lnTo>
                    <a:pt x="8639175" y="985316"/>
                  </a:lnTo>
                  <a:lnTo>
                    <a:pt x="8639175" y="975791"/>
                  </a:lnTo>
                  <a:close/>
                </a:path>
                <a:path w="11268075" h="998220">
                  <a:moveTo>
                    <a:pt x="8696325" y="975791"/>
                  </a:moveTo>
                  <a:lnTo>
                    <a:pt x="8686800" y="975791"/>
                  </a:lnTo>
                  <a:lnTo>
                    <a:pt x="8686800" y="985316"/>
                  </a:lnTo>
                  <a:lnTo>
                    <a:pt x="8696325" y="985316"/>
                  </a:lnTo>
                  <a:lnTo>
                    <a:pt x="8696325" y="975791"/>
                  </a:lnTo>
                  <a:close/>
                </a:path>
                <a:path w="11268075" h="998220">
                  <a:moveTo>
                    <a:pt x="8753475" y="975791"/>
                  </a:moveTo>
                  <a:lnTo>
                    <a:pt x="8743950" y="975791"/>
                  </a:lnTo>
                  <a:lnTo>
                    <a:pt x="8743950" y="985316"/>
                  </a:lnTo>
                  <a:lnTo>
                    <a:pt x="8753475" y="985316"/>
                  </a:lnTo>
                  <a:lnTo>
                    <a:pt x="8753475" y="975791"/>
                  </a:lnTo>
                  <a:close/>
                </a:path>
                <a:path w="11268075" h="998220">
                  <a:moveTo>
                    <a:pt x="8810625" y="975791"/>
                  </a:moveTo>
                  <a:lnTo>
                    <a:pt x="8801100" y="975791"/>
                  </a:lnTo>
                  <a:lnTo>
                    <a:pt x="8801100" y="985316"/>
                  </a:lnTo>
                  <a:lnTo>
                    <a:pt x="8810625" y="985316"/>
                  </a:lnTo>
                  <a:lnTo>
                    <a:pt x="8810625" y="975791"/>
                  </a:lnTo>
                  <a:close/>
                </a:path>
                <a:path w="11268075" h="998220">
                  <a:moveTo>
                    <a:pt x="8867775" y="975791"/>
                  </a:moveTo>
                  <a:lnTo>
                    <a:pt x="8858250" y="975791"/>
                  </a:lnTo>
                  <a:lnTo>
                    <a:pt x="8858250" y="985316"/>
                  </a:lnTo>
                  <a:lnTo>
                    <a:pt x="8867775" y="985316"/>
                  </a:lnTo>
                  <a:lnTo>
                    <a:pt x="8867775" y="975791"/>
                  </a:lnTo>
                  <a:close/>
                </a:path>
                <a:path w="11268075" h="998220">
                  <a:moveTo>
                    <a:pt x="8924925" y="975791"/>
                  </a:moveTo>
                  <a:lnTo>
                    <a:pt x="8915400" y="975791"/>
                  </a:lnTo>
                  <a:lnTo>
                    <a:pt x="8915400" y="985316"/>
                  </a:lnTo>
                  <a:lnTo>
                    <a:pt x="8924925" y="985316"/>
                  </a:lnTo>
                  <a:lnTo>
                    <a:pt x="8924925" y="975791"/>
                  </a:lnTo>
                  <a:close/>
                </a:path>
                <a:path w="11268075" h="998220">
                  <a:moveTo>
                    <a:pt x="8982075" y="975791"/>
                  </a:moveTo>
                  <a:lnTo>
                    <a:pt x="8972550" y="975791"/>
                  </a:lnTo>
                  <a:lnTo>
                    <a:pt x="8972550" y="985316"/>
                  </a:lnTo>
                  <a:lnTo>
                    <a:pt x="8982075" y="985316"/>
                  </a:lnTo>
                  <a:lnTo>
                    <a:pt x="8982075" y="975791"/>
                  </a:lnTo>
                  <a:close/>
                </a:path>
                <a:path w="11268075" h="998220">
                  <a:moveTo>
                    <a:pt x="9039225" y="975791"/>
                  </a:moveTo>
                  <a:lnTo>
                    <a:pt x="9029700" y="975791"/>
                  </a:lnTo>
                  <a:lnTo>
                    <a:pt x="9029700" y="985316"/>
                  </a:lnTo>
                  <a:lnTo>
                    <a:pt x="9039225" y="985316"/>
                  </a:lnTo>
                  <a:lnTo>
                    <a:pt x="9039225" y="975791"/>
                  </a:lnTo>
                  <a:close/>
                </a:path>
                <a:path w="11268075" h="998220">
                  <a:moveTo>
                    <a:pt x="9045003" y="988491"/>
                  </a:moveTo>
                  <a:lnTo>
                    <a:pt x="9035478" y="988491"/>
                  </a:lnTo>
                  <a:lnTo>
                    <a:pt x="9035478" y="998016"/>
                  </a:lnTo>
                  <a:lnTo>
                    <a:pt x="9045003" y="998016"/>
                  </a:lnTo>
                  <a:lnTo>
                    <a:pt x="9045003" y="988491"/>
                  </a:lnTo>
                  <a:close/>
                </a:path>
                <a:path w="11268075" h="998220">
                  <a:moveTo>
                    <a:pt x="9045003" y="931341"/>
                  </a:moveTo>
                  <a:lnTo>
                    <a:pt x="9035478" y="931341"/>
                  </a:lnTo>
                  <a:lnTo>
                    <a:pt x="9035478" y="940866"/>
                  </a:lnTo>
                  <a:lnTo>
                    <a:pt x="9045003" y="940866"/>
                  </a:lnTo>
                  <a:lnTo>
                    <a:pt x="9045003" y="931341"/>
                  </a:lnTo>
                  <a:close/>
                </a:path>
                <a:path w="11268075" h="998220">
                  <a:moveTo>
                    <a:pt x="9096375" y="975791"/>
                  </a:moveTo>
                  <a:lnTo>
                    <a:pt x="9086850" y="975791"/>
                  </a:lnTo>
                  <a:lnTo>
                    <a:pt x="9086850" y="985316"/>
                  </a:lnTo>
                  <a:lnTo>
                    <a:pt x="9096375" y="985316"/>
                  </a:lnTo>
                  <a:lnTo>
                    <a:pt x="9096375" y="975791"/>
                  </a:lnTo>
                  <a:close/>
                </a:path>
                <a:path w="11268075" h="998220">
                  <a:moveTo>
                    <a:pt x="9153525" y="975791"/>
                  </a:moveTo>
                  <a:lnTo>
                    <a:pt x="9144000" y="975791"/>
                  </a:lnTo>
                  <a:lnTo>
                    <a:pt x="9144000" y="985316"/>
                  </a:lnTo>
                  <a:lnTo>
                    <a:pt x="9153525" y="985316"/>
                  </a:lnTo>
                  <a:lnTo>
                    <a:pt x="9153525" y="975791"/>
                  </a:lnTo>
                  <a:close/>
                </a:path>
                <a:path w="11268075" h="998220">
                  <a:moveTo>
                    <a:pt x="9210675" y="975791"/>
                  </a:moveTo>
                  <a:lnTo>
                    <a:pt x="9201150" y="975791"/>
                  </a:lnTo>
                  <a:lnTo>
                    <a:pt x="9201150" y="985316"/>
                  </a:lnTo>
                  <a:lnTo>
                    <a:pt x="9210675" y="985316"/>
                  </a:lnTo>
                  <a:lnTo>
                    <a:pt x="9210675" y="975791"/>
                  </a:lnTo>
                  <a:close/>
                </a:path>
                <a:path w="11268075" h="998220">
                  <a:moveTo>
                    <a:pt x="9267825" y="975791"/>
                  </a:moveTo>
                  <a:lnTo>
                    <a:pt x="9258300" y="975791"/>
                  </a:lnTo>
                  <a:lnTo>
                    <a:pt x="9258300" y="985316"/>
                  </a:lnTo>
                  <a:lnTo>
                    <a:pt x="9267825" y="985316"/>
                  </a:lnTo>
                  <a:lnTo>
                    <a:pt x="9267825" y="975791"/>
                  </a:lnTo>
                  <a:close/>
                </a:path>
                <a:path w="11268075" h="998220">
                  <a:moveTo>
                    <a:pt x="9324975" y="975791"/>
                  </a:moveTo>
                  <a:lnTo>
                    <a:pt x="9315450" y="975791"/>
                  </a:lnTo>
                  <a:lnTo>
                    <a:pt x="9315450" y="985316"/>
                  </a:lnTo>
                  <a:lnTo>
                    <a:pt x="9324975" y="985316"/>
                  </a:lnTo>
                  <a:lnTo>
                    <a:pt x="9324975" y="975791"/>
                  </a:lnTo>
                  <a:close/>
                </a:path>
                <a:path w="11268075" h="998220">
                  <a:moveTo>
                    <a:pt x="9382125" y="975791"/>
                  </a:moveTo>
                  <a:lnTo>
                    <a:pt x="9372600" y="975791"/>
                  </a:lnTo>
                  <a:lnTo>
                    <a:pt x="9372600" y="985316"/>
                  </a:lnTo>
                  <a:lnTo>
                    <a:pt x="9382125" y="985316"/>
                  </a:lnTo>
                  <a:lnTo>
                    <a:pt x="9382125" y="975791"/>
                  </a:lnTo>
                  <a:close/>
                </a:path>
                <a:path w="11268075" h="998220">
                  <a:moveTo>
                    <a:pt x="9439275" y="975791"/>
                  </a:moveTo>
                  <a:lnTo>
                    <a:pt x="9429750" y="975791"/>
                  </a:lnTo>
                  <a:lnTo>
                    <a:pt x="9429750" y="985316"/>
                  </a:lnTo>
                  <a:lnTo>
                    <a:pt x="9439275" y="985316"/>
                  </a:lnTo>
                  <a:lnTo>
                    <a:pt x="9439275" y="975791"/>
                  </a:lnTo>
                  <a:close/>
                </a:path>
                <a:path w="11268075" h="998220">
                  <a:moveTo>
                    <a:pt x="9496425" y="975791"/>
                  </a:moveTo>
                  <a:lnTo>
                    <a:pt x="9486900" y="975791"/>
                  </a:lnTo>
                  <a:lnTo>
                    <a:pt x="9486900" y="985316"/>
                  </a:lnTo>
                  <a:lnTo>
                    <a:pt x="9496425" y="985316"/>
                  </a:lnTo>
                  <a:lnTo>
                    <a:pt x="9496425" y="975791"/>
                  </a:lnTo>
                  <a:close/>
                </a:path>
                <a:path w="11268075" h="998220">
                  <a:moveTo>
                    <a:pt x="9553575" y="975791"/>
                  </a:moveTo>
                  <a:lnTo>
                    <a:pt x="9544050" y="975791"/>
                  </a:lnTo>
                  <a:lnTo>
                    <a:pt x="9544050" y="985316"/>
                  </a:lnTo>
                  <a:lnTo>
                    <a:pt x="9553575" y="985316"/>
                  </a:lnTo>
                  <a:lnTo>
                    <a:pt x="9553575" y="975791"/>
                  </a:lnTo>
                  <a:close/>
                </a:path>
                <a:path w="11268075" h="998220">
                  <a:moveTo>
                    <a:pt x="9610725" y="975791"/>
                  </a:moveTo>
                  <a:lnTo>
                    <a:pt x="9601200" y="975791"/>
                  </a:lnTo>
                  <a:lnTo>
                    <a:pt x="9601200" y="985316"/>
                  </a:lnTo>
                  <a:lnTo>
                    <a:pt x="9610725" y="985316"/>
                  </a:lnTo>
                  <a:lnTo>
                    <a:pt x="9610725" y="975791"/>
                  </a:lnTo>
                  <a:close/>
                </a:path>
                <a:path w="11268075" h="998220">
                  <a:moveTo>
                    <a:pt x="9667875" y="975791"/>
                  </a:moveTo>
                  <a:lnTo>
                    <a:pt x="9658350" y="975791"/>
                  </a:lnTo>
                  <a:lnTo>
                    <a:pt x="9658350" y="985316"/>
                  </a:lnTo>
                  <a:lnTo>
                    <a:pt x="9667875" y="985316"/>
                  </a:lnTo>
                  <a:lnTo>
                    <a:pt x="9667875" y="975791"/>
                  </a:lnTo>
                  <a:close/>
                </a:path>
                <a:path w="11268075" h="998220">
                  <a:moveTo>
                    <a:pt x="9725025" y="975791"/>
                  </a:moveTo>
                  <a:lnTo>
                    <a:pt x="9715500" y="975791"/>
                  </a:lnTo>
                  <a:lnTo>
                    <a:pt x="9715500" y="985316"/>
                  </a:lnTo>
                  <a:lnTo>
                    <a:pt x="9725025" y="985316"/>
                  </a:lnTo>
                  <a:lnTo>
                    <a:pt x="9725025" y="975791"/>
                  </a:lnTo>
                  <a:close/>
                </a:path>
                <a:path w="11268075" h="998220">
                  <a:moveTo>
                    <a:pt x="9782175" y="975791"/>
                  </a:moveTo>
                  <a:lnTo>
                    <a:pt x="9772650" y="975791"/>
                  </a:lnTo>
                  <a:lnTo>
                    <a:pt x="9772650" y="985316"/>
                  </a:lnTo>
                  <a:lnTo>
                    <a:pt x="9782175" y="985316"/>
                  </a:lnTo>
                  <a:lnTo>
                    <a:pt x="9782175" y="975791"/>
                  </a:lnTo>
                  <a:close/>
                </a:path>
                <a:path w="11268075" h="998220">
                  <a:moveTo>
                    <a:pt x="9839325" y="975791"/>
                  </a:moveTo>
                  <a:lnTo>
                    <a:pt x="9829800" y="975791"/>
                  </a:lnTo>
                  <a:lnTo>
                    <a:pt x="9829800" y="985316"/>
                  </a:lnTo>
                  <a:lnTo>
                    <a:pt x="9839325" y="985316"/>
                  </a:lnTo>
                  <a:lnTo>
                    <a:pt x="9839325" y="975791"/>
                  </a:lnTo>
                  <a:close/>
                </a:path>
                <a:path w="11268075" h="998220">
                  <a:moveTo>
                    <a:pt x="9896475" y="975791"/>
                  </a:moveTo>
                  <a:lnTo>
                    <a:pt x="9886950" y="975791"/>
                  </a:lnTo>
                  <a:lnTo>
                    <a:pt x="9886950" y="985316"/>
                  </a:lnTo>
                  <a:lnTo>
                    <a:pt x="9896475" y="985316"/>
                  </a:lnTo>
                  <a:lnTo>
                    <a:pt x="9896475" y="975791"/>
                  </a:lnTo>
                  <a:close/>
                </a:path>
                <a:path w="11268075" h="998220">
                  <a:moveTo>
                    <a:pt x="9953625" y="975791"/>
                  </a:moveTo>
                  <a:lnTo>
                    <a:pt x="9944100" y="975791"/>
                  </a:lnTo>
                  <a:lnTo>
                    <a:pt x="9944100" y="985316"/>
                  </a:lnTo>
                  <a:lnTo>
                    <a:pt x="9953625" y="985316"/>
                  </a:lnTo>
                  <a:lnTo>
                    <a:pt x="9953625" y="975791"/>
                  </a:lnTo>
                  <a:close/>
                </a:path>
                <a:path w="11268075" h="998220">
                  <a:moveTo>
                    <a:pt x="10010775" y="975791"/>
                  </a:moveTo>
                  <a:lnTo>
                    <a:pt x="10001250" y="975791"/>
                  </a:lnTo>
                  <a:lnTo>
                    <a:pt x="10001250" y="985316"/>
                  </a:lnTo>
                  <a:lnTo>
                    <a:pt x="10010775" y="985316"/>
                  </a:lnTo>
                  <a:lnTo>
                    <a:pt x="10010775" y="975791"/>
                  </a:lnTo>
                  <a:close/>
                </a:path>
                <a:path w="11268075" h="998220">
                  <a:moveTo>
                    <a:pt x="10067925" y="975791"/>
                  </a:moveTo>
                  <a:lnTo>
                    <a:pt x="10058400" y="975791"/>
                  </a:lnTo>
                  <a:lnTo>
                    <a:pt x="10058400" y="985316"/>
                  </a:lnTo>
                  <a:lnTo>
                    <a:pt x="10067925" y="985316"/>
                  </a:lnTo>
                  <a:lnTo>
                    <a:pt x="10067925" y="975791"/>
                  </a:lnTo>
                  <a:close/>
                </a:path>
                <a:path w="11268075" h="998220">
                  <a:moveTo>
                    <a:pt x="10125075" y="975791"/>
                  </a:moveTo>
                  <a:lnTo>
                    <a:pt x="10115550" y="975791"/>
                  </a:lnTo>
                  <a:lnTo>
                    <a:pt x="10115550" y="985316"/>
                  </a:lnTo>
                  <a:lnTo>
                    <a:pt x="10125075" y="985316"/>
                  </a:lnTo>
                  <a:lnTo>
                    <a:pt x="10125075" y="975791"/>
                  </a:lnTo>
                  <a:close/>
                </a:path>
                <a:path w="11268075" h="998220">
                  <a:moveTo>
                    <a:pt x="10182225" y="975791"/>
                  </a:moveTo>
                  <a:lnTo>
                    <a:pt x="10172700" y="975791"/>
                  </a:lnTo>
                  <a:lnTo>
                    <a:pt x="10172700" y="985316"/>
                  </a:lnTo>
                  <a:lnTo>
                    <a:pt x="10182225" y="985316"/>
                  </a:lnTo>
                  <a:lnTo>
                    <a:pt x="10182225" y="975791"/>
                  </a:lnTo>
                  <a:close/>
                </a:path>
                <a:path w="11268075" h="998220">
                  <a:moveTo>
                    <a:pt x="10239375" y="975791"/>
                  </a:moveTo>
                  <a:lnTo>
                    <a:pt x="10229850" y="975791"/>
                  </a:lnTo>
                  <a:lnTo>
                    <a:pt x="10229850" y="985316"/>
                  </a:lnTo>
                  <a:lnTo>
                    <a:pt x="10239375" y="985316"/>
                  </a:lnTo>
                  <a:lnTo>
                    <a:pt x="10239375" y="975791"/>
                  </a:lnTo>
                  <a:close/>
                </a:path>
                <a:path w="11268075" h="998220">
                  <a:moveTo>
                    <a:pt x="10296525" y="975791"/>
                  </a:moveTo>
                  <a:lnTo>
                    <a:pt x="10287000" y="975791"/>
                  </a:lnTo>
                  <a:lnTo>
                    <a:pt x="10287000" y="985316"/>
                  </a:lnTo>
                  <a:lnTo>
                    <a:pt x="10296525" y="985316"/>
                  </a:lnTo>
                  <a:lnTo>
                    <a:pt x="10296525" y="975791"/>
                  </a:lnTo>
                  <a:close/>
                </a:path>
                <a:path w="11268075" h="998220">
                  <a:moveTo>
                    <a:pt x="10353675" y="975791"/>
                  </a:moveTo>
                  <a:lnTo>
                    <a:pt x="10344150" y="975791"/>
                  </a:lnTo>
                  <a:lnTo>
                    <a:pt x="10344150" y="985316"/>
                  </a:lnTo>
                  <a:lnTo>
                    <a:pt x="10353675" y="985316"/>
                  </a:lnTo>
                  <a:lnTo>
                    <a:pt x="10353675" y="975791"/>
                  </a:lnTo>
                  <a:close/>
                </a:path>
                <a:path w="11268075" h="998220">
                  <a:moveTo>
                    <a:pt x="10410825" y="975791"/>
                  </a:moveTo>
                  <a:lnTo>
                    <a:pt x="10401300" y="975791"/>
                  </a:lnTo>
                  <a:lnTo>
                    <a:pt x="10401300" y="985316"/>
                  </a:lnTo>
                  <a:lnTo>
                    <a:pt x="10410825" y="985316"/>
                  </a:lnTo>
                  <a:lnTo>
                    <a:pt x="10410825" y="975791"/>
                  </a:lnTo>
                  <a:close/>
                </a:path>
                <a:path w="11268075" h="998220">
                  <a:moveTo>
                    <a:pt x="10467975" y="975791"/>
                  </a:moveTo>
                  <a:lnTo>
                    <a:pt x="10458450" y="975791"/>
                  </a:lnTo>
                  <a:lnTo>
                    <a:pt x="10458450" y="985316"/>
                  </a:lnTo>
                  <a:lnTo>
                    <a:pt x="10467975" y="985316"/>
                  </a:lnTo>
                  <a:lnTo>
                    <a:pt x="10467975" y="975791"/>
                  </a:lnTo>
                  <a:close/>
                </a:path>
                <a:path w="11268075" h="998220">
                  <a:moveTo>
                    <a:pt x="10525125" y="975791"/>
                  </a:moveTo>
                  <a:lnTo>
                    <a:pt x="10515600" y="975791"/>
                  </a:lnTo>
                  <a:lnTo>
                    <a:pt x="10515600" y="985316"/>
                  </a:lnTo>
                  <a:lnTo>
                    <a:pt x="10525125" y="985316"/>
                  </a:lnTo>
                  <a:lnTo>
                    <a:pt x="10525125" y="975791"/>
                  </a:lnTo>
                  <a:close/>
                </a:path>
                <a:path w="11268075" h="998220">
                  <a:moveTo>
                    <a:pt x="10582275" y="975791"/>
                  </a:moveTo>
                  <a:lnTo>
                    <a:pt x="10572750" y="975791"/>
                  </a:lnTo>
                  <a:lnTo>
                    <a:pt x="10572750" y="985316"/>
                  </a:lnTo>
                  <a:lnTo>
                    <a:pt x="10582275" y="985316"/>
                  </a:lnTo>
                  <a:lnTo>
                    <a:pt x="10582275" y="975791"/>
                  </a:lnTo>
                  <a:close/>
                </a:path>
                <a:path w="11268075" h="998220">
                  <a:moveTo>
                    <a:pt x="10639425" y="975791"/>
                  </a:moveTo>
                  <a:lnTo>
                    <a:pt x="10629900" y="975791"/>
                  </a:lnTo>
                  <a:lnTo>
                    <a:pt x="10629900" y="985316"/>
                  </a:lnTo>
                  <a:lnTo>
                    <a:pt x="10639425" y="985316"/>
                  </a:lnTo>
                  <a:lnTo>
                    <a:pt x="10639425" y="975791"/>
                  </a:lnTo>
                  <a:close/>
                </a:path>
                <a:path w="11268075" h="998220">
                  <a:moveTo>
                    <a:pt x="10696575" y="975791"/>
                  </a:moveTo>
                  <a:lnTo>
                    <a:pt x="10687050" y="975791"/>
                  </a:lnTo>
                  <a:lnTo>
                    <a:pt x="10687050" y="985316"/>
                  </a:lnTo>
                  <a:lnTo>
                    <a:pt x="10696575" y="985316"/>
                  </a:lnTo>
                  <a:lnTo>
                    <a:pt x="10696575" y="975791"/>
                  </a:lnTo>
                  <a:close/>
                </a:path>
                <a:path w="11268075" h="998220">
                  <a:moveTo>
                    <a:pt x="10753725" y="975791"/>
                  </a:moveTo>
                  <a:lnTo>
                    <a:pt x="10744200" y="975791"/>
                  </a:lnTo>
                  <a:lnTo>
                    <a:pt x="10744200" y="985316"/>
                  </a:lnTo>
                  <a:lnTo>
                    <a:pt x="10753725" y="985316"/>
                  </a:lnTo>
                  <a:lnTo>
                    <a:pt x="10753725" y="975791"/>
                  </a:lnTo>
                  <a:close/>
                </a:path>
                <a:path w="11268075" h="998220">
                  <a:moveTo>
                    <a:pt x="10810875" y="975791"/>
                  </a:moveTo>
                  <a:lnTo>
                    <a:pt x="10801350" y="975791"/>
                  </a:lnTo>
                  <a:lnTo>
                    <a:pt x="10801350" y="985316"/>
                  </a:lnTo>
                  <a:lnTo>
                    <a:pt x="10810875" y="985316"/>
                  </a:lnTo>
                  <a:lnTo>
                    <a:pt x="10810875" y="975791"/>
                  </a:lnTo>
                  <a:close/>
                </a:path>
                <a:path w="11268075" h="998220">
                  <a:moveTo>
                    <a:pt x="10868025" y="975791"/>
                  </a:moveTo>
                  <a:lnTo>
                    <a:pt x="10858500" y="975791"/>
                  </a:lnTo>
                  <a:lnTo>
                    <a:pt x="10858500" y="985316"/>
                  </a:lnTo>
                  <a:lnTo>
                    <a:pt x="10868025" y="985316"/>
                  </a:lnTo>
                  <a:lnTo>
                    <a:pt x="10868025" y="975791"/>
                  </a:lnTo>
                  <a:close/>
                </a:path>
                <a:path w="11268075" h="998220">
                  <a:moveTo>
                    <a:pt x="10925175" y="975791"/>
                  </a:moveTo>
                  <a:lnTo>
                    <a:pt x="10915650" y="975791"/>
                  </a:lnTo>
                  <a:lnTo>
                    <a:pt x="10915650" y="985316"/>
                  </a:lnTo>
                  <a:lnTo>
                    <a:pt x="10925175" y="985316"/>
                  </a:lnTo>
                  <a:lnTo>
                    <a:pt x="10925175" y="975791"/>
                  </a:lnTo>
                  <a:close/>
                </a:path>
                <a:path w="11268075" h="998220">
                  <a:moveTo>
                    <a:pt x="10982325" y="975791"/>
                  </a:moveTo>
                  <a:lnTo>
                    <a:pt x="10972800" y="975791"/>
                  </a:lnTo>
                  <a:lnTo>
                    <a:pt x="10972800" y="985316"/>
                  </a:lnTo>
                  <a:lnTo>
                    <a:pt x="10982325" y="985316"/>
                  </a:lnTo>
                  <a:lnTo>
                    <a:pt x="10982325" y="975791"/>
                  </a:lnTo>
                  <a:close/>
                </a:path>
                <a:path w="11268075" h="998220">
                  <a:moveTo>
                    <a:pt x="11039475" y="975791"/>
                  </a:moveTo>
                  <a:lnTo>
                    <a:pt x="11029950" y="975791"/>
                  </a:lnTo>
                  <a:lnTo>
                    <a:pt x="11029950" y="985316"/>
                  </a:lnTo>
                  <a:lnTo>
                    <a:pt x="11039475" y="985316"/>
                  </a:lnTo>
                  <a:lnTo>
                    <a:pt x="11039475" y="975791"/>
                  </a:lnTo>
                  <a:close/>
                </a:path>
                <a:path w="11268075" h="998220">
                  <a:moveTo>
                    <a:pt x="11096625" y="975791"/>
                  </a:moveTo>
                  <a:lnTo>
                    <a:pt x="11087100" y="975791"/>
                  </a:lnTo>
                  <a:lnTo>
                    <a:pt x="11087100" y="985316"/>
                  </a:lnTo>
                  <a:lnTo>
                    <a:pt x="11096625" y="985316"/>
                  </a:lnTo>
                  <a:lnTo>
                    <a:pt x="11096625" y="975791"/>
                  </a:lnTo>
                  <a:close/>
                </a:path>
                <a:path w="11268075" h="998220">
                  <a:moveTo>
                    <a:pt x="11153775" y="975791"/>
                  </a:moveTo>
                  <a:lnTo>
                    <a:pt x="11144250" y="975791"/>
                  </a:lnTo>
                  <a:lnTo>
                    <a:pt x="11144250" y="985316"/>
                  </a:lnTo>
                  <a:lnTo>
                    <a:pt x="11153775" y="985316"/>
                  </a:lnTo>
                  <a:lnTo>
                    <a:pt x="11153775" y="975791"/>
                  </a:lnTo>
                  <a:close/>
                </a:path>
                <a:path w="11268075" h="998220">
                  <a:moveTo>
                    <a:pt x="11210925" y="975791"/>
                  </a:moveTo>
                  <a:lnTo>
                    <a:pt x="11201400" y="975791"/>
                  </a:lnTo>
                  <a:lnTo>
                    <a:pt x="11201400" y="985316"/>
                  </a:lnTo>
                  <a:lnTo>
                    <a:pt x="11210925" y="985316"/>
                  </a:lnTo>
                  <a:lnTo>
                    <a:pt x="11210925" y="975791"/>
                  </a:lnTo>
                  <a:close/>
                </a:path>
                <a:path w="11268075" h="998220">
                  <a:moveTo>
                    <a:pt x="11239500" y="988491"/>
                  </a:moveTo>
                  <a:lnTo>
                    <a:pt x="11229975" y="988491"/>
                  </a:lnTo>
                  <a:lnTo>
                    <a:pt x="11229975" y="998016"/>
                  </a:lnTo>
                  <a:lnTo>
                    <a:pt x="11239500" y="998016"/>
                  </a:lnTo>
                  <a:lnTo>
                    <a:pt x="11239500" y="988491"/>
                  </a:lnTo>
                  <a:close/>
                </a:path>
                <a:path w="11268075" h="998220">
                  <a:moveTo>
                    <a:pt x="11239500" y="931341"/>
                  </a:moveTo>
                  <a:lnTo>
                    <a:pt x="11229975" y="931341"/>
                  </a:lnTo>
                  <a:lnTo>
                    <a:pt x="11229975" y="940866"/>
                  </a:lnTo>
                  <a:lnTo>
                    <a:pt x="11239500" y="940866"/>
                  </a:lnTo>
                  <a:lnTo>
                    <a:pt x="11239500" y="931341"/>
                  </a:lnTo>
                  <a:close/>
                </a:path>
                <a:path w="11268075" h="998220">
                  <a:moveTo>
                    <a:pt x="11268075" y="975791"/>
                  </a:moveTo>
                  <a:lnTo>
                    <a:pt x="11258550" y="975791"/>
                  </a:lnTo>
                  <a:lnTo>
                    <a:pt x="11258550" y="985316"/>
                  </a:lnTo>
                  <a:lnTo>
                    <a:pt x="11268075" y="985316"/>
                  </a:lnTo>
                  <a:lnTo>
                    <a:pt x="11268075" y="975791"/>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1" name="object 211"/>
            <p:cNvSpPr/>
            <p:nvPr/>
          </p:nvSpPr>
          <p:spPr>
            <a:xfrm>
              <a:off x="914400" y="2730512"/>
              <a:ext cx="3781425" cy="66675"/>
            </a:xfrm>
            <a:custGeom>
              <a:avLst/>
              <a:gdLst/>
              <a:ahLst/>
              <a:cxnLst/>
              <a:rect l="l" t="t" r="r" b="b"/>
              <a:pathLst>
                <a:path w="3781425" h="66675">
                  <a:moveTo>
                    <a:pt x="9525" y="40208"/>
                  </a:moveTo>
                  <a:lnTo>
                    <a:pt x="0" y="40208"/>
                  </a:lnTo>
                  <a:lnTo>
                    <a:pt x="0" y="49733"/>
                  </a:lnTo>
                  <a:lnTo>
                    <a:pt x="9525" y="49733"/>
                  </a:lnTo>
                  <a:lnTo>
                    <a:pt x="9525" y="40208"/>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40208"/>
                  </a:moveTo>
                  <a:lnTo>
                    <a:pt x="57150" y="40208"/>
                  </a:lnTo>
                  <a:lnTo>
                    <a:pt x="57150" y="49733"/>
                  </a:lnTo>
                  <a:lnTo>
                    <a:pt x="66675" y="49733"/>
                  </a:lnTo>
                  <a:lnTo>
                    <a:pt x="66675" y="40208"/>
                  </a:lnTo>
                  <a:close/>
                </a:path>
                <a:path w="3781425" h="66675">
                  <a:moveTo>
                    <a:pt x="123825" y="40208"/>
                  </a:moveTo>
                  <a:lnTo>
                    <a:pt x="114300" y="40208"/>
                  </a:lnTo>
                  <a:lnTo>
                    <a:pt x="114300" y="49733"/>
                  </a:lnTo>
                  <a:lnTo>
                    <a:pt x="123825" y="49733"/>
                  </a:lnTo>
                  <a:lnTo>
                    <a:pt x="123825" y="40208"/>
                  </a:lnTo>
                  <a:close/>
                </a:path>
                <a:path w="3781425" h="66675">
                  <a:moveTo>
                    <a:pt x="180975" y="40208"/>
                  </a:moveTo>
                  <a:lnTo>
                    <a:pt x="171450" y="40208"/>
                  </a:lnTo>
                  <a:lnTo>
                    <a:pt x="171450" y="49733"/>
                  </a:lnTo>
                  <a:lnTo>
                    <a:pt x="180975" y="49733"/>
                  </a:lnTo>
                  <a:lnTo>
                    <a:pt x="180975" y="40208"/>
                  </a:lnTo>
                  <a:close/>
                </a:path>
                <a:path w="3781425" h="66675">
                  <a:moveTo>
                    <a:pt x="238125" y="40208"/>
                  </a:moveTo>
                  <a:lnTo>
                    <a:pt x="228600" y="40208"/>
                  </a:lnTo>
                  <a:lnTo>
                    <a:pt x="228600" y="49733"/>
                  </a:lnTo>
                  <a:lnTo>
                    <a:pt x="238125" y="49733"/>
                  </a:lnTo>
                  <a:lnTo>
                    <a:pt x="238125" y="40208"/>
                  </a:lnTo>
                  <a:close/>
                </a:path>
                <a:path w="3781425" h="66675">
                  <a:moveTo>
                    <a:pt x="295275" y="40208"/>
                  </a:moveTo>
                  <a:lnTo>
                    <a:pt x="285750" y="40208"/>
                  </a:lnTo>
                  <a:lnTo>
                    <a:pt x="285750" y="49733"/>
                  </a:lnTo>
                  <a:lnTo>
                    <a:pt x="295275" y="49733"/>
                  </a:lnTo>
                  <a:lnTo>
                    <a:pt x="295275" y="40208"/>
                  </a:lnTo>
                  <a:close/>
                </a:path>
                <a:path w="3781425" h="66675">
                  <a:moveTo>
                    <a:pt x="352425" y="40208"/>
                  </a:moveTo>
                  <a:lnTo>
                    <a:pt x="342900" y="40208"/>
                  </a:lnTo>
                  <a:lnTo>
                    <a:pt x="342900" y="49733"/>
                  </a:lnTo>
                  <a:lnTo>
                    <a:pt x="352425" y="49733"/>
                  </a:lnTo>
                  <a:lnTo>
                    <a:pt x="352425" y="40208"/>
                  </a:lnTo>
                  <a:close/>
                </a:path>
                <a:path w="3781425" h="66675">
                  <a:moveTo>
                    <a:pt x="409575" y="40208"/>
                  </a:moveTo>
                  <a:lnTo>
                    <a:pt x="400050" y="40208"/>
                  </a:lnTo>
                  <a:lnTo>
                    <a:pt x="400050" y="49733"/>
                  </a:lnTo>
                  <a:lnTo>
                    <a:pt x="409575" y="49733"/>
                  </a:lnTo>
                  <a:lnTo>
                    <a:pt x="409575" y="40208"/>
                  </a:lnTo>
                  <a:close/>
                </a:path>
                <a:path w="3781425" h="66675">
                  <a:moveTo>
                    <a:pt x="466725" y="40208"/>
                  </a:moveTo>
                  <a:lnTo>
                    <a:pt x="457200" y="40208"/>
                  </a:lnTo>
                  <a:lnTo>
                    <a:pt x="457200" y="49733"/>
                  </a:lnTo>
                  <a:lnTo>
                    <a:pt x="466725" y="49733"/>
                  </a:lnTo>
                  <a:lnTo>
                    <a:pt x="466725" y="40208"/>
                  </a:lnTo>
                  <a:close/>
                </a:path>
                <a:path w="3781425" h="66675">
                  <a:moveTo>
                    <a:pt x="523875" y="40208"/>
                  </a:moveTo>
                  <a:lnTo>
                    <a:pt x="514350" y="40208"/>
                  </a:lnTo>
                  <a:lnTo>
                    <a:pt x="514350" y="49733"/>
                  </a:lnTo>
                  <a:lnTo>
                    <a:pt x="523875" y="49733"/>
                  </a:lnTo>
                  <a:lnTo>
                    <a:pt x="523875" y="40208"/>
                  </a:lnTo>
                  <a:close/>
                </a:path>
                <a:path w="3781425" h="66675">
                  <a:moveTo>
                    <a:pt x="581025" y="40208"/>
                  </a:moveTo>
                  <a:lnTo>
                    <a:pt x="571500" y="40208"/>
                  </a:lnTo>
                  <a:lnTo>
                    <a:pt x="571500" y="49733"/>
                  </a:lnTo>
                  <a:lnTo>
                    <a:pt x="581025" y="49733"/>
                  </a:lnTo>
                  <a:lnTo>
                    <a:pt x="581025" y="40208"/>
                  </a:lnTo>
                  <a:close/>
                </a:path>
                <a:path w="3781425" h="66675">
                  <a:moveTo>
                    <a:pt x="638175" y="40208"/>
                  </a:moveTo>
                  <a:lnTo>
                    <a:pt x="628650" y="40208"/>
                  </a:lnTo>
                  <a:lnTo>
                    <a:pt x="628650" y="49733"/>
                  </a:lnTo>
                  <a:lnTo>
                    <a:pt x="638175" y="49733"/>
                  </a:lnTo>
                  <a:lnTo>
                    <a:pt x="638175" y="40208"/>
                  </a:lnTo>
                  <a:close/>
                </a:path>
                <a:path w="3781425" h="66675">
                  <a:moveTo>
                    <a:pt x="695325" y="40208"/>
                  </a:moveTo>
                  <a:lnTo>
                    <a:pt x="685800" y="40208"/>
                  </a:lnTo>
                  <a:lnTo>
                    <a:pt x="685800" y="49733"/>
                  </a:lnTo>
                  <a:lnTo>
                    <a:pt x="695325" y="49733"/>
                  </a:lnTo>
                  <a:lnTo>
                    <a:pt x="695325" y="40208"/>
                  </a:lnTo>
                  <a:close/>
                </a:path>
                <a:path w="3781425" h="66675">
                  <a:moveTo>
                    <a:pt x="752475" y="40208"/>
                  </a:moveTo>
                  <a:lnTo>
                    <a:pt x="742950" y="40208"/>
                  </a:lnTo>
                  <a:lnTo>
                    <a:pt x="742950" y="49733"/>
                  </a:lnTo>
                  <a:lnTo>
                    <a:pt x="752475" y="49733"/>
                  </a:lnTo>
                  <a:lnTo>
                    <a:pt x="752475" y="40208"/>
                  </a:lnTo>
                  <a:close/>
                </a:path>
                <a:path w="3781425" h="66675">
                  <a:moveTo>
                    <a:pt x="809625" y="40208"/>
                  </a:moveTo>
                  <a:lnTo>
                    <a:pt x="800100" y="40208"/>
                  </a:lnTo>
                  <a:lnTo>
                    <a:pt x="800100" y="49733"/>
                  </a:lnTo>
                  <a:lnTo>
                    <a:pt x="809625" y="49733"/>
                  </a:lnTo>
                  <a:lnTo>
                    <a:pt x="809625" y="40208"/>
                  </a:lnTo>
                  <a:close/>
                </a:path>
                <a:path w="3781425" h="66675">
                  <a:moveTo>
                    <a:pt x="866775" y="40208"/>
                  </a:moveTo>
                  <a:lnTo>
                    <a:pt x="857250" y="40208"/>
                  </a:lnTo>
                  <a:lnTo>
                    <a:pt x="857250" y="49733"/>
                  </a:lnTo>
                  <a:lnTo>
                    <a:pt x="866775" y="49733"/>
                  </a:lnTo>
                  <a:lnTo>
                    <a:pt x="866775" y="40208"/>
                  </a:lnTo>
                  <a:close/>
                </a:path>
                <a:path w="3781425" h="66675">
                  <a:moveTo>
                    <a:pt x="923925" y="40208"/>
                  </a:moveTo>
                  <a:lnTo>
                    <a:pt x="914400" y="40208"/>
                  </a:lnTo>
                  <a:lnTo>
                    <a:pt x="914400" y="49733"/>
                  </a:lnTo>
                  <a:lnTo>
                    <a:pt x="923925" y="49733"/>
                  </a:lnTo>
                  <a:lnTo>
                    <a:pt x="923925" y="40208"/>
                  </a:lnTo>
                  <a:close/>
                </a:path>
                <a:path w="3781425" h="66675">
                  <a:moveTo>
                    <a:pt x="981075" y="40208"/>
                  </a:moveTo>
                  <a:lnTo>
                    <a:pt x="971550" y="40208"/>
                  </a:lnTo>
                  <a:lnTo>
                    <a:pt x="971550" y="49733"/>
                  </a:lnTo>
                  <a:lnTo>
                    <a:pt x="981075" y="49733"/>
                  </a:lnTo>
                  <a:lnTo>
                    <a:pt x="981075" y="40208"/>
                  </a:lnTo>
                  <a:close/>
                </a:path>
                <a:path w="3781425" h="66675">
                  <a:moveTo>
                    <a:pt x="1038225" y="40208"/>
                  </a:moveTo>
                  <a:lnTo>
                    <a:pt x="1028700" y="40208"/>
                  </a:lnTo>
                  <a:lnTo>
                    <a:pt x="1028700" y="49733"/>
                  </a:lnTo>
                  <a:lnTo>
                    <a:pt x="1038225" y="49733"/>
                  </a:lnTo>
                  <a:lnTo>
                    <a:pt x="1038225" y="40208"/>
                  </a:lnTo>
                  <a:close/>
                </a:path>
                <a:path w="3781425" h="66675">
                  <a:moveTo>
                    <a:pt x="1095375" y="40208"/>
                  </a:moveTo>
                  <a:lnTo>
                    <a:pt x="1085850" y="40208"/>
                  </a:lnTo>
                  <a:lnTo>
                    <a:pt x="1085850" y="49733"/>
                  </a:lnTo>
                  <a:lnTo>
                    <a:pt x="1095375" y="49733"/>
                  </a:lnTo>
                  <a:lnTo>
                    <a:pt x="1095375" y="40208"/>
                  </a:lnTo>
                  <a:close/>
                </a:path>
                <a:path w="3781425" h="66675">
                  <a:moveTo>
                    <a:pt x="1152525" y="40208"/>
                  </a:moveTo>
                  <a:lnTo>
                    <a:pt x="1143000" y="40208"/>
                  </a:lnTo>
                  <a:lnTo>
                    <a:pt x="1143000" y="49733"/>
                  </a:lnTo>
                  <a:lnTo>
                    <a:pt x="1152525" y="49733"/>
                  </a:lnTo>
                  <a:lnTo>
                    <a:pt x="1152525" y="40208"/>
                  </a:lnTo>
                  <a:close/>
                </a:path>
                <a:path w="3781425" h="66675">
                  <a:moveTo>
                    <a:pt x="1209675" y="40208"/>
                  </a:moveTo>
                  <a:lnTo>
                    <a:pt x="1200150" y="40208"/>
                  </a:lnTo>
                  <a:lnTo>
                    <a:pt x="1200150" y="49733"/>
                  </a:lnTo>
                  <a:lnTo>
                    <a:pt x="1209675" y="49733"/>
                  </a:lnTo>
                  <a:lnTo>
                    <a:pt x="1209675" y="40208"/>
                  </a:lnTo>
                  <a:close/>
                </a:path>
                <a:path w="3781425" h="66675">
                  <a:moveTo>
                    <a:pt x="1266825" y="40208"/>
                  </a:moveTo>
                  <a:lnTo>
                    <a:pt x="1257300" y="40208"/>
                  </a:lnTo>
                  <a:lnTo>
                    <a:pt x="1257300" y="49733"/>
                  </a:lnTo>
                  <a:lnTo>
                    <a:pt x="1266825" y="49733"/>
                  </a:lnTo>
                  <a:lnTo>
                    <a:pt x="1266825" y="40208"/>
                  </a:lnTo>
                  <a:close/>
                </a:path>
                <a:path w="3781425" h="66675">
                  <a:moveTo>
                    <a:pt x="1323975" y="40208"/>
                  </a:moveTo>
                  <a:lnTo>
                    <a:pt x="1314450" y="40208"/>
                  </a:lnTo>
                  <a:lnTo>
                    <a:pt x="1314450" y="49733"/>
                  </a:lnTo>
                  <a:lnTo>
                    <a:pt x="1323975" y="49733"/>
                  </a:lnTo>
                  <a:lnTo>
                    <a:pt x="1323975" y="40208"/>
                  </a:lnTo>
                  <a:close/>
                </a:path>
                <a:path w="3781425" h="66675">
                  <a:moveTo>
                    <a:pt x="1381125" y="40208"/>
                  </a:moveTo>
                  <a:lnTo>
                    <a:pt x="1371600" y="40208"/>
                  </a:lnTo>
                  <a:lnTo>
                    <a:pt x="1371600" y="49733"/>
                  </a:lnTo>
                  <a:lnTo>
                    <a:pt x="1381125" y="49733"/>
                  </a:lnTo>
                  <a:lnTo>
                    <a:pt x="1381125" y="40208"/>
                  </a:lnTo>
                  <a:close/>
                </a:path>
                <a:path w="3781425" h="66675">
                  <a:moveTo>
                    <a:pt x="1438275" y="40208"/>
                  </a:moveTo>
                  <a:lnTo>
                    <a:pt x="1428750" y="40208"/>
                  </a:lnTo>
                  <a:lnTo>
                    <a:pt x="1428750" y="49733"/>
                  </a:lnTo>
                  <a:lnTo>
                    <a:pt x="1438275" y="49733"/>
                  </a:lnTo>
                  <a:lnTo>
                    <a:pt x="1438275" y="40208"/>
                  </a:lnTo>
                  <a:close/>
                </a:path>
                <a:path w="3781425" h="66675">
                  <a:moveTo>
                    <a:pt x="1495425" y="40208"/>
                  </a:moveTo>
                  <a:lnTo>
                    <a:pt x="1485900" y="40208"/>
                  </a:lnTo>
                  <a:lnTo>
                    <a:pt x="1485900" y="49733"/>
                  </a:lnTo>
                  <a:lnTo>
                    <a:pt x="1495425" y="49733"/>
                  </a:lnTo>
                  <a:lnTo>
                    <a:pt x="1495425" y="40208"/>
                  </a:lnTo>
                  <a:close/>
                </a:path>
                <a:path w="3781425" h="66675">
                  <a:moveTo>
                    <a:pt x="1552575" y="40208"/>
                  </a:moveTo>
                  <a:lnTo>
                    <a:pt x="1543050" y="40208"/>
                  </a:lnTo>
                  <a:lnTo>
                    <a:pt x="1543050" y="49733"/>
                  </a:lnTo>
                  <a:lnTo>
                    <a:pt x="1552575" y="49733"/>
                  </a:lnTo>
                  <a:lnTo>
                    <a:pt x="1552575" y="40208"/>
                  </a:lnTo>
                  <a:close/>
                </a:path>
                <a:path w="3781425" h="66675">
                  <a:moveTo>
                    <a:pt x="1609725" y="40208"/>
                  </a:moveTo>
                  <a:lnTo>
                    <a:pt x="1600200" y="40208"/>
                  </a:lnTo>
                  <a:lnTo>
                    <a:pt x="1600200" y="49733"/>
                  </a:lnTo>
                  <a:lnTo>
                    <a:pt x="1609725" y="49733"/>
                  </a:lnTo>
                  <a:lnTo>
                    <a:pt x="1609725" y="40208"/>
                  </a:lnTo>
                  <a:close/>
                </a:path>
                <a:path w="3781425" h="66675">
                  <a:moveTo>
                    <a:pt x="1666875" y="40208"/>
                  </a:moveTo>
                  <a:lnTo>
                    <a:pt x="1657350" y="40208"/>
                  </a:lnTo>
                  <a:lnTo>
                    <a:pt x="1657350" y="49733"/>
                  </a:lnTo>
                  <a:lnTo>
                    <a:pt x="1666875" y="49733"/>
                  </a:lnTo>
                  <a:lnTo>
                    <a:pt x="1666875" y="40208"/>
                  </a:lnTo>
                  <a:close/>
                </a:path>
                <a:path w="3781425" h="66675">
                  <a:moveTo>
                    <a:pt x="1724025" y="40208"/>
                  </a:moveTo>
                  <a:lnTo>
                    <a:pt x="1714500" y="40208"/>
                  </a:lnTo>
                  <a:lnTo>
                    <a:pt x="1714500" y="49733"/>
                  </a:lnTo>
                  <a:lnTo>
                    <a:pt x="1724025" y="49733"/>
                  </a:lnTo>
                  <a:lnTo>
                    <a:pt x="1724025" y="40208"/>
                  </a:lnTo>
                  <a:close/>
                </a:path>
                <a:path w="3781425" h="66675">
                  <a:moveTo>
                    <a:pt x="1781175" y="40208"/>
                  </a:moveTo>
                  <a:lnTo>
                    <a:pt x="1771650" y="40208"/>
                  </a:lnTo>
                  <a:lnTo>
                    <a:pt x="1771650" y="49733"/>
                  </a:lnTo>
                  <a:lnTo>
                    <a:pt x="1781175" y="49733"/>
                  </a:lnTo>
                  <a:lnTo>
                    <a:pt x="1781175" y="40208"/>
                  </a:lnTo>
                  <a:close/>
                </a:path>
                <a:path w="3781425" h="66675">
                  <a:moveTo>
                    <a:pt x="1838325" y="40208"/>
                  </a:moveTo>
                  <a:lnTo>
                    <a:pt x="1828800" y="40208"/>
                  </a:lnTo>
                  <a:lnTo>
                    <a:pt x="1828800" y="49733"/>
                  </a:lnTo>
                  <a:lnTo>
                    <a:pt x="1838325" y="49733"/>
                  </a:lnTo>
                  <a:lnTo>
                    <a:pt x="1838325" y="40208"/>
                  </a:lnTo>
                  <a:close/>
                </a:path>
                <a:path w="3781425" h="66675">
                  <a:moveTo>
                    <a:pt x="1895475" y="40208"/>
                  </a:moveTo>
                  <a:lnTo>
                    <a:pt x="1885950" y="40208"/>
                  </a:lnTo>
                  <a:lnTo>
                    <a:pt x="1885950" y="49733"/>
                  </a:lnTo>
                  <a:lnTo>
                    <a:pt x="1895475" y="49733"/>
                  </a:lnTo>
                  <a:lnTo>
                    <a:pt x="1895475" y="40208"/>
                  </a:lnTo>
                  <a:close/>
                </a:path>
                <a:path w="3781425" h="66675">
                  <a:moveTo>
                    <a:pt x="1952625" y="40208"/>
                  </a:moveTo>
                  <a:lnTo>
                    <a:pt x="1943100" y="40208"/>
                  </a:lnTo>
                  <a:lnTo>
                    <a:pt x="1943100" y="49733"/>
                  </a:lnTo>
                  <a:lnTo>
                    <a:pt x="1952625" y="49733"/>
                  </a:lnTo>
                  <a:lnTo>
                    <a:pt x="1952625" y="40208"/>
                  </a:lnTo>
                  <a:close/>
                </a:path>
                <a:path w="3781425" h="66675">
                  <a:moveTo>
                    <a:pt x="2009775" y="40208"/>
                  </a:moveTo>
                  <a:lnTo>
                    <a:pt x="2000250" y="40208"/>
                  </a:lnTo>
                  <a:lnTo>
                    <a:pt x="2000250" y="49733"/>
                  </a:lnTo>
                  <a:lnTo>
                    <a:pt x="2009775" y="49733"/>
                  </a:lnTo>
                  <a:lnTo>
                    <a:pt x="2009775" y="40208"/>
                  </a:lnTo>
                  <a:close/>
                </a:path>
                <a:path w="3781425" h="66675">
                  <a:moveTo>
                    <a:pt x="2066925" y="40208"/>
                  </a:moveTo>
                  <a:lnTo>
                    <a:pt x="2057400" y="40208"/>
                  </a:lnTo>
                  <a:lnTo>
                    <a:pt x="2057400" y="49733"/>
                  </a:lnTo>
                  <a:lnTo>
                    <a:pt x="2066925" y="49733"/>
                  </a:lnTo>
                  <a:lnTo>
                    <a:pt x="2066925" y="40208"/>
                  </a:lnTo>
                  <a:close/>
                </a:path>
                <a:path w="3781425" h="66675">
                  <a:moveTo>
                    <a:pt x="2124075" y="40208"/>
                  </a:moveTo>
                  <a:lnTo>
                    <a:pt x="2114550" y="40208"/>
                  </a:lnTo>
                  <a:lnTo>
                    <a:pt x="2114550" y="49733"/>
                  </a:lnTo>
                  <a:lnTo>
                    <a:pt x="2124075" y="49733"/>
                  </a:lnTo>
                  <a:lnTo>
                    <a:pt x="2124075" y="40208"/>
                  </a:lnTo>
                  <a:close/>
                </a:path>
                <a:path w="3781425" h="66675">
                  <a:moveTo>
                    <a:pt x="2181225" y="40208"/>
                  </a:moveTo>
                  <a:lnTo>
                    <a:pt x="2171700" y="40208"/>
                  </a:lnTo>
                  <a:lnTo>
                    <a:pt x="2171700" y="49733"/>
                  </a:lnTo>
                  <a:lnTo>
                    <a:pt x="2181225" y="49733"/>
                  </a:lnTo>
                  <a:lnTo>
                    <a:pt x="2181225" y="40208"/>
                  </a:lnTo>
                  <a:close/>
                </a:path>
                <a:path w="3781425" h="66675">
                  <a:moveTo>
                    <a:pt x="2238375" y="40208"/>
                  </a:moveTo>
                  <a:lnTo>
                    <a:pt x="2228850" y="40208"/>
                  </a:lnTo>
                  <a:lnTo>
                    <a:pt x="2228850" y="49733"/>
                  </a:lnTo>
                  <a:lnTo>
                    <a:pt x="2238375" y="49733"/>
                  </a:lnTo>
                  <a:lnTo>
                    <a:pt x="2238375" y="40208"/>
                  </a:lnTo>
                  <a:close/>
                </a:path>
                <a:path w="3781425" h="66675">
                  <a:moveTo>
                    <a:pt x="2295525" y="40208"/>
                  </a:moveTo>
                  <a:lnTo>
                    <a:pt x="2286000" y="40208"/>
                  </a:lnTo>
                  <a:lnTo>
                    <a:pt x="2286000" y="49733"/>
                  </a:lnTo>
                  <a:lnTo>
                    <a:pt x="2295525" y="49733"/>
                  </a:lnTo>
                  <a:lnTo>
                    <a:pt x="2295525" y="40208"/>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40208"/>
                  </a:moveTo>
                  <a:lnTo>
                    <a:pt x="2343150" y="40208"/>
                  </a:lnTo>
                  <a:lnTo>
                    <a:pt x="2343150" y="49733"/>
                  </a:lnTo>
                  <a:lnTo>
                    <a:pt x="2352675" y="49733"/>
                  </a:lnTo>
                  <a:lnTo>
                    <a:pt x="2352675" y="40208"/>
                  </a:lnTo>
                  <a:close/>
                </a:path>
                <a:path w="3781425" h="66675">
                  <a:moveTo>
                    <a:pt x="2409825" y="40208"/>
                  </a:moveTo>
                  <a:lnTo>
                    <a:pt x="2400300" y="40208"/>
                  </a:lnTo>
                  <a:lnTo>
                    <a:pt x="2400300" y="49733"/>
                  </a:lnTo>
                  <a:lnTo>
                    <a:pt x="2409825" y="49733"/>
                  </a:lnTo>
                  <a:lnTo>
                    <a:pt x="2409825" y="40208"/>
                  </a:lnTo>
                  <a:close/>
                </a:path>
                <a:path w="3781425" h="66675">
                  <a:moveTo>
                    <a:pt x="2466975" y="40208"/>
                  </a:moveTo>
                  <a:lnTo>
                    <a:pt x="2457450" y="40208"/>
                  </a:lnTo>
                  <a:lnTo>
                    <a:pt x="2457450" y="49733"/>
                  </a:lnTo>
                  <a:lnTo>
                    <a:pt x="2466975" y="49733"/>
                  </a:lnTo>
                  <a:lnTo>
                    <a:pt x="2466975" y="40208"/>
                  </a:lnTo>
                  <a:close/>
                </a:path>
                <a:path w="3781425" h="66675">
                  <a:moveTo>
                    <a:pt x="2524125" y="40208"/>
                  </a:moveTo>
                  <a:lnTo>
                    <a:pt x="2514600" y="40208"/>
                  </a:lnTo>
                  <a:lnTo>
                    <a:pt x="2514600" y="49733"/>
                  </a:lnTo>
                  <a:lnTo>
                    <a:pt x="2524125" y="49733"/>
                  </a:lnTo>
                  <a:lnTo>
                    <a:pt x="2524125" y="40208"/>
                  </a:lnTo>
                  <a:close/>
                </a:path>
                <a:path w="3781425" h="66675">
                  <a:moveTo>
                    <a:pt x="2581275" y="40208"/>
                  </a:moveTo>
                  <a:lnTo>
                    <a:pt x="2571750" y="40208"/>
                  </a:lnTo>
                  <a:lnTo>
                    <a:pt x="2571750" y="49733"/>
                  </a:lnTo>
                  <a:lnTo>
                    <a:pt x="2581275" y="49733"/>
                  </a:lnTo>
                  <a:lnTo>
                    <a:pt x="2581275" y="40208"/>
                  </a:lnTo>
                  <a:close/>
                </a:path>
                <a:path w="3781425" h="66675">
                  <a:moveTo>
                    <a:pt x="2638425" y="40208"/>
                  </a:moveTo>
                  <a:lnTo>
                    <a:pt x="2628900" y="40208"/>
                  </a:lnTo>
                  <a:lnTo>
                    <a:pt x="2628900" y="49733"/>
                  </a:lnTo>
                  <a:lnTo>
                    <a:pt x="2638425" y="49733"/>
                  </a:lnTo>
                  <a:lnTo>
                    <a:pt x="2638425" y="40208"/>
                  </a:lnTo>
                  <a:close/>
                </a:path>
                <a:path w="3781425" h="66675">
                  <a:moveTo>
                    <a:pt x="2695575" y="40208"/>
                  </a:moveTo>
                  <a:lnTo>
                    <a:pt x="2686050" y="40208"/>
                  </a:lnTo>
                  <a:lnTo>
                    <a:pt x="2686050" y="49733"/>
                  </a:lnTo>
                  <a:lnTo>
                    <a:pt x="2695575" y="49733"/>
                  </a:lnTo>
                  <a:lnTo>
                    <a:pt x="2695575" y="40208"/>
                  </a:lnTo>
                  <a:close/>
                </a:path>
                <a:path w="3781425" h="66675">
                  <a:moveTo>
                    <a:pt x="2752725" y="40208"/>
                  </a:moveTo>
                  <a:lnTo>
                    <a:pt x="2743200" y="40208"/>
                  </a:lnTo>
                  <a:lnTo>
                    <a:pt x="2743200" y="49733"/>
                  </a:lnTo>
                  <a:lnTo>
                    <a:pt x="2752725" y="49733"/>
                  </a:lnTo>
                  <a:lnTo>
                    <a:pt x="2752725" y="40208"/>
                  </a:lnTo>
                  <a:close/>
                </a:path>
                <a:path w="3781425" h="66675">
                  <a:moveTo>
                    <a:pt x="2809875" y="40208"/>
                  </a:moveTo>
                  <a:lnTo>
                    <a:pt x="2800350" y="40208"/>
                  </a:lnTo>
                  <a:lnTo>
                    <a:pt x="2800350" y="49733"/>
                  </a:lnTo>
                  <a:lnTo>
                    <a:pt x="2809875" y="49733"/>
                  </a:lnTo>
                  <a:lnTo>
                    <a:pt x="2809875" y="40208"/>
                  </a:lnTo>
                  <a:close/>
                </a:path>
                <a:path w="3781425" h="66675">
                  <a:moveTo>
                    <a:pt x="2867025" y="40208"/>
                  </a:moveTo>
                  <a:lnTo>
                    <a:pt x="2857500" y="40208"/>
                  </a:lnTo>
                  <a:lnTo>
                    <a:pt x="2857500" y="49733"/>
                  </a:lnTo>
                  <a:lnTo>
                    <a:pt x="2867025" y="49733"/>
                  </a:lnTo>
                  <a:lnTo>
                    <a:pt x="2867025" y="40208"/>
                  </a:lnTo>
                  <a:close/>
                </a:path>
                <a:path w="3781425" h="66675">
                  <a:moveTo>
                    <a:pt x="2924175" y="40208"/>
                  </a:moveTo>
                  <a:lnTo>
                    <a:pt x="2914650" y="40208"/>
                  </a:lnTo>
                  <a:lnTo>
                    <a:pt x="2914650" y="49733"/>
                  </a:lnTo>
                  <a:lnTo>
                    <a:pt x="2924175" y="49733"/>
                  </a:lnTo>
                  <a:lnTo>
                    <a:pt x="2924175" y="40208"/>
                  </a:lnTo>
                  <a:close/>
                </a:path>
                <a:path w="3781425" h="66675">
                  <a:moveTo>
                    <a:pt x="2981325" y="40208"/>
                  </a:moveTo>
                  <a:lnTo>
                    <a:pt x="2971800" y="40208"/>
                  </a:lnTo>
                  <a:lnTo>
                    <a:pt x="2971800" y="49733"/>
                  </a:lnTo>
                  <a:lnTo>
                    <a:pt x="2981325" y="49733"/>
                  </a:lnTo>
                  <a:lnTo>
                    <a:pt x="2981325" y="40208"/>
                  </a:lnTo>
                  <a:close/>
                </a:path>
                <a:path w="3781425" h="66675">
                  <a:moveTo>
                    <a:pt x="3038475" y="40208"/>
                  </a:moveTo>
                  <a:lnTo>
                    <a:pt x="3028950" y="40208"/>
                  </a:lnTo>
                  <a:lnTo>
                    <a:pt x="3028950" y="49733"/>
                  </a:lnTo>
                  <a:lnTo>
                    <a:pt x="3038475" y="49733"/>
                  </a:lnTo>
                  <a:lnTo>
                    <a:pt x="3038475" y="40208"/>
                  </a:lnTo>
                  <a:close/>
                </a:path>
                <a:path w="3781425" h="66675">
                  <a:moveTo>
                    <a:pt x="3095625" y="40208"/>
                  </a:moveTo>
                  <a:lnTo>
                    <a:pt x="3086100" y="40208"/>
                  </a:lnTo>
                  <a:lnTo>
                    <a:pt x="3086100" y="49733"/>
                  </a:lnTo>
                  <a:lnTo>
                    <a:pt x="3095625" y="49733"/>
                  </a:lnTo>
                  <a:lnTo>
                    <a:pt x="3095625" y="40208"/>
                  </a:lnTo>
                  <a:close/>
                </a:path>
                <a:path w="3781425" h="66675">
                  <a:moveTo>
                    <a:pt x="3152775" y="40208"/>
                  </a:moveTo>
                  <a:lnTo>
                    <a:pt x="3143250" y="40208"/>
                  </a:lnTo>
                  <a:lnTo>
                    <a:pt x="3143250" y="49733"/>
                  </a:lnTo>
                  <a:lnTo>
                    <a:pt x="3152775" y="49733"/>
                  </a:lnTo>
                  <a:lnTo>
                    <a:pt x="3152775" y="40208"/>
                  </a:lnTo>
                  <a:close/>
                </a:path>
                <a:path w="3781425" h="66675">
                  <a:moveTo>
                    <a:pt x="3209925" y="40208"/>
                  </a:moveTo>
                  <a:lnTo>
                    <a:pt x="3200400" y="40208"/>
                  </a:lnTo>
                  <a:lnTo>
                    <a:pt x="3200400" y="49733"/>
                  </a:lnTo>
                  <a:lnTo>
                    <a:pt x="3209925" y="49733"/>
                  </a:lnTo>
                  <a:lnTo>
                    <a:pt x="3209925" y="40208"/>
                  </a:lnTo>
                  <a:close/>
                </a:path>
                <a:path w="3781425" h="66675">
                  <a:moveTo>
                    <a:pt x="3267075" y="40208"/>
                  </a:moveTo>
                  <a:lnTo>
                    <a:pt x="3257550" y="40208"/>
                  </a:lnTo>
                  <a:lnTo>
                    <a:pt x="3257550" y="49733"/>
                  </a:lnTo>
                  <a:lnTo>
                    <a:pt x="3267075" y="49733"/>
                  </a:lnTo>
                  <a:lnTo>
                    <a:pt x="3267075" y="40208"/>
                  </a:lnTo>
                  <a:close/>
                </a:path>
                <a:path w="3781425" h="66675">
                  <a:moveTo>
                    <a:pt x="3324225" y="40208"/>
                  </a:moveTo>
                  <a:lnTo>
                    <a:pt x="3314700" y="40208"/>
                  </a:lnTo>
                  <a:lnTo>
                    <a:pt x="3314700" y="49733"/>
                  </a:lnTo>
                  <a:lnTo>
                    <a:pt x="3324225" y="49733"/>
                  </a:lnTo>
                  <a:lnTo>
                    <a:pt x="3324225" y="40208"/>
                  </a:lnTo>
                  <a:close/>
                </a:path>
                <a:path w="3781425" h="66675">
                  <a:moveTo>
                    <a:pt x="3381375" y="40208"/>
                  </a:moveTo>
                  <a:lnTo>
                    <a:pt x="3371850" y="40208"/>
                  </a:lnTo>
                  <a:lnTo>
                    <a:pt x="3371850" y="49733"/>
                  </a:lnTo>
                  <a:lnTo>
                    <a:pt x="3381375" y="49733"/>
                  </a:lnTo>
                  <a:lnTo>
                    <a:pt x="3381375" y="40208"/>
                  </a:lnTo>
                  <a:close/>
                </a:path>
                <a:path w="3781425" h="66675">
                  <a:moveTo>
                    <a:pt x="3438525" y="40208"/>
                  </a:moveTo>
                  <a:lnTo>
                    <a:pt x="3429000" y="40208"/>
                  </a:lnTo>
                  <a:lnTo>
                    <a:pt x="3429000" y="49733"/>
                  </a:lnTo>
                  <a:lnTo>
                    <a:pt x="3438525" y="49733"/>
                  </a:lnTo>
                  <a:lnTo>
                    <a:pt x="3438525" y="40208"/>
                  </a:lnTo>
                  <a:close/>
                </a:path>
                <a:path w="3781425" h="66675">
                  <a:moveTo>
                    <a:pt x="3495675" y="40208"/>
                  </a:moveTo>
                  <a:lnTo>
                    <a:pt x="3486150" y="40208"/>
                  </a:lnTo>
                  <a:lnTo>
                    <a:pt x="3486150" y="49733"/>
                  </a:lnTo>
                  <a:lnTo>
                    <a:pt x="3495675" y="49733"/>
                  </a:lnTo>
                  <a:lnTo>
                    <a:pt x="3495675" y="40208"/>
                  </a:lnTo>
                  <a:close/>
                </a:path>
                <a:path w="3781425" h="66675">
                  <a:moveTo>
                    <a:pt x="3552825" y="40208"/>
                  </a:moveTo>
                  <a:lnTo>
                    <a:pt x="3543300" y="40208"/>
                  </a:lnTo>
                  <a:lnTo>
                    <a:pt x="3543300" y="49733"/>
                  </a:lnTo>
                  <a:lnTo>
                    <a:pt x="3552825" y="49733"/>
                  </a:lnTo>
                  <a:lnTo>
                    <a:pt x="3552825" y="40208"/>
                  </a:lnTo>
                  <a:close/>
                </a:path>
                <a:path w="3781425" h="66675">
                  <a:moveTo>
                    <a:pt x="3609975" y="40208"/>
                  </a:moveTo>
                  <a:lnTo>
                    <a:pt x="3600450" y="40208"/>
                  </a:lnTo>
                  <a:lnTo>
                    <a:pt x="3600450" y="49733"/>
                  </a:lnTo>
                  <a:lnTo>
                    <a:pt x="3609975" y="49733"/>
                  </a:lnTo>
                  <a:lnTo>
                    <a:pt x="3609975" y="40208"/>
                  </a:lnTo>
                  <a:close/>
                </a:path>
                <a:path w="3781425" h="66675">
                  <a:moveTo>
                    <a:pt x="3667125" y="40208"/>
                  </a:moveTo>
                  <a:lnTo>
                    <a:pt x="3657600" y="40208"/>
                  </a:lnTo>
                  <a:lnTo>
                    <a:pt x="3657600" y="49733"/>
                  </a:lnTo>
                  <a:lnTo>
                    <a:pt x="3667125" y="49733"/>
                  </a:lnTo>
                  <a:lnTo>
                    <a:pt x="3667125" y="40208"/>
                  </a:lnTo>
                  <a:close/>
                </a:path>
                <a:path w="3781425" h="66675">
                  <a:moveTo>
                    <a:pt x="3724275" y="40208"/>
                  </a:moveTo>
                  <a:lnTo>
                    <a:pt x="3714750" y="40208"/>
                  </a:lnTo>
                  <a:lnTo>
                    <a:pt x="3714750" y="49733"/>
                  </a:lnTo>
                  <a:lnTo>
                    <a:pt x="3724275" y="49733"/>
                  </a:lnTo>
                  <a:lnTo>
                    <a:pt x="3724275" y="40208"/>
                  </a:lnTo>
                  <a:close/>
                </a:path>
                <a:path w="3781425" h="66675">
                  <a:moveTo>
                    <a:pt x="3781425" y="40208"/>
                  </a:moveTo>
                  <a:lnTo>
                    <a:pt x="3771900" y="40208"/>
                  </a:lnTo>
                  <a:lnTo>
                    <a:pt x="3771900" y="49733"/>
                  </a:lnTo>
                  <a:lnTo>
                    <a:pt x="3781425" y="49733"/>
                  </a:lnTo>
                  <a:lnTo>
                    <a:pt x="3781425" y="402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2" name="object 212"/>
            <p:cNvSpPr/>
            <p:nvPr/>
          </p:nvSpPr>
          <p:spPr>
            <a:xfrm>
              <a:off x="4686300" y="2730512"/>
              <a:ext cx="3781425" cy="66675"/>
            </a:xfrm>
            <a:custGeom>
              <a:avLst/>
              <a:gdLst/>
              <a:ahLst/>
              <a:cxnLst/>
              <a:rect l="l" t="t" r="r" b="b"/>
              <a:pathLst>
                <a:path w="3781425" h="66675">
                  <a:moveTo>
                    <a:pt x="9525" y="40208"/>
                  </a:moveTo>
                  <a:lnTo>
                    <a:pt x="0" y="40208"/>
                  </a:lnTo>
                  <a:lnTo>
                    <a:pt x="0" y="49733"/>
                  </a:lnTo>
                  <a:lnTo>
                    <a:pt x="9525" y="49733"/>
                  </a:lnTo>
                  <a:lnTo>
                    <a:pt x="9525" y="40208"/>
                  </a:lnTo>
                  <a:close/>
                </a:path>
                <a:path w="3781425" h="66675">
                  <a:moveTo>
                    <a:pt x="66675" y="40208"/>
                  </a:moveTo>
                  <a:lnTo>
                    <a:pt x="57150" y="40208"/>
                  </a:lnTo>
                  <a:lnTo>
                    <a:pt x="57150" y="49733"/>
                  </a:lnTo>
                  <a:lnTo>
                    <a:pt x="66675" y="49733"/>
                  </a:lnTo>
                  <a:lnTo>
                    <a:pt x="66675" y="40208"/>
                  </a:lnTo>
                  <a:close/>
                </a:path>
                <a:path w="3781425" h="66675">
                  <a:moveTo>
                    <a:pt x="123825" y="40208"/>
                  </a:moveTo>
                  <a:lnTo>
                    <a:pt x="114300" y="40208"/>
                  </a:lnTo>
                  <a:lnTo>
                    <a:pt x="114300" y="49733"/>
                  </a:lnTo>
                  <a:lnTo>
                    <a:pt x="123825" y="49733"/>
                  </a:lnTo>
                  <a:lnTo>
                    <a:pt x="123825" y="40208"/>
                  </a:lnTo>
                  <a:close/>
                </a:path>
                <a:path w="3781425" h="66675">
                  <a:moveTo>
                    <a:pt x="180975" y="40208"/>
                  </a:moveTo>
                  <a:lnTo>
                    <a:pt x="171450" y="40208"/>
                  </a:lnTo>
                  <a:lnTo>
                    <a:pt x="171450" y="49733"/>
                  </a:lnTo>
                  <a:lnTo>
                    <a:pt x="180975" y="49733"/>
                  </a:lnTo>
                  <a:lnTo>
                    <a:pt x="180975" y="40208"/>
                  </a:lnTo>
                  <a:close/>
                </a:path>
                <a:path w="3781425" h="66675">
                  <a:moveTo>
                    <a:pt x="238125" y="40208"/>
                  </a:moveTo>
                  <a:lnTo>
                    <a:pt x="228600" y="40208"/>
                  </a:lnTo>
                  <a:lnTo>
                    <a:pt x="228600" y="49733"/>
                  </a:lnTo>
                  <a:lnTo>
                    <a:pt x="238125" y="49733"/>
                  </a:lnTo>
                  <a:lnTo>
                    <a:pt x="238125" y="40208"/>
                  </a:lnTo>
                  <a:close/>
                </a:path>
                <a:path w="3781425" h="66675">
                  <a:moveTo>
                    <a:pt x="295275" y="40208"/>
                  </a:moveTo>
                  <a:lnTo>
                    <a:pt x="285750" y="40208"/>
                  </a:lnTo>
                  <a:lnTo>
                    <a:pt x="285750" y="49733"/>
                  </a:lnTo>
                  <a:lnTo>
                    <a:pt x="295275" y="49733"/>
                  </a:lnTo>
                  <a:lnTo>
                    <a:pt x="295275" y="40208"/>
                  </a:lnTo>
                  <a:close/>
                </a:path>
                <a:path w="3781425" h="66675">
                  <a:moveTo>
                    <a:pt x="352425" y="40208"/>
                  </a:moveTo>
                  <a:lnTo>
                    <a:pt x="342900" y="40208"/>
                  </a:lnTo>
                  <a:lnTo>
                    <a:pt x="342900" y="49733"/>
                  </a:lnTo>
                  <a:lnTo>
                    <a:pt x="352425" y="49733"/>
                  </a:lnTo>
                  <a:lnTo>
                    <a:pt x="352425" y="40208"/>
                  </a:lnTo>
                  <a:close/>
                </a:path>
                <a:path w="3781425" h="66675">
                  <a:moveTo>
                    <a:pt x="409575" y="40208"/>
                  </a:moveTo>
                  <a:lnTo>
                    <a:pt x="400050" y="40208"/>
                  </a:lnTo>
                  <a:lnTo>
                    <a:pt x="400050" y="49733"/>
                  </a:lnTo>
                  <a:lnTo>
                    <a:pt x="409575" y="49733"/>
                  </a:lnTo>
                  <a:lnTo>
                    <a:pt x="409575" y="40208"/>
                  </a:lnTo>
                  <a:close/>
                </a:path>
                <a:path w="3781425" h="66675">
                  <a:moveTo>
                    <a:pt x="466725" y="40208"/>
                  </a:moveTo>
                  <a:lnTo>
                    <a:pt x="457200" y="40208"/>
                  </a:lnTo>
                  <a:lnTo>
                    <a:pt x="457200" y="49733"/>
                  </a:lnTo>
                  <a:lnTo>
                    <a:pt x="466725" y="49733"/>
                  </a:lnTo>
                  <a:lnTo>
                    <a:pt x="466725" y="40208"/>
                  </a:lnTo>
                  <a:close/>
                </a:path>
                <a:path w="3781425" h="66675">
                  <a:moveTo>
                    <a:pt x="523875" y="40208"/>
                  </a:moveTo>
                  <a:lnTo>
                    <a:pt x="514350" y="40208"/>
                  </a:lnTo>
                  <a:lnTo>
                    <a:pt x="514350" y="49733"/>
                  </a:lnTo>
                  <a:lnTo>
                    <a:pt x="523875" y="49733"/>
                  </a:lnTo>
                  <a:lnTo>
                    <a:pt x="523875" y="40208"/>
                  </a:lnTo>
                  <a:close/>
                </a:path>
                <a:path w="3781425" h="66675">
                  <a:moveTo>
                    <a:pt x="581025" y="40208"/>
                  </a:moveTo>
                  <a:lnTo>
                    <a:pt x="571500" y="40208"/>
                  </a:lnTo>
                  <a:lnTo>
                    <a:pt x="571500" y="49733"/>
                  </a:lnTo>
                  <a:lnTo>
                    <a:pt x="581025" y="49733"/>
                  </a:lnTo>
                  <a:lnTo>
                    <a:pt x="581025" y="40208"/>
                  </a:lnTo>
                  <a:close/>
                </a:path>
                <a:path w="3781425" h="66675">
                  <a:moveTo>
                    <a:pt x="638175" y="40208"/>
                  </a:moveTo>
                  <a:lnTo>
                    <a:pt x="628650" y="40208"/>
                  </a:lnTo>
                  <a:lnTo>
                    <a:pt x="628650" y="49733"/>
                  </a:lnTo>
                  <a:lnTo>
                    <a:pt x="638175" y="49733"/>
                  </a:lnTo>
                  <a:lnTo>
                    <a:pt x="638175" y="40208"/>
                  </a:lnTo>
                  <a:close/>
                </a:path>
                <a:path w="3781425" h="66675">
                  <a:moveTo>
                    <a:pt x="695325" y="40208"/>
                  </a:moveTo>
                  <a:lnTo>
                    <a:pt x="685800" y="40208"/>
                  </a:lnTo>
                  <a:lnTo>
                    <a:pt x="685800" y="49733"/>
                  </a:lnTo>
                  <a:lnTo>
                    <a:pt x="695325" y="49733"/>
                  </a:lnTo>
                  <a:lnTo>
                    <a:pt x="695325" y="40208"/>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40208"/>
                  </a:moveTo>
                  <a:lnTo>
                    <a:pt x="742950" y="40208"/>
                  </a:lnTo>
                  <a:lnTo>
                    <a:pt x="742950" y="49733"/>
                  </a:lnTo>
                  <a:lnTo>
                    <a:pt x="752475" y="49733"/>
                  </a:lnTo>
                  <a:lnTo>
                    <a:pt x="752475" y="40208"/>
                  </a:lnTo>
                  <a:close/>
                </a:path>
                <a:path w="3781425" h="66675">
                  <a:moveTo>
                    <a:pt x="809625" y="40208"/>
                  </a:moveTo>
                  <a:lnTo>
                    <a:pt x="800100" y="40208"/>
                  </a:lnTo>
                  <a:lnTo>
                    <a:pt x="800100" y="49733"/>
                  </a:lnTo>
                  <a:lnTo>
                    <a:pt x="809625" y="49733"/>
                  </a:lnTo>
                  <a:lnTo>
                    <a:pt x="809625" y="40208"/>
                  </a:lnTo>
                  <a:close/>
                </a:path>
                <a:path w="3781425" h="66675">
                  <a:moveTo>
                    <a:pt x="866775" y="40208"/>
                  </a:moveTo>
                  <a:lnTo>
                    <a:pt x="857250" y="40208"/>
                  </a:lnTo>
                  <a:lnTo>
                    <a:pt x="857250" y="49733"/>
                  </a:lnTo>
                  <a:lnTo>
                    <a:pt x="866775" y="49733"/>
                  </a:lnTo>
                  <a:lnTo>
                    <a:pt x="866775" y="40208"/>
                  </a:lnTo>
                  <a:close/>
                </a:path>
                <a:path w="3781425" h="66675">
                  <a:moveTo>
                    <a:pt x="923925" y="40208"/>
                  </a:moveTo>
                  <a:lnTo>
                    <a:pt x="914400" y="40208"/>
                  </a:lnTo>
                  <a:lnTo>
                    <a:pt x="914400" y="49733"/>
                  </a:lnTo>
                  <a:lnTo>
                    <a:pt x="923925" y="49733"/>
                  </a:lnTo>
                  <a:lnTo>
                    <a:pt x="923925" y="40208"/>
                  </a:lnTo>
                  <a:close/>
                </a:path>
                <a:path w="3781425" h="66675">
                  <a:moveTo>
                    <a:pt x="981075" y="40208"/>
                  </a:moveTo>
                  <a:lnTo>
                    <a:pt x="971550" y="40208"/>
                  </a:lnTo>
                  <a:lnTo>
                    <a:pt x="971550" y="49733"/>
                  </a:lnTo>
                  <a:lnTo>
                    <a:pt x="981075" y="49733"/>
                  </a:lnTo>
                  <a:lnTo>
                    <a:pt x="981075" y="40208"/>
                  </a:lnTo>
                  <a:close/>
                </a:path>
                <a:path w="3781425" h="66675">
                  <a:moveTo>
                    <a:pt x="1038225" y="40208"/>
                  </a:moveTo>
                  <a:lnTo>
                    <a:pt x="1028700" y="40208"/>
                  </a:lnTo>
                  <a:lnTo>
                    <a:pt x="1028700" y="49733"/>
                  </a:lnTo>
                  <a:lnTo>
                    <a:pt x="1038225" y="49733"/>
                  </a:lnTo>
                  <a:lnTo>
                    <a:pt x="1038225" y="40208"/>
                  </a:lnTo>
                  <a:close/>
                </a:path>
                <a:path w="3781425" h="66675">
                  <a:moveTo>
                    <a:pt x="1095375" y="40208"/>
                  </a:moveTo>
                  <a:lnTo>
                    <a:pt x="1085850" y="40208"/>
                  </a:lnTo>
                  <a:lnTo>
                    <a:pt x="1085850" y="49733"/>
                  </a:lnTo>
                  <a:lnTo>
                    <a:pt x="1095375" y="49733"/>
                  </a:lnTo>
                  <a:lnTo>
                    <a:pt x="1095375" y="40208"/>
                  </a:lnTo>
                  <a:close/>
                </a:path>
                <a:path w="3781425" h="66675">
                  <a:moveTo>
                    <a:pt x="1152525" y="40208"/>
                  </a:moveTo>
                  <a:lnTo>
                    <a:pt x="1143000" y="40208"/>
                  </a:lnTo>
                  <a:lnTo>
                    <a:pt x="1143000" y="49733"/>
                  </a:lnTo>
                  <a:lnTo>
                    <a:pt x="1152525" y="49733"/>
                  </a:lnTo>
                  <a:lnTo>
                    <a:pt x="1152525" y="40208"/>
                  </a:lnTo>
                  <a:close/>
                </a:path>
                <a:path w="3781425" h="66675">
                  <a:moveTo>
                    <a:pt x="1209675" y="40208"/>
                  </a:moveTo>
                  <a:lnTo>
                    <a:pt x="1200150" y="40208"/>
                  </a:lnTo>
                  <a:lnTo>
                    <a:pt x="1200150" y="49733"/>
                  </a:lnTo>
                  <a:lnTo>
                    <a:pt x="1209675" y="49733"/>
                  </a:lnTo>
                  <a:lnTo>
                    <a:pt x="1209675" y="40208"/>
                  </a:lnTo>
                  <a:close/>
                </a:path>
                <a:path w="3781425" h="66675">
                  <a:moveTo>
                    <a:pt x="1266825" y="40208"/>
                  </a:moveTo>
                  <a:lnTo>
                    <a:pt x="1257300" y="40208"/>
                  </a:lnTo>
                  <a:lnTo>
                    <a:pt x="1257300" y="49733"/>
                  </a:lnTo>
                  <a:lnTo>
                    <a:pt x="1266825" y="49733"/>
                  </a:lnTo>
                  <a:lnTo>
                    <a:pt x="1266825" y="40208"/>
                  </a:lnTo>
                  <a:close/>
                </a:path>
                <a:path w="3781425" h="66675">
                  <a:moveTo>
                    <a:pt x="1323975" y="40208"/>
                  </a:moveTo>
                  <a:lnTo>
                    <a:pt x="1314450" y="40208"/>
                  </a:lnTo>
                  <a:lnTo>
                    <a:pt x="1314450" y="49733"/>
                  </a:lnTo>
                  <a:lnTo>
                    <a:pt x="1323975" y="49733"/>
                  </a:lnTo>
                  <a:lnTo>
                    <a:pt x="1323975" y="40208"/>
                  </a:lnTo>
                  <a:close/>
                </a:path>
                <a:path w="3781425" h="66675">
                  <a:moveTo>
                    <a:pt x="1381125" y="40208"/>
                  </a:moveTo>
                  <a:lnTo>
                    <a:pt x="1371600" y="40208"/>
                  </a:lnTo>
                  <a:lnTo>
                    <a:pt x="1371600" y="49733"/>
                  </a:lnTo>
                  <a:lnTo>
                    <a:pt x="1381125" y="49733"/>
                  </a:lnTo>
                  <a:lnTo>
                    <a:pt x="1381125" y="40208"/>
                  </a:lnTo>
                  <a:close/>
                </a:path>
                <a:path w="3781425" h="66675">
                  <a:moveTo>
                    <a:pt x="1438275" y="40208"/>
                  </a:moveTo>
                  <a:lnTo>
                    <a:pt x="1428750" y="40208"/>
                  </a:lnTo>
                  <a:lnTo>
                    <a:pt x="1428750" y="49733"/>
                  </a:lnTo>
                  <a:lnTo>
                    <a:pt x="1438275" y="49733"/>
                  </a:lnTo>
                  <a:lnTo>
                    <a:pt x="1438275" y="40208"/>
                  </a:lnTo>
                  <a:close/>
                </a:path>
                <a:path w="3781425" h="66675">
                  <a:moveTo>
                    <a:pt x="1495425" y="40208"/>
                  </a:moveTo>
                  <a:lnTo>
                    <a:pt x="1485900" y="40208"/>
                  </a:lnTo>
                  <a:lnTo>
                    <a:pt x="1485900" y="49733"/>
                  </a:lnTo>
                  <a:lnTo>
                    <a:pt x="1495425" y="49733"/>
                  </a:lnTo>
                  <a:lnTo>
                    <a:pt x="1495425" y="40208"/>
                  </a:lnTo>
                  <a:close/>
                </a:path>
                <a:path w="3781425" h="66675">
                  <a:moveTo>
                    <a:pt x="1552575" y="40208"/>
                  </a:moveTo>
                  <a:lnTo>
                    <a:pt x="1543050" y="40208"/>
                  </a:lnTo>
                  <a:lnTo>
                    <a:pt x="1543050" y="49733"/>
                  </a:lnTo>
                  <a:lnTo>
                    <a:pt x="1552575" y="49733"/>
                  </a:lnTo>
                  <a:lnTo>
                    <a:pt x="1552575" y="40208"/>
                  </a:lnTo>
                  <a:close/>
                </a:path>
                <a:path w="3781425" h="66675">
                  <a:moveTo>
                    <a:pt x="1609725" y="40208"/>
                  </a:moveTo>
                  <a:lnTo>
                    <a:pt x="1600200" y="40208"/>
                  </a:lnTo>
                  <a:lnTo>
                    <a:pt x="1600200" y="49733"/>
                  </a:lnTo>
                  <a:lnTo>
                    <a:pt x="1609725" y="49733"/>
                  </a:lnTo>
                  <a:lnTo>
                    <a:pt x="1609725" y="40208"/>
                  </a:lnTo>
                  <a:close/>
                </a:path>
                <a:path w="3781425" h="66675">
                  <a:moveTo>
                    <a:pt x="1666875" y="40208"/>
                  </a:moveTo>
                  <a:lnTo>
                    <a:pt x="1657350" y="40208"/>
                  </a:lnTo>
                  <a:lnTo>
                    <a:pt x="1657350" y="49733"/>
                  </a:lnTo>
                  <a:lnTo>
                    <a:pt x="1666875" y="49733"/>
                  </a:lnTo>
                  <a:lnTo>
                    <a:pt x="1666875" y="40208"/>
                  </a:lnTo>
                  <a:close/>
                </a:path>
                <a:path w="3781425" h="66675">
                  <a:moveTo>
                    <a:pt x="1724025" y="40208"/>
                  </a:moveTo>
                  <a:lnTo>
                    <a:pt x="1714500" y="40208"/>
                  </a:lnTo>
                  <a:lnTo>
                    <a:pt x="1714500" y="49733"/>
                  </a:lnTo>
                  <a:lnTo>
                    <a:pt x="1724025" y="49733"/>
                  </a:lnTo>
                  <a:lnTo>
                    <a:pt x="1724025" y="40208"/>
                  </a:lnTo>
                  <a:close/>
                </a:path>
                <a:path w="3781425" h="66675">
                  <a:moveTo>
                    <a:pt x="1781175" y="40208"/>
                  </a:moveTo>
                  <a:lnTo>
                    <a:pt x="1771650" y="40208"/>
                  </a:lnTo>
                  <a:lnTo>
                    <a:pt x="1771650" y="49733"/>
                  </a:lnTo>
                  <a:lnTo>
                    <a:pt x="1781175" y="49733"/>
                  </a:lnTo>
                  <a:lnTo>
                    <a:pt x="1781175" y="40208"/>
                  </a:lnTo>
                  <a:close/>
                </a:path>
                <a:path w="3781425" h="66675">
                  <a:moveTo>
                    <a:pt x="1838325" y="40208"/>
                  </a:moveTo>
                  <a:lnTo>
                    <a:pt x="1828800" y="40208"/>
                  </a:lnTo>
                  <a:lnTo>
                    <a:pt x="1828800" y="49733"/>
                  </a:lnTo>
                  <a:lnTo>
                    <a:pt x="1838325" y="49733"/>
                  </a:lnTo>
                  <a:lnTo>
                    <a:pt x="1838325" y="40208"/>
                  </a:lnTo>
                  <a:close/>
                </a:path>
                <a:path w="3781425" h="66675">
                  <a:moveTo>
                    <a:pt x="1895475" y="40208"/>
                  </a:moveTo>
                  <a:lnTo>
                    <a:pt x="1885950" y="40208"/>
                  </a:lnTo>
                  <a:lnTo>
                    <a:pt x="1885950" y="49733"/>
                  </a:lnTo>
                  <a:lnTo>
                    <a:pt x="1895475" y="49733"/>
                  </a:lnTo>
                  <a:lnTo>
                    <a:pt x="1895475" y="40208"/>
                  </a:lnTo>
                  <a:close/>
                </a:path>
                <a:path w="3781425" h="66675">
                  <a:moveTo>
                    <a:pt x="1952625" y="40208"/>
                  </a:moveTo>
                  <a:lnTo>
                    <a:pt x="1943100" y="40208"/>
                  </a:lnTo>
                  <a:lnTo>
                    <a:pt x="1943100" y="49733"/>
                  </a:lnTo>
                  <a:lnTo>
                    <a:pt x="1952625" y="49733"/>
                  </a:lnTo>
                  <a:lnTo>
                    <a:pt x="1952625" y="40208"/>
                  </a:lnTo>
                  <a:close/>
                </a:path>
                <a:path w="3781425" h="66675">
                  <a:moveTo>
                    <a:pt x="2009775" y="40208"/>
                  </a:moveTo>
                  <a:lnTo>
                    <a:pt x="2000250" y="40208"/>
                  </a:lnTo>
                  <a:lnTo>
                    <a:pt x="2000250" y="49733"/>
                  </a:lnTo>
                  <a:lnTo>
                    <a:pt x="2009775" y="49733"/>
                  </a:lnTo>
                  <a:lnTo>
                    <a:pt x="2009775" y="40208"/>
                  </a:lnTo>
                  <a:close/>
                </a:path>
                <a:path w="3781425" h="66675">
                  <a:moveTo>
                    <a:pt x="2066925" y="40208"/>
                  </a:moveTo>
                  <a:lnTo>
                    <a:pt x="2057400" y="40208"/>
                  </a:lnTo>
                  <a:lnTo>
                    <a:pt x="2057400" y="49733"/>
                  </a:lnTo>
                  <a:lnTo>
                    <a:pt x="2066925" y="49733"/>
                  </a:lnTo>
                  <a:lnTo>
                    <a:pt x="2066925" y="40208"/>
                  </a:lnTo>
                  <a:close/>
                </a:path>
                <a:path w="3781425" h="66675">
                  <a:moveTo>
                    <a:pt x="2124075" y="40208"/>
                  </a:moveTo>
                  <a:lnTo>
                    <a:pt x="2114550" y="40208"/>
                  </a:lnTo>
                  <a:lnTo>
                    <a:pt x="2114550" y="49733"/>
                  </a:lnTo>
                  <a:lnTo>
                    <a:pt x="2124075" y="49733"/>
                  </a:lnTo>
                  <a:lnTo>
                    <a:pt x="2124075" y="40208"/>
                  </a:lnTo>
                  <a:close/>
                </a:path>
                <a:path w="3781425" h="66675">
                  <a:moveTo>
                    <a:pt x="2181225" y="40208"/>
                  </a:moveTo>
                  <a:lnTo>
                    <a:pt x="2171700" y="40208"/>
                  </a:lnTo>
                  <a:lnTo>
                    <a:pt x="2171700" y="49733"/>
                  </a:lnTo>
                  <a:lnTo>
                    <a:pt x="2181225" y="49733"/>
                  </a:lnTo>
                  <a:lnTo>
                    <a:pt x="2181225" y="40208"/>
                  </a:lnTo>
                  <a:close/>
                </a:path>
                <a:path w="3781425" h="66675">
                  <a:moveTo>
                    <a:pt x="2238375" y="40208"/>
                  </a:moveTo>
                  <a:lnTo>
                    <a:pt x="2228850" y="40208"/>
                  </a:lnTo>
                  <a:lnTo>
                    <a:pt x="2228850" y="49733"/>
                  </a:lnTo>
                  <a:lnTo>
                    <a:pt x="2238375" y="49733"/>
                  </a:lnTo>
                  <a:lnTo>
                    <a:pt x="2238375" y="40208"/>
                  </a:lnTo>
                  <a:close/>
                </a:path>
                <a:path w="3781425" h="66675">
                  <a:moveTo>
                    <a:pt x="2295525" y="40208"/>
                  </a:moveTo>
                  <a:lnTo>
                    <a:pt x="2286000" y="40208"/>
                  </a:lnTo>
                  <a:lnTo>
                    <a:pt x="2286000" y="49733"/>
                  </a:lnTo>
                  <a:lnTo>
                    <a:pt x="2295525" y="49733"/>
                  </a:lnTo>
                  <a:lnTo>
                    <a:pt x="2295525" y="40208"/>
                  </a:lnTo>
                  <a:close/>
                </a:path>
                <a:path w="3781425" h="66675">
                  <a:moveTo>
                    <a:pt x="2352675" y="40208"/>
                  </a:moveTo>
                  <a:lnTo>
                    <a:pt x="2343150" y="40208"/>
                  </a:lnTo>
                  <a:lnTo>
                    <a:pt x="2343150" y="49733"/>
                  </a:lnTo>
                  <a:lnTo>
                    <a:pt x="2352675" y="49733"/>
                  </a:lnTo>
                  <a:lnTo>
                    <a:pt x="2352675" y="40208"/>
                  </a:lnTo>
                  <a:close/>
                </a:path>
                <a:path w="3781425" h="66675">
                  <a:moveTo>
                    <a:pt x="2409825" y="40208"/>
                  </a:moveTo>
                  <a:lnTo>
                    <a:pt x="2400300" y="40208"/>
                  </a:lnTo>
                  <a:lnTo>
                    <a:pt x="2400300" y="49733"/>
                  </a:lnTo>
                  <a:lnTo>
                    <a:pt x="2409825" y="49733"/>
                  </a:lnTo>
                  <a:lnTo>
                    <a:pt x="2409825" y="40208"/>
                  </a:lnTo>
                  <a:close/>
                </a:path>
                <a:path w="3781425" h="66675">
                  <a:moveTo>
                    <a:pt x="2466975" y="40208"/>
                  </a:moveTo>
                  <a:lnTo>
                    <a:pt x="2457450" y="40208"/>
                  </a:lnTo>
                  <a:lnTo>
                    <a:pt x="2457450" y="49733"/>
                  </a:lnTo>
                  <a:lnTo>
                    <a:pt x="2466975" y="49733"/>
                  </a:lnTo>
                  <a:lnTo>
                    <a:pt x="2466975" y="40208"/>
                  </a:lnTo>
                  <a:close/>
                </a:path>
                <a:path w="3781425" h="66675">
                  <a:moveTo>
                    <a:pt x="2524125" y="40208"/>
                  </a:moveTo>
                  <a:lnTo>
                    <a:pt x="2514600" y="40208"/>
                  </a:lnTo>
                  <a:lnTo>
                    <a:pt x="2514600" y="49733"/>
                  </a:lnTo>
                  <a:lnTo>
                    <a:pt x="2524125" y="49733"/>
                  </a:lnTo>
                  <a:lnTo>
                    <a:pt x="2524125" y="40208"/>
                  </a:lnTo>
                  <a:close/>
                </a:path>
                <a:path w="3781425" h="66675">
                  <a:moveTo>
                    <a:pt x="2581275" y="40208"/>
                  </a:moveTo>
                  <a:lnTo>
                    <a:pt x="2571750" y="40208"/>
                  </a:lnTo>
                  <a:lnTo>
                    <a:pt x="2571750" y="49733"/>
                  </a:lnTo>
                  <a:lnTo>
                    <a:pt x="2581275" y="49733"/>
                  </a:lnTo>
                  <a:lnTo>
                    <a:pt x="2581275" y="40208"/>
                  </a:lnTo>
                  <a:close/>
                </a:path>
                <a:path w="3781425" h="66675">
                  <a:moveTo>
                    <a:pt x="2638425" y="40208"/>
                  </a:moveTo>
                  <a:lnTo>
                    <a:pt x="2628900" y="40208"/>
                  </a:lnTo>
                  <a:lnTo>
                    <a:pt x="2628900" y="49733"/>
                  </a:lnTo>
                  <a:lnTo>
                    <a:pt x="2638425" y="49733"/>
                  </a:lnTo>
                  <a:lnTo>
                    <a:pt x="2638425" y="40208"/>
                  </a:lnTo>
                  <a:close/>
                </a:path>
                <a:path w="3781425" h="66675">
                  <a:moveTo>
                    <a:pt x="2695575" y="40208"/>
                  </a:moveTo>
                  <a:lnTo>
                    <a:pt x="2686050" y="40208"/>
                  </a:lnTo>
                  <a:lnTo>
                    <a:pt x="2686050" y="49733"/>
                  </a:lnTo>
                  <a:lnTo>
                    <a:pt x="2695575" y="49733"/>
                  </a:lnTo>
                  <a:lnTo>
                    <a:pt x="2695575" y="40208"/>
                  </a:lnTo>
                  <a:close/>
                </a:path>
                <a:path w="3781425" h="66675">
                  <a:moveTo>
                    <a:pt x="2752725" y="40208"/>
                  </a:moveTo>
                  <a:lnTo>
                    <a:pt x="2743200" y="40208"/>
                  </a:lnTo>
                  <a:lnTo>
                    <a:pt x="2743200" y="49733"/>
                  </a:lnTo>
                  <a:lnTo>
                    <a:pt x="2752725" y="49733"/>
                  </a:lnTo>
                  <a:lnTo>
                    <a:pt x="2752725" y="40208"/>
                  </a:lnTo>
                  <a:close/>
                </a:path>
                <a:path w="3781425" h="66675">
                  <a:moveTo>
                    <a:pt x="2809875" y="40208"/>
                  </a:moveTo>
                  <a:lnTo>
                    <a:pt x="2800350" y="40208"/>
                  </a:lnTo>
                  <a:lnTo>
                    <a:pt x="2800350" y="49733"/>
                  </a:lnTo>
                  <a:lnTo>
                    <a:pt x="2809875" y="49733"/>
                  </a:lnTo>
                  <a:lnTo>
                    <a:pt x="2809875" y="40208"/>
                  </a:lnTo>
                  <a:close/>
                </a:path>
                <a:path w="3781425" h="66675">
                  <a:moveTo>
                    <a:pt x="2867025" y="40208"/>
                  </a:moveTo>
                  <a:lnTo>
                    <a:pt x="2857500" y="40208"/>
                  </a:lnTo>
                  <a:lnTo>
                    <a:pt x="2857500" y="49733"/>
                  </a:lnTo>
                  <a:lnTo>
                    <a:pt x="2867025" y="49733"/>
                  </a:lnTo>
                  <a:lnTo>
                    <a:pt x="2867025" y="40208"/>
                  </a:lnTo>
                  <a:close/>
                </a:path>
                <a:path w="3781425" h="66675">
                  <a:moveTo>
                    <a:pt x="2924175" y="40208"/>
                  </a:moveTo>
                  <a:lnTo>
                    <a:pt x="2914650" y="40208"/>
                  </a:lnTo>
                  <a:lnTo>
                    <a:pt x="2914650" y="49733"/>
                  </a:lnTo>
                  <a:lnTo>
                    <a:pt x="2924175" y="49733"/>
                  </a:lnTo>
                  <a:lnTo>
                    <a:pt x="2924175" y="40208"/>
                  </a:lnTo>
                  <a:close/>
                </a:path>
                <a:path w="3781425" h="66675">
                  <a:moveTo>
                    <a:pt x="2981325" y="40208"/>
                  </a:moveTo>
                  <a:lnTo>
                    <a:pt x="2971800" y="40208"/>
                  </a:lnTo>
                  <a:lnTo>
                    <a:pt x="2971800" y="49733"/>
                  </a:lnTo>
                  <a:lnTo>
                    <a:pt x="2981325" y="49733"/>
                  </a:lnTo>
                  <a:lnTo>
                    <a:pt x="2981325" y="40208"/>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40208"/>
                  </a:moveTo>
                  <a:lnTo>
                    <a:pt x="3028950" y="40208"/>
                  </a:lnTo>
                  <a:lnTo>
                    <a:pt x="3028950" y="49733"/>
                  </a:lnTo>
                  <a:lnTo>
                    <a:pt x="3038475" y="49733"/>
                  </a:lnTo>
                  <a:lnTo>
                    <a:pt x="3038475" y="40208"/>
                  </a:lnTo>
                  <a:close/>
                </a:path>
                <a:path w="3781425" h="66675">
                  <a:moveTo>
                    <a:pt x="3095625" y="40208"/>
                  </a:moveTo>
                  <a:lnTo>
                    <a:pt x="3086100" y="40208"/>
                  </a:lnTo>
                  <a:lnTo>
                    <a:pt x="3086100" y="49733"/>
                  </a:lnTo>
                  <a:lnTo>
                    <a:pt x="3095625" y="49733"/>
                  </a:lnTo>
                  <a:lnTo>
                    <a:pt x="3095625" y="40208"/>
                  </a:lnTo>
                  <a:close/>
                </a:path>
                <a:path w="3781425" h="66675">
                  <a:moveTo>
                    <a:pt x="3152775" y="40208"/>
                  </a:moveTo>
                  <a:lnTo>
                    <a:pt x="3143250" y="40208"/>
                  </a:lnTo>
                  <a:lnTo>
                    <a:pt x="3143250" y="49733"/>
                  </a:lnTo>
                  <a:lnTo>
                    <a:pt x="3152775" y="49733"/>
                  </a:lnTo>
                  <a:lnTo>
                    <a:pt x="3152775" y="40208"/>
                  </a:lnTo>
                  <a:close/>
                </a:path>
                <a:path w="3781425" h="66675">
                  <a:moveTo>
                    <a:pt x="3209925" y="40208"/>
                  </a:moveTo>
                  <a:lnTo>
                    <a:pt x="3200400" y="40208"/>
                  </a:lnTo>
                  <a:lnTo>
                    <a:pt x="3200400" y="49733"/>
                  </a:lnTo>
                  <a:lnTo>
                    <a:pt x="3209925" y="49733"/>
                  </a:lnTo>
                  <a:lnTo>
                    <a:pt x="3209925" y="40208"/>
                  </a:lnTo>
                  <a:close/>
                </a:path>
                <a:path w="3781425" h="66675">
                  <a:moveTo>
                    <a:pt x="3267075" y="40208"/>
                  </a:moveTo>
                  <a:lnTo>
                    <a:pt x="3257550" y="40208"/>
                  </a:lnTo>
                  <a:lnTo>
                    <a:pt x="3257550" y="49733"/>
                  </a:lnTo>
                  <a:lnTo>
                    <a:pt x="3267075" y="49733"/>
                  </a:lnTo>
                  <a:lnTo>
                    <a:pt x="3267075" y="40208"/>
                  </a:lnTo>
                  <a:close/>
                </a:path>
                <a:path w="3781425" h="66675">
                  <a:moveTo>
                    <a:pt x="3324225" y="40208"/>
                  </a:moveTo>
                  <a:lnTo>
                    <a:pt x="3314700" y="40208"/>
                  </a:lnTo>
                  <a:lnTo>
                    <a:pt x="3314700" y="49733"/>
                  </a:lnTo>
                  <a:lnTo>
                    <a:pt x="3324225" y="49733"/>
                  </a:lnTo>
                  <a:lnTo>
                    <a:pt x="3324225" y="40208"/>
                  </a:lnTo>
                  <a:close/>
                </a:path>
                <a:path w="3781425" h="66675">
                  <a:moveTo>
                    <a:pt x="3381375" y="40208"/>
                  </a:moveTo>
                  <a:lnTo>
                    <a:pt x="3371850" y="40208"/>
                  </a:lnTo>
                  <a:lnTo>
                    <a:pt x="3371850" y="49733"/>
                  </a:lnTo>
                  <a:lnTo>
                    <a:pt x="3381375" y="49733"/>
                  </a:lnTo>
                  <a:lnTo>
                    <a:pt x="3381375" y="40208"/>
                  </a:lnTo>
                  <a:close/>
                </a:path>
                <a:path w="3781425" h="66675">
                  <a:moveTo>
                    <a:pt x="3438525" y="40208"/>
                  </a:moveTo>
                  <a:lnTo>
                    <a:pt x="3429000" y="40208"/>
                  </a:lnTo>
                  <a:lnTo>
                    <a:pt x="3429000" y="49733"/>
                  </a:lnTo>
                  <a:lnTo>
                    <a:pt x="3438525" y="49733"/>
                  </a:lnTo>
                  <a:lnTo>
                    <a:pt x="3438525" y="40208"/>
                  </a:lnTo>
                  <a:close/>
                </a:path>
                <a:path w="3781425" h="66675">
                  <a:moveTo>
                    <a:pt x="3495675" y="40208"/>
                  </a:moveTo>
                  <a:lnTo>
                    <a:pt x="3486150" y="40208"/>
                  </a:lnTo>
                  <a:lnTo>
                    <a:pt x="3486150" y="49733"/>
                  </a:lnTo>
                  <a:lnTo>
                    <a:pt x="3495675" y="49733"/>
                  </a:lnTo>
                  <a:lnTo>
                    <a:pt x="3495675" y="40208"/>
                  </a:lnTo>
                  <a:close/>
                </a:path>
                <a:path w="3781425" h="66675">
                  <a:moveTo>
                    <a:pt x="3552825" y="40208"/>
                  </a:moveTo>
                  <a:lnTo>
                    <a:pt x="3543300" y="40208"/>
                  </a:lnTo>
                  <a:lnTo>
                    <a:pt x="3543300" y="49733"/>
                  </a:lnTo>
                  <a:lnTo>
                    <a:pt x="3552825" y="49733"/>
                  </a:lnTo>
                  <a:lnTo>
                    <a:pt x="3552825" y="40208"/>
                  </a:lnTo>
                  <a:close/>
                </a:path>
                <a:path w="3781425" h="66675">
                  <a:moveTo>
                    <a:pt x="3609975" y="40208"/>
                  </a:moveTo>
                  <a:lnTo>
                    <a:pt x="3600450" y="40208"/>
                  </a:lnTo>
                  <a:lnTo>
                    <a:pt x="3600450" y="49733"/>
                  </a:lnTo>
                  <a:lnTo>
                    <a:pt x="3609975" y="49733"/>
                  </a:lnTo>
                  <a:lnTo>
                    <a:pt x="3609975" y="40208"/>
                  </a:lnTo>
                  <a:close/>
                </a:path>
                <a:path w="3781425" h="66675">
                  <a:moveTo>
                    <a:pt x="3667125" y="40208"/>
                  </a:moveTo>
                  <a:lnTo>
                    <a:pt x="3657600" y="40208"/>
                  </a:lnTo>
                  <a:lnTo>
                    <a:pt x="3657600" y="49733"/>
                  </a:lnTo>
                  <a:lnTo>
                    <a:pt x="3667125" y="49733"/>
                  </a:lnTo>
                  <a:lnTo>
                    <a:pt x="3667125" y="40208"/>
                  </a:lnTo>
                  <a:close/>
                </a:path>
                <a:path w="3781425" h="66675">
                  <a:moveTo>
                    <a:pt x="3724275" y="40208"/>
                  </a:moveTo>
                  <a:lnTo>
                    <a:pt x="3714750" y="40208"/>
                  </a:lnTo>
                  <a:lnTo>
                    <a:pt x="3714750" y="49733"/>
                  </a:lnTo>
                  <a:lnTo>
                    <a:pt x="3724275" y="49733"/>
                  </a:lnTo>
                  <a:lnTo>
                    <a:pt x="3724275" y="40208"/>
                  </a:lnTo>
                  <a:close/>
                </a:path>
                <a:path w="3781425" h="66675">
                  <a:moveTo>
                    <a:pt x="3781425" y="40208"/>
                  </a:moveTo>
                  <a:lnTo>
                    <a:pt x="3771900" y="40208"/>
                  </a:lnTo>
                  <a:lnTo>
                    <a:pt x="3771900" y="49733"/>
                  </a:lnTo>
                  <a:lnTo>
                    <a:pt x="3781425" y="49733"/>
                  </a:lnTo>
                  <a:lnTo>
                    <a:pt x="3781425" y="40208"/>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3" name="object 213"/>
            <p:cNvSpPr/>
            <p:nvPr/>
          </p:nvSpPr>
          <p:spPr>
            <a:xfrm>
              <a:off x="914400" y="1794941"/>
              <a:ext cx="11268075" cy="1002665"/>
            </a:xfrm>
            <a:custGeom>
              <a:avLst/>
              <a:gdLst/>
              <a:ahLst/>
              <a:cxnLst/>
              <a:rect l="l" t="t" r="r" b="b"/>
              <a:pathLst>
                <a:path w="11268075" h="1002664">
                  <a:moveTo>
                    <a:pt x="9525" y="0"/>
                  </a:moveTo>
                  <a:lnTo>
                    <a:pt x="0" y="0"/>
                  </a:lnTo>
                  <a:lnTo>
                    <a:pt x="0" y="9525"/>
                  </a:lnTo>
                  <a:lnTo>
                    <a:pt x="9525" y="9525"/>
                  </a:lnTo>
                  <a:lnTo>
                    <a:pt x="9525" y="0"/>
                  </a:lnTo>
                  <a:close/>
                </a:path>
                <a:path w="11268075" h="1002664">
                  <a:moveTo>
                    <a:pt x="7553325" y="975779"/>
                  </a:moveTo>
                  <a:lnTo>
                    <a:pt x="7543800" y="975779"/>
                  </a:lnTo>
                  <a:lnTo>
                    <a:pt x="7543800" y="985304"/>
                  </a:lnTo>
                  <a:lnTo>
                    <a:pt x="7553325" y="985304"/>
                  </a:lnTo>
                  <a:lnTo>
                    <a:pt x="7553325" y="975779"/>
                  </a:lnTo>
                  <a:close/>
                </a:path>
                <a:path w="11268075" h="1002664">
                  <a:moveTo>
                    <a:pt x="7610475" y="975779"/>
                  </a:moveTo>
                  <a:lnTo>
                    <a:pt x="7600950" y="975779"/>
                  </a:lnTo>
                  <a:lnTo>
                    <a:pt x="7600950" y="985304"/>
                  </a:lnTo>
                  <a:lnTo>
                    <a:pt x="7610475" y="985304"/>
                  </a:lnTo>
                  <a:lnTo>
                    <a:pt x="7610475" y="975779"/>
                  </a:lnTo>
                  <a:close/>
                </a:path>
                <a:path w="11268075" h="1002664">
                  <a:moveTo>
                    <a:pt x="7667625" y="975779"/>
                  </a:moveTo>
                  <a:lnTo>
                    <a:pt x="7658100" y="975779"/>
                  </a:lnTo>
                  <a:lnTo>
                    <a:pt x="7658100" y="985304"/>
                  </a:lnTo>
                  <a:lnTo>
                    <a:pt x="7667625" y="985304"/>
                  </a:lnTo>
                  <a:lnTo>
                    <a:pt x="7667625" y="975779"/>
                  </a:lnTo>
                  <a:close/>
                </a:path>
                <a:path w="11268075" h="1002664">
                  <a:moveTo>
                    <a:pt x="7724775" y="975779"/>
                  </a:moveTo>
                  <a:lnTo>
                    <a:pt x="7715250" y="975779"/>
                  </a:lnTo>
                  <a:lnTo>
                    <a:pt x="7715250" y="985304"/>
                  </a:lnTo>
                  <a:lnTo>
                    <a:pt x="7724775" y="985304"/>
                  </a:lnTo>
                  <a:lnTo>
                    <a:pt x="7724775" y="975779"/>
                  </a:lnTo>
                  <a:close/>
                </a:path>
                <a:path w="11268075" h="1002664">
                  <a:moveTo>
                    <a:pt x="7781925" y="975779"/>
                  </a:moveTo>
                  <a:lnTo>
                    <a:pt x="7772400" y="975779"/>
                  </a:lnTo>
                  <a:lnTo>
                    <a:pt x="7772400" y="985304"/>
                  </a:lnTo>
                  <a:lnTo>
                    <a:pt x="7781925" y="985304"/>
                  </a:lnTo>
                  <a:lnTo>
                    <a:pt x="7781925" y="975779"/>
                  </a:lnTo>
                  <a:close/>
                </a:path>
                <a:path w="11268075" h="1002664">
                  <a:moveTo>
                    <a:pt x="7839075" y="975779"/>
                  </a:moveTo>
                  <a:lnTo>
                    <a:pt x="7829550" y="975779"/>
                  </a:lnTo>
                  <a:lnTo>
                    <a:pt x="7829550" y="985304"/>
                  </a:lnTo>
                  <a:lnTo>
                    <a:pt x="7839075" y="985304"/>
                  </a:lnTo>
                  <a:lnTo>
                    <a:pt x="7839075" y="975779"/>
                  </a:lnTo>
                  <a:close/>
                </a:path>
                <a:path w="11268075" h="1002664">
                  <a:moveTo>
                    <a:pt x="7896225" y="975779"/>
                  </a:moveTo>
                  <a:lnTo>
                    <a:pt x="7886700" y="975779"/>
                  </a:lnTo>
                  <a:lnTo>
                    <a:pt x="7886700" y="985304"/>
                  </a:lnTo>
                  <a:lnTo>
                    <a:pt x="7896225" y="985304"/>
                  </a:lnTo>
                  <a:lnTo>
                    <a:pt x="7896225" y="975779"/>
                  </a:lnTo>
                  <a:close/>
                </a:path>
                <a:path w="11268075" h="1002664">
                  <a:moveTo>
                    <a:pt x="7953375" y="975779"/>
                  </a:moveTo>
                  <a:lnTo>
                    <a:pt x="7943850" y="975779"/>
                  </a:lnTo>
                  <a:lnTo>
                    <a:pt x="7943850" y="985304"/>
                  </a:lnTo>
                  <a:lnTo>
                    <a:pt x="7953375" y="985304"/>
                  </a:lnTo>
                  <a:lnTo>
                    <a:pt x="7953375" y="975779"/>
                  </a:lnTo>
                  <a:close/>
                </a:path>
                <a:path w="11268075" h="1002664">
                  <a:moveTo>
                    <a:pt x="8010525" y="975779"/>
                  </a:moveTo>
                  <a:lnTo>
                    <a:pt x="8001000" y="975779"/>
                  </a:lnTo>
                  <a:lnTo>
                    <a:pt x="8001000" y="985304"/>
                  </a:lnTo>
                  <a:lnTo>
                    <a:pt x="8010525" y="985304"/>
                  </a:lnTo>
                  <a:lnTo>
                    <a:pt x="8010525" y="975779"/>
                  </a:lnTo>
                  <a:close/>
                </a:path>
                <a:path w="11268075" h="1002664">
                  <a:moveTo>
                    <a:pt x="8067675" y="975779"/>
                  </a:moveTo>
                  <a:lnTo>
                    <a:pt x="8058150" y="975779"/>
                  </a:lnTo>
                  <a:lnTo>
                    <a:pt x="8058150" y="985304"/>
                  </a:lnTo>
                  <a:lnTo>
                    <a:pt x="8067675" y="985304"/>
                  </a:lnTo>
                  <a:lnTo>
                    <a:pt x="8067675" y="975779"/>
                  </a:lnTo>
                  <a:close/>
                </a:path>
                <a:path w="11268075" h="1002664">
                  <a:moveTo>
                    <a:pt x="8124825" y="975779"/>
                  </a:moveTo>
                  <a:lnTo>
                    <a:pt x="8115300" y="975779"/>
                  </a:lnTo>
                  <a:lnTo>
                    <a:pt x="8115300" y="985304"/>
                  </a:lnTo>
                  <a:lnTo>
                    <a:pt x="8124825" y="985304"/>
                  </a:lnTo>
                  <a:lnTo>
                    <a:pt x="8124825" y="975779"/>
                  </a:lnTo>
                  <a:close/>
                </a:path>
                <a:path w="11268075" h="1002664">
                  <a:moveTo>
                    <a:pt x="8181975" y="975779"/>
                  </a:moveTo>
                  <a:lnTo>
                    <a:pt x="8172450" y="975779"/>
                  </a:lnTo>
                  <a:lnTo>
                    <a:pt x="8172450" y="985304"/>
                  </a:lnTo>
                  <a:lnTo>
                    <a:pt x="8181975" y="985304"/>
                  </a:lnTo>
                  <a:lnTo>
                    <a:pt x="8181975" y="975779"/>
                  </a:lnTo>
                  <a:close/>
                </a:path>
                <a:path w="11268075" h="1002664">
                  <a:moveTo>
                    <a:pt x="8239125" y="975779"/>
                  </a:moveTo>
                  <a:lnTo>
                    <a:pt x="8229600" y="975779"/>
                  </a:lnTo>
                  <a:lnTo>
                    <a:pt x="8229600" y="985304"/>
                  </a:lnTo>
                  <a:lnTo>
                    <a:pt x="8239125" y="985304"/>
                  </a:lnTo>
                  <a:lnTo>
                    <a:pt x="8239125" y="975779"/>
                  </a:lnTo>
                  <a:close/>
                </a:path>
                <a:path w="11268075" h="1002664">
                  <a:moveTo>
                    <a:pt x="8296275" y="975779"/>
                  </a:moveTo>
                  <a:lnTo>
                    <a:pt x="8286750" y="975779"/>
                  </a:lnTo>
                  <a:lnTo>
                    <a:pt x="8286750" y="985304"/>
                  </a:lnTo>
                  <a:lnTo>
                    <a:pt x="8296275" y="985304"/>
                  </a:lnTo>
                  <a:lnTo>
                    <a:pt x="8296275" y="975779"/>
                  </a:lnTo>
                  <a:close/>
                </a:path>
                <a:path w="11268075" h="1002664">
                  <a:moveTo>
                    <a:pt x="8353425" y="975779"/>
                  </a:moveTo>
                  <a:lnTo>
                    <a:pt x="8343900" y="975779"/>
                  </a:lnTo>
                  <a:lnTo>
                    <a:pt x="8343900" y="985304"/>
                  </a:lnTo>
                  <a:lnTo>
                    <a:pt x="8353425" y="985304"/>
                  </a:lnTo>
                  <a:lnTo>
                    <a:pt x="8353425" y="975779"/>
                  </a:lnTo>
                  <a:close/>
                </a:path>
                <a:path w="11268075" h="1002664">
                  <a:moveTo>
                    <a:pt x="8410575" y="975779"/>
                  </a:moveTo>
                  <a:lnTo>
                    <a:pt x="8401050" y="975779"/>
                  </a:lnTo>
                  <a:lnTo>
                    <a:pt x="8401050" y="985304"/>
                  </a:lnTo>
                  <a:lnTo>
                    <a:pt x="8410575" y="985304"/>
                  </a:lnTo>
                  <a:lnTo>
                    <a:pt x="8410575" y="975779"/>
                  </a:lnTo>
                  <a:close/>
                </a:path>
                <a:path w="11268075" h="1002664">
                  <a:moveTo>
                    <a:pt x="8467725" y="975779"/>
                  </a:moveTo>
                  <a:lnTo>
                    <a:pt x="8458200" y="975779"/>
                  </a:lnTo>
                  <a:lnTo>
                    <a:pt x="8458200" y="985304"/>
                  </a:lnTo>
                  <a:lnTo>
                    <a:pt x="8467725" y="985304"/>
                  </a:lnTo>
                  <a:lnTo>
                    <a:pt x="8467725" y="975779"/>
                  </a:lnTo>
                  <a:close/>
                </a:path>
                <a:path w="11268075" h="1002664">
                  <a:moveTo>
                    <a:pt x="8524875" y="975779"/>
                  </a:moveTo>
                  <a:lnTo>
                    <a:pt x="8515350" y="975779"/>
                  </a:lnTo>
                  <a:lnTo>
                    <a:pt x="8515350" y="985304"/>
                  </a:lnTo>
                  <a:lnTo>
                    <a:pt x="8524875" y="985304"/>
                  </a:lnTo>
                  <a:lnTo>
                    <a:pt x="8524875" y="975779"/>
                  </a:lnTo>
                  <a:close/>
                </a:path>
                <a:path w="11268075" h="1002664">
                  <a:moveTo>
                    <a:pt x="8582025" y="975779"/>
                  </a:moveTo>
                  <a:lnTo>
                    <a:pt x="8572500" y="975779"/>
                  </a:lnTo>
                  <a:lnTo>
                    <a:pt x="8572500" y="985304"/>
                  </a:lnTo>
                  <a:lnTo>
                    <a:pt x="8582025" y="985304"/>
                  </a:lnTo>
                  <a:lnTo>
                    <a:pt x="8582025" y="975779"/>
                  </a:lnTo>
                  <a:close/>
                </a:path>
                <a:path w="11268075" h="1002664">
                  <a:moveTo>
                    <a:pt x="8639175" y="975779"/>
                  </a:moveTo>
                  <a:lnTo>
                    <a:pt x="8629650" y="975779"/>
                  </a:lnTo>
                  <a:lnTo>
                    <a:pt x="8629650" y="985304"/>
                  </a:lnTo>
                  <a:lnTo>
                    <a:pt x="8639175" y="985304"/>
                  </a:lnTo>
                  <a:lnTo>
                    <a:pt x="8639175" y="975779"/>
                  </a:lnTo>
                  <a:close/>
                </a:path>
                <a:path w="11268075" h="1002664">
                  <a:moveTo>
                    <a:pt x="8696325" y="975779"/>
                  </a:moveTo>
                  <a:lnTo>
                    <a:pt x="8686800" y="975779"/>
                  </a:lnTo>
                  <a:lnTo>
                    <a:pt x="8686800" y="985304"/>
                  </a:lnTo>
                  <a:lnTo>
                    <a:pt x="8696325" y="985304"/>
                  </a:lnTo>
                  <a:lnTo>
                    <a:pt x="8696325" y="975779"/>
                  </a:lnTo>
                  <a:close/>
                </a:path>
                <a:path w="11268075" h="1002664">
                  <a:moveTo>
                    <a:pt x="8753475" y="975779"/>
                  </a:moveTo>
                  <a:lnTo>
                    <a:pt x="8743950" y="975779"/>
                  </a:lnTo>
                  <a:lnTo>
                    <a:pt x="8743950" y="985304"/>
                  </a:lnTo>
                  <a:lnTo>
                    <a:pt x="8753475" y="985304"/>
                  </a:lnTo>
                  <a:lnTo>
                    <a:pt x="8753475" y="975779"/>
                  </a:lnTo>
                  <a:close/>
                </a:path>
                <a:path w="11268075" h="1002664">
                  <a:moveTo>
                    <a:pt x="8810625" y="975779"/>
                  </a:moveTo>
                  <a:lnTo>
                    <a:pt x="8801100" y="975779"/>
                  </a:lnTo>
                  <a:lnTo>
                    <a:pt x="8801100" y="985304"/>
                  </a:lnTo>
                  <a:lnTo>
                    <a:pt x="8810625" y="985304"/>
                  </a:lnTo>
                  <a:lnTo>
                    <a:pt x="8810625" y="975779"/>
                  </a:lnTo>
                  <a:close/>
                </a:path>
                <a:path w="11268075" h="1002664">
                  <a:moveTo>
                    <a:pt x="8867775" y="975779"/>
                  </a:moveTo>
                  <a:lnTo>
                    <a:pt x="8858250" y="975779"/>
                  </a:lnTo>
                  <a:lnTo>
                    <a:pt x="8858250" y="985304"/>
                  </a:lnTo>
                  <a:lnTo>
                    <a:pt x="8867775" y="985304"/>
                  </a:lnTo>
                  <a:lnTo>
                    <a:pt x="8867775" y="975779"/>
                  </a:lnTo>
                  <a:close/>
                </a:path>
                <a:path w="11268075" h="1002664">
                  <a:moveTo>
                    <a:pt x="8924925" y="975779"/>
                  </a:moveTo>
                  <a:lnTo>
                    <a:pt x="8915400" y="975779"/>
                  </a:lnTo>
                  <a:lnTo>
                    <a:pt x="8915400" y="985304"/>
                  </a:lnTo>
                  <a:lnTo>
                    <a:pt x="8924925" y="985304"/>
                  </a:lnTo>
                  <a:lnTo>
                    <a:pt x="8924925" y="975779"/>
                  </a:lnTo>
                  <a:close/>
                </a:path>
                <a:path w="11268075" h="1002664">
                  <a:moveTo>
                    <a:pt x="8982075" y="975779"/>
                  </a:moveTo>
                  <a:lnTo>
                    <a:pt x="8972550" y="975779"/>
                  </a:lnTo>
                  <a:lnTo>
                    <a:pt x="8972550" y="985304"/>
                  </a:lnTo>
                  <a:lnTo>
                    <a:pt x="8982075" y="985304"/>
                  </a:lnTo>
                  <a:lnTo>
                    <a:pt x="8982075" y="975779"/>
                  </a:lnTo>
                  <a:close/>
                </a:path>
                <a:path w="11268075" h="1002664">
                  <a:moveTo>
                    <a:pt x="9039225" y="975779"/>
                  </a:moveTo>
                  <a:lnTo>
                    <a:pt x="9029700" y="975779"/>
                  </a:lnTo>
                  <a:lnTo>
                    <a:pt x="9029700" y="985304"/>
                  </a:lnTo>
                  <a:lnTo>
                    <a:pt x="9039225" y="985304"/>
                  </a:lnTo>
                  <a:lnTo>
                    <a:pt x="9039225" y="975779"/>
                  </a:lnTo>
                  <a:close/>
                </a:path>
                <a:path w="11268075" h="1002664">
                  <a:moveTo>
                    <a:pt x="9045003" y="992720"/>
                  </a:moveTo>
                  <a:lnTo>
                    <a:pt x="9035478" y="992720"/>
                  </a:lnTo>
                  <a:lnTo>
                    <a:pt x="9035478" y="1002245"/>
                  </a:lnTo>
                  <a:lnTo>
                    <a:pt x="9045003" y="1002245"/>
                  </a:lnTo>
                  <a:lnTo>
                    <a:pt x="9045003" y="992720"/>
                  </a:lnTo>
                  <a:close/>
                </a:path>
                <a:path w="11268075" h="1002664">
                  <a:moveTo>
                    <a:pt x="9045003" y="935570"/>
                  </a:moveTo>
                  <a:lnTo>
                    <a:pt x="9035478" y="935570"/>
                  </a:lnTo>
                  <a:lnTo>
                    <a:pt x="9035478" y="945095"/>
                  </a:lnTo>
                  <a:lnTo>
                    <a:pt x="9045003" y="945095"/>
                  </a:lnTo>
                  <a:lnTo>
                    <a:pt x="9045003" y="935570"/>
                  </a:lnTo>
                  <a:close/>
                </a:path>
                <a:path w="11268075" h="1002664">
                  <a:moveTo>
                    <a:pt x="9096375" y="975779"/>
                  </a:moveTo>
                  <a:lnTo>
                    <a:pt x="9086850" y="975779"/>
                  </a:lnTo>
                  <a:lnTo>
                    <a:pt x="9086850" y="985304"/>
                  </a:lnTo>
                  <a:lnTo>
                    <a:pt x="9096375" y="985304"/>
                  </a:lnTo>
                  <a:lnTo>
                    <a:pt x="9096375" y="975779"/>
                  </a:lnTo>
                  <a:close/>
                </a:path>
                <a:path w="11268075" h="1002664">
                  <a:moveTo>
                    <a:pt x="9153525" y="975779"/>
                  </a:moveTo>
                  <a:lnTo>
                    <a:pt x="9144000" y="975779"/>
                  </a:lnTo>
                  <a:lnTo>
                    <a:pt x="9144000" y="985304"/>
                  </a:lnTo>
                  <a:lnTo>
                    <a:pt x="9153525" y="985304"/>
                  </a:lnTo>
                  <a:lnTo>
                    <a:pt x="9153525" y="975779"/>
                  </a:lnTo>
                  <a:close/>
                </a:path>
                <a:path w="11268075" h="1002664">
                  <a:moveTo>
                    <a:pt x="9210675" y="975779"/>
                  </a:moveTo>
                  <a:lnTo>
                    <a:pt x="9201150" y="975779"/>
                  </a:lnTo>
                  <a:lnTo>
                    <a:pt x="9201150" y="985304"/>
                  </a:lnTo>
                  <a:lnTo>
                    <a:pt x="9210675" y="985304"/>
                  </a:lnTo>
                  <a:lnTo>
                    <a:pt x="9210675" y="975779"/>
                  </a:lnTo>
                  <a:close/>
                </a:path>
                <a:path w="11268075" h="1002664">
                  <a:moveTo>
                    <a:pt x="9267825" y="975779"/>
                  </a:moveTo>
                  <a:lnTo>
                    <a:pt x="9258300" y="975779"/>
                  </a:lnTo>
                  <a:lnTo>
                    <a:pt x="9258300" y="985304"/>
                  </a:lnTo>
                  <a:lnTo>
                    <a:pt x="9267825" y="985304"/>
                  </a:lnTo>
                  <a:lnTo>
                    <a:pt x="9267825" y="975779"/>
                  </a:lnTo>
                  <a:close/>
                </a:path>
                <a:path w="11268075" h="1002664">
                  <a:moveTo>
                    <a:pt x="9324975" y="975779"/>
                  </a:moveTo>
                  <a:lnTo>
                    <a:pt x="9315450" y="975779"/>
                  </a:lnTo>
                  <a:lnTo>
                    <a:pt x="9315450" y="985304"/>
                  </a:lnTo>
                  <a:lnTo>
                    <a:pt x="9324975" y="985304"/>
                  </a:lnTo>
                  <a:lnTo>
                    <a:pt x="9324975" y="975779"/>
                  </a:lnTo>
                  <a:close/>
                </a:path>
                <a:path w="11268075" h="1002664">
                  <a:moveTo>
                    <a:pt x="9382125" y="975779"/>
                  </a:moveTo>
                  <a:lnTo>
                    <a:pt x="9372600" y="975779"/>
                  </a:lnTo>
                  <a:lnTo>
                    <a:pt x="9372600" y="985304"/>
                  </a:lnTo>
                  <a:lnTo>
                    <a:pt x="9382125" y="985304"/>
                  </a:lnTo>
                  <a:lnTo>
                    <a:pt x="9382125" y="975779"/>
                  </a:lnTo>
                  <a:close/>
                </a:path>
                <a:path w="11268075" h="1002664">
                  <a:moveTo>
                    <a:pt x="9439275" y="975779"/>
                  </a:moveTo>
                  <a:lnTo>
                    <a:pt x="9429750" y="975779"/>
                  </a:lnTo>
                  <a:lnTo>
                    <a:pt x="9429750" y="985304"/>
                  </a:lnTo>
                  <a:lnTo>
                    <a:pt x="9439275" y="985304"/>
                  </a:lnTo>
                  <a:lnTo>
                    <a:pt x="9439275" y="975779"/>
                  </a:lnTo>
                  <a:close/>
                </a:path>
                <a:path w="11268075" h="1002664">
                  <a:moveTo>
                    <a:pt x="9496425" y="975779"/>
                  </a:moveTo>
                  <a:lnTo>
                    <a:pt x="9486900" y="975779"/>
                  </a:lnTo>
                  <a:lnTo>
                    <a:pt x="9486900" y="985304"/>
                  </a:lnTo>
                  <a:lnTo>
                    <a:pt x="9496425" y="985304"/>
                  </a:lnTo>
                  <a:lnTo>
                    <a:pt x="9496425" y="975779"/>
                  </a:lnTo>
                  <a:close/>
                </a:path>
                <a:path w="11268075" h="1002664">
                  <a:moveTo>
                    <a:pt x="9553575" y="975779"/>
                  </a:moveTo>
                  <a:lnTo>
                    <a:pt x="9544050" y="975779"/>
                  </a:lnTo>
                  <a:lnTo>
                    <a:pt x="9544050" y="985304"/>
                  </a:lnTo>
                  <a:lnTo>
                    <a:pt x="9553575" y="985304"/>
                  </a:lnTo>
                  <a:lnTo>
                    <a:pt x="9553575" y="975779"/>
                  </a:lnTo>
                  <a:close/>
                </a:path>
                <a:path w="11268075" h="1002664">
                  <a:moveTo>
                    <a:pt x="9610725" y="975779"/>
                  </a:moveTo>
                  <a:lnTo>
                    <a:pt x="9601200" y="975779"/>
                  </a:lnTo>
                  <a:lnTo>
                    <a:pt x="9601200" y="985304"/>
                  </a:lnTo>
                  <a:lnTo>
                    <a:pt x="9610725" y="985304"/>
                  </a:lnTo>
                  <a:lnTo>
                    <a:pt x="9610725" y="975779"/>
                  </a:lnTo>
                  <a:close/>
                </a:path>
                <a:path w="11268075" h="1002664">
                  <a:moveTo>
                    <a:pt x="9667875" y="975779"/>
                  </a:moveTo>
                  <a:lnTo>
                    <a:pt x="9658350" y="975779"/>
                  </a:lnTo>
                  <a:lnTo>
                    <a:pt x="9658350" y="985304"/>
                  </a:lnTo>
                  <a:lnTo>
                    <a:pt x="9667875" y="985304"/>
                  </a:lnTo>
                  <a:lnTo>
                    <a:pt x="9667875" y="975779"/>
                  </a:lnTo>
                  <a:close/>
                </a:path>
                <a:path w="11268075" h="1002664">
                  <a:moveTo>
                    <a:pt x="9725025" y="975779"/>
                  </a:moveTo>
                  <a:lnTo>
                    <a:pt x="9715500" y="975779"/>
                  </a:lnTo>
                  <a:lnTo>
                    <a:pt x="9715500" y="985304"/>
                  </a:lnTo>
                  <a:lnTo>
                    <a:pt x="9725025" y="985304"/>
                  </a:lnTo>
                  <a:lnTo>
                    <a:pt x="9725025" y="975779"/>
                  </a:lnTo>
                  <a:close/>
                </a:path>
                <a:path w="11268075" h="1002664">
                  <a:moveTo>
                    <a:pt x="9782175" y="975779"/>
                  </a:moveTo>
                  <a:lnTo>
                    <a:pt x="9772650" y="975779"/>
                  </a:lnTo>
                  <a:lnTo>
                    <a:pt x="9772650" y="985304"/>
                  </a:lnTo>
                  <a:lnTo>
                    <a:pt x="9782175" y="985304"/>
                  </a:lnTo>
                  <a:lnTo>
                    <a:pt x="9782175" y="975779"/>
                  </a:lnTo>
                  <a:close/>
                </a:path>
                <a:path w="11268075" h="1002664">
                  <a:moveTo>
                    <a:pt x="9839325" y="975779"/>
                  </a:moveTo>
                  <a:lnTo>
                    <a:pt x="9829800" y="975779"/>
                  </a:lnTo>
                  <a:lnTo>
                    <a:pt x="9829800" y="985304"/>
                  </a:lnTo>
                  <a:lnTo>
                    <a:pt x="9839325" y="985304"/>
                  </a:lnTo>
                  <a:lnTo>
                    <a:pt x="9839325" y="975779"/>
                  </a:lnTo>
                  <a:close/>
                </a:path>
                <a:path w="11268075" h="1002664">
                  <a:moveTo>
                    <a:pt x="9896475" y="975779"/>
                  </a:moveTo>
                  <a:lnTo>
                    <a:pt x="9886950" y="975779"/>
                  </a:lnTo>
                  <a:lnTo>
                    <a:pt x="9886950" y="985304"/>
                  </a:lnTo>
                  <a:lnTo>
                    <a:pt x="9896475" y="985304"/>
                  </a:lnTo>
                  <a:lnTo>
                    <a:pt x="9896475" y="975779"/>
                  </a:lnTo>
                  <a:close/>
                </a:path>
                <a:path w="11268075" h="1002664">
                  <a:moveTo>
                    <a:pt x="9953625" y="975779"/>
                  </a:moveTo>
                  <a:lnTo>
                    <a:pt x="9944100" y="975779"/>
                  </a:lnTo>
                  <a:lnTo>
                    <a:pt x="9944100" y="985304"/>
                  </a:lnTo>
                  <a:lnTo>
                    <a:pt x="9953625" y="985304"/>
                  </a:lnTo>
                  <a:lnTo>
                    <a:pt x="9953625" y="975779"/>
                  </a:lnTo>
                  <a:close/>
                </a:path>
                <a:path w="11268075" h="1002664">
                  <a:moveTo>
                    <a:pt x="10010775" y="975779"/>
                  </a:moveTo>
                  <a:lnTo>
                    <a:pt x="10001250" y="975779"/>
                  </a:lnTo>
                  <a:lnTo>
                    <a:pt x="10001250" y="985304"/>
                  </a:lnTo>
                  <a:lnTo>
                    <a:pt x="10010775" y="985304"/>
                  </a:lnTo>
                  <a:lnTo>
                    <a:pt x="10010775" y="975779"/>
                  </a:lnTo>
                  <a:close/>
                </a:path>
                <a:path w="11268075" h="1002664">
                  <a:moveTo>
                    <a:pt x="10067925" y="975779"/>
                  </a:moveTo>
                  <a:lnTo>
                    <a:pt x="10058400" y="975779"/>
                  </a:lnTo>
                  <a:lnTo>
                    <a:pt x="10058400" y="985304"/>
                  </a:lnTo>
                  <a:lnTo>
                    <a:pt x="10067925" y="985304"/>
                  </a:lnTo>
                  <a:lnTo>
                    <a:pt x="10067925" y="975779"/>
                  </a:lnTo>
                  <a:close/>
                </a:path>
                <a:path w="11268075" h="1002664">
                  <a:moveTo>
                    <a:pt x="10125075" y="975779"/>
                  </a:moveTo>
                  <a:lnTo>
                    <a:pt x="10115550" y="975779"/>
                  </a:lnTo>
                  <a:lnTo>
                    <a:pt x="10115550" y="985304"/>
                  </a:lnTo>
                  <a:lnTo>
                    <a:pt x="10125075" y="985304"/>
                  </a:lnTo>
                  <a:lnTo>
                    <a:pt x="10125075" y="975779"/>
                  </a:lnTo>
                  <a:close/>
                </a:path>
                <a:path w="11268075" h="1002664">
                  <a:moveTo>
                    <a:pt x="10182225" y="975779"/>
                  </a:moveTo>
                  <a:lnTo>
                    <a:pt x="10172700" y="975779"/>
                  </a:lnTo>
                  <a:lnTo>
                    <a:pt x="10172700" y="985304"/>
                  </a:lnTo>
                  <a:lnTo>
                    <a:pt x="10182225" y="985304"/>
                  </a:lnTo>
                  <a:lnTo>
                    <a:pt x="10182225" y="975779"/>
                  </a:lnTo>
                  <a:close/>
                </a:path>
                <a:path w="11268075" h="1002664">
                  <a:moveTo>
                    <a:pt x="10239375" y="975779"/>
                  </a:moveTo>
                  <a:lnTo>
                    <a:pt x="10229850" y="975779"/>
                  </a:lnTo>
                  <a:lnTo>
                    <a:pt x="10229850" y="985304"/>
                  </a:lnTo>
                  <a:lnTo>
                    <a:pt x="10239375" y="985304"/>
                  </a:lnTo>
                  <a:lnTo>
                    <a:pt x="10239375" y="975779"/>
                  </a:lnTo>
                  <a:close/>
                </a:path>
                <a:path w="11268075" h="1002664">
                  <a:moveTo>
                    <a:pt x="10296525" y="975779"/>
                  </a:moveTo>
                  <a:lnTo>
                    <a:pt x="10287000" y="975779"/>
                  </a:lnTo>
                  <a:lnTo>
                    <a:pt x="10287000" y="985304"/>
                  </a:lnTo>
                  <a:lnTo>
                    <a:pt x="10296525" y="985304"/>
                  </a:lnTo>
                  <a:lnTo>
                    <a:pt x="10296525" y="975779"/>
                  </a:lnTo>
                  <a:close/>
                </a:path>
                <a:path w="11268075" h="1002664">
                  <a:moveTo>
                    <a:pt x="10353675" y="975779"/>
                  </a:moveTo>
                  <a:lnTo>
                    <a:pt x="10344150" y="975779"/>
                  </a:lnTo>
                  <a:lnTo>
                    <a:pt x="10344150" y="985304"/>
                  </a:lnTo>
                  <a:lnTo>
                    <a:pt x="10353675" y="985304"/>
                  </a:lnTo>
                  <a:lnTo>
                    <a:pt x="10353675" y="975779"/>
                  </a:lnTo>
                  <a:close/>
                </a:path>
                <a:path w="11268075" h="1002664">
                  <a:moveTo>
                    <a:pt x="10410825" y="975779"/>
                  </a:moveTo>
                  <a:lnTo>
                    <a:pt x="10401300" y="975779"/>
                  </a:lnTo>
                  <a:lnTo>
                    <a:pt x="10401300" y="985304"/>
                  </a:lnTo>
                  <a:lnTo>
                    <a:pt x="10410825" y="985304"/>
                  </a:lnTo>
                  <a:lnTo>
                    <a:pt x="10410825" y="975779"/>
                  </a:lnTo>
                  <a:close/>
                </a:path>
                <a:path w="11268075" h="1002664">
                  <a:moveTo>
                    <a:pt x="10467975" y="975779"/>
                  </a:moveTo>
                  <a:lnTo>
                    <a:pt x="10458450" y="975779"/>
                  </a:lnTo>
                  <a:lnTo>
                    <a:pt x="10458450" y="985304"/>
                  </a:lnTo>
                  <a:lnTo>
                    <a:pt x="10467975" y="985304"/>
                  </a:lnTo>
                  <a:lnTo>
                    <a:pt x="10467975" y="975779"/>
                  </a:lnTo>
                  <a:close/>
                </a:path>
                <a:path w="11268075" h="1002664">
                  <a:moveTo>
                    <a:pt x="10525125" y="975779"/>
                  </a:moveTo>
                  <a:lnTo>
                    <a:pt x="10515600" y="975779"/>
                  </a:lnTo>
                  <a:lnTo>
                    <a:pt x="10515600" y="985304"/>
                  </a:lnTo>
                  <a:lnTo>
                    <a:pt x="10525125" y="985304"/>
                  </a:lnTo>
                  <a:lnTo>
                    <a:pt x="10525125" y="975779"/>
                  </a:lnTo>
                  <a:close/>
                </a:path>
                <a:path w="11268075" h="1002664">
                  <a:moveTo>
                    <a:pt x="10582275" y="975779"/>
                  </a:moveTo>
                  <a:lnTo>
                    <a:pt x="10572750" y="975779"/>
                  </a:lnTo>
                  <a:lnTo>
                    <a:pt x="10572750" y="985304"/>
                  </a:lnTo>
                  <a:lnTo>
                    <a:pt x="10582275" y="985304"/>
                  </a:lnTo>
                  <a:lnTo>
                    <a:pt x="10582275" y="975779"/>
                  </a:lnTo>
                  <a:close/>
                </a:path>
                <a:path w="11268075" h="1002664">
                  <a:moveTo>
                    <a:pt x="10639425" y="975779"/>
                  </a:moveTo>
                  <a:lnTo>
                    <a:pt x="10629900" y="975779"/>
                  </a:lnTo>
                  <a:lnTo>
                    <a:pt x="10629900" y="985304"/>
                  </a:lnTo>
                  <a:lnTo>
                    <a:pt x="10639425" y="985304"/>
                  </a:lnTo>
                  <a:lnTo>
                    <a:pt x="10639425" y="975779"/>
                  </a:lnTo>
                  <a:close/>
                </a:path>
                <a:path w="11268075" h="1002664">
                  <a:moveTo>
                    <a:pt x="10696575" y="975779"/>
                  </a:moveTo>
                  <a:lnTo>
                    <a:pt x="10687050" y="975779"/>
                  </a:lnTo>
                  <a:lnTo>
                    <a:pt x="10687050" y="985304"/>
                  </a:lnTo>
                  <a:lnTo>
                    <a:pt x="10696575" y="985304"/>
                  </a:lnTo>
                  <a:lnTo>
                    <a:pt x="10696575" y="975779"/>
                  </a:lnTo>
                  <a:close/>
                </a:path>
                <a:path w="11268075" h="1002664">
                  <a:moveTo>
                    <a:pt x="10753725" y="975779"/>
                  </a:moveTo>
                  <a:lnTo>
                    <a:pt x="10744200" y="975779"/>
                  </a:lnTo>
                  <a:lnTo>
                    <a:pt x="10744200" y="985304"/>
                  </a:lnTo>
                  <a:lnTo>
                    <a:pt x="10753725" y="985304"/>
                  </a:lnTo>
                  <a:lnTo>
                    <a:pt x="10753725" y="975779"/>
                  </a:lnTo>
                  <a:close/>
                </a:path>
                <a:path w="11268075" h="1002664">
                  <a:moveTo>
                    <a:pt x="10810875" y="975779"/>
                  </a:moveTo>
                  <a:lnTo>
                    <a:pt x="10801350" y="975779"/>
                  </a:lnTo>
                  <a:lnTo>
                    <a:pt x="10801350" y="985304"/>
                  </a:lnTo>
                  <a:lnTo>
                    <a:pt x="10810875" y="985304"/>
                  </a:lnTo>
                  <a:lnTo>
                    <a:pt x="10810875" y="975779"/>
                  </a:lnTo>
                  <a:close/>
                </a:path>
                <a:path w="11268075" h="1002664">
                  <a:moveTo>
                    <a:pt x="10868025" y="975779"/>
                  </a:moveTo>
                  <a:lnTo>
                    <a:pt x="10858500" y="975779"/>
                  </a:lnTo>
                  <a:lnTo>
                    <a:pt x="10858500" y="985304"/>
                  </a:lnTo>
                  <a:lnTo>
                    <a:pt x="10868025" y="985304"/>
                  </a:lnTo>
                  <a:lnTo>
                    <a:pt x="10868025" y="975779"/>
                  </a:lnTo>
                  <a:close/>
                </a:path>
                <a:path w="11268075" h="1002664">
                  <a:moveTo>
                    <a:pt x="10925175" y="975779"/>
                  </a:moveTo>
                  <a:lnTo>
                    <a:pt x="10915650" y="975779"/>
                  </a:lnTo>
                  <a:lnTo>
                    <a:pt x="10915650" y="985304"/>
                  </a:lnTo>
                  <a:lnTo>
                    <a:pt x="10925175" y="985304"/>
                  </a:lnTo>
                  <a:lnTo>
                    <a:pt x="10925175" y="975779"/>
                  </a:lnTo>
                  <a:close/>
                </a:path>
                <a:path w="11268075" h="1002664">
                  <a:moveTo>
                    <a:pt x="10982325" y="975779"/>
                  </a:moveTo>
                  <a:lnTo>
                    <a:pt x="10972800" y="975779"/>
                  </a:lnTo>
                  <a:lnTo>
                    <a:pt x="10972800" y="985304"/>
                  </a:lnTo>
                  <a:lnTo>
                    <a:pt x="10982325" y="985304"/>
                  </a:lnTo>
                  <a:lnTo>
                    <a:pt x="10982325" y="975779"/>
                  </a:lnTo>
                  <a:close/>
                </a:path>
                <a:path w="11268075" h="1002664">
                  <a:moveTo>
                    <a:pt x="11039475" y="975779"/>
                  </a:moveTo>
                  <a:lnTo>
                    <a:pt x="11029950" y="975779"/>
                  </a:lnTo>
                  <a:lnTo>
                    <a:pt x="11029950" y="985304"/>
                  </a:lnTo>
                  <a:lnTo>
                    <a:pt x="11039475" y="985304"/>
                  </a:lnTo>
                  <a:lnTo>
                    <a:pt x="11039475" y="975779"/>
                  </a:lnTo>
                  <a:close/>
                </a:path>
                <a:path w="11268075" h="1002664">
                  <a:moveTo>
                    <a:pt x="11096625" y="975779"/>
                  </a:moveTo>
                  <a:lnTo>
                    <a:pt x="11087100" y="975779"/>
                  </a:lnTo>
                  <a:lnTo>
                    <a:pt x="11087100" y="985304"/>
                  </a:lnTo>
                  <a:lnTo>
                    <a:pt x="11096625" y="985304"/>
                  </a:lnTo>
                  <a:lnTo>
                    <a:pt x="11096625" y="975779"/>
                  </a:lnTo>
                  <a:close/>
                </a:path>
                <a:path w="11268075" h="1002664">
                  <a:moveTo>
                    <a:pt x="11153775" y="975779"/>
                  </a:moveTo>
                  <a:lnTo>
                    <a:pt x="11144250" y="975779"/>
                  </a:lnTo>
                  <a:lnTo>
                    <a:pt x="11144250" y="985304"/>
                  </a:lnTo>
                  <a:lnTo>
                    <a:pt x="11153775" y="985304"/>
                  </a:lnTo>
                  <a:lnTo>
                    <a:pt x="11153775" y="975779"/>
                  </a:lnTo>
                  <a:close/>
                </a:path>
                <a:path w="11268075" h="1002664">
                  <a:moveTo>
                    <a:pt x="11210925" y="975779"/>
                  </a:moveTo>
                  <a:lnTo>
                    <a:pt x="11201400" y="975779"/>
                  </a:lnTo>
                  <a:lnTo>
                    <a:pt x="11201400" y="985304"/>
                  </a:lnTo>
                  <a:lnTo>
                    <a:pt x="11210925" y="985304"/>
                  </a:lnTo>
                  <a:lnTo>
                    <a:pt x="11210925" y="975779"/>
                  </a:lnTo>
                  <a:close/>
                </a:path>
                <a:path w="11268075" h="1002664">
                  <a:moveTo>
                    <a:pt x="11239500" y="992720"/>
                  </a:moveTo>
                  <a:lnTo>
                    <a:pt x="11229975" y="992720"/>
                  </a:lnTo>
                  <a:lnTo>
                    <a:pt x="11229975" y="1002245"/>
                  </a:lnTo>
                  <a:lnTo>
                    <a:pt x="11239500" y="1002245"/>
                  </a:lnTo>
                  <a:lnTo>
                    <a:pt x="11239500" y="992720"/>
                  </a:lnTo>
                  <a:close/>
                </a:path>
                <a:path w="11268075" h="1002664">
                  <a:moveTo>
                    <a:pt x="11239500" y="935570"/>
                  </a:moveTo>
                  <a:lnTo>
                    <a:pt x="11229975" y="935570"/>
                  </a:lnTo>
                  <a:lnTo>
                    <a:pt x="11229975" y="945095"/>
                  </a:lnTo>
                  <a:lnTo>
                    <a:pt x="11239500" y="945095"/>
                  </a:lnTo>
                  <a:lnTo>
                    <a:pt x="11239500" y="935570"/>
                  </a:lnTo>
                  <a:close/>
                </a:path>
                <a:path w="11268075" h="1002664">
                  <a:moveTo>
                    <a:pt x="11268075" y="975779"/>
                  </a:moveTo>
                  <a:lnTo>
                    <a:pt x="11258550" y="975779"/>
                  </a:lnTo>
                  <a:lnTo>
                    <a:pt x="11258550" y="985304"/>
                  </a:lnTo>
                  <a:lnTo>
                    <a:pt x="11268075" y="985304"/>
                  </a:lnTo>
                  <a:lnTo>
                    <a:pt x="1126807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4" name="object 214"/>
            <p:cNvSpPr/>
            <p:nvPr/>
          </p:nvSpPr>
          <p:spPr>
            <a:xfrm>
              <a:off x="914400" y="1758962"/>
              <a:ext cx="3781425" cy="66675"/>
            </a:xfrm>
            <a:custGeom>
              <a:avLst/>
              <a:gdLst/>
              <a:ahLst/>
              <a:cxnLst/>
              <a:rect l="l" t="t" r="r" b="b"/>
              <a:pathLst>
                <a:path w="3781425" h="66675">
                  <a:moveTo>
                    <a:pt x="9525" y="35979"/>
                  </a:moveTo>
                  <a:lnTo>
                    <a:pt x="0" y="35979"/>
                  </a:lnTo>
                  <a:lnTo>
                    <a:pt x="0" y="45504"/>
                  </a:lnTo>
                  <a:lnTo>
                    <a:pt x="9525" y="45504"/>
                  </a:lnTo>
                  <a:lnTo>
                    <a:pt x="9525" y="35979"/>
                  </a:lnTo>
                  <a:close/>
                </a:path>
                <a:path w="3781425" h="66675">
                  <a:moveTo>
                    <a:pt x="47625" y="57150"/>
                  </a:moveTo>
                  <a:lnTo>
                    <a:pt x="38100" y="57150"/>
                  </a:lnTo>
                  <a:lnTo>
                    <a:pt x="38100" y="66675"/>
                  </a:lnTo>
                  <a:lnTo>
                    <a:pt x="47625" y="66675"/>
                  </a:lnTo>
                  <a:lnTo>
                    <a:pt x="47625" y="57150"/>
                  </a:lnTo>
                  <a:close/>
                </a:path>
                <a:path w="3781425" h="66675">
                  <a:moveTo>
                    <a:pt x="47625" y="0"/>
                  </a:moveTo>
                  <a:lnTo>
                    <a:pt x="38100" y="0"/>
                  </a:lnTo>
                  <a:lnTo>
                    <a:pt x="38100" y="9525"/>
                  </a:lnTo>
                  <a:lnTo>
                    <a:pt x="47625" y="9525"/>
                  </a:lnTo>
                  <a:lnTo>
                    <a:pt x="47625" y="0"/>
                  </a:lnTo>
                  <a:close/>
                </a:path>
                <a:path w="3781425" h="66675">
                  <a:moveTo>
                    <a:pt x="66675" y="35979"/>
                  </a:moveTo>
                  <a:lnTo>
                    <a:pt x="57150" y="35979"/>
                  </a:lnTo>
                  <a:lnTo>
                    <a:pt x="57150" y="45504"/>
                  </a:lnTo>
                  <a:lnTo>
                    <a:pt x="66675" y="45504"/>
                  </a:lnTo>
                  <a:lnTo>
                    <a:pt x="66675" y="35979"/>
                  </a:lnTo>
                  <a:close/>
                </a:path>
                <a:path w="3781425" h="66675">
                  <a:moveTo>
                    <a:pt x="123825" y="35979"/>
                  </a:moveTo>
                  <a:lnTo>
                    <a:pt x="114300" y="35979"/>
                  </a:lnTo>
                  <a:lnTo>
                    <a:pt x="114300" y="45504"/>
                  </a:lnTo>
                  <a:lnTo>
                    <a:pt x="123825" y="45504"/>
                  </a:lnTo>
                  <a:lnTo>
                    <a:pt x="123825" y="35979"/>
                  </a:lnTo>
                  <a:close/>
                </a:path>
                <a:path w="3781425" h="66675">
                  <a:moveTo>
                    <a:pt x="180975" y="35979"/>
                  </a:moveTo>
                  <a:lnTo>
                    <a:pt x="171450" y="35979"/>
                  </a:lnTo>
                  <a:lnTo>
                    <a:pt x="171450" y="45504"/>
                  </a:lnTo>
                  <a:lnTo>
                    <a:pt x="180975" y="45504"/>
                  </a:lnTo>
                  <a:lnTo>
                    <a:pt x="180975" y="35979"/>
                  </a:lnTo>
                  <a:close/>
                </a:path>
                <a:path w="3781425" h="66675">
                  <a:moveTo>
                    <a:pt x="238125" y="35979"/>
                  </a:moveTo>
                  <a:lnTo>
                    <a:pt x="228600" y="35979"/>
                  </a:lnTo>
                  <a:lnTo>
                    <a:pt x="228600" y="45504"/>
                  </a:lnTo>
                  <a:lnTo>
                    <a:pt x="238125" y="45504"/>
                  </a:lnTo>
                  <a:lnTo>
                    <a:pt x="238125" y="35979"/>
                  </a:lnTo>
                  <a:close/>
                </a:path>
                <a:path w="3781425" h="66675">
                  <a:moveTo>
                    <a:pt x="295275" y="35979"/>
                  </a:moveTo>
                  <a:lnTo>
                    <a:pt x="285750" y="35979"/>
                  </a:lnTo>
                  <a:lnTo>
                    <a:pt x="285750" y="45504"/>
                  </a:lnTo>
                  <a:lnTo>
                    <a:pt x="295275" y="45504"/>
                  </a:lnTo>
                  <a:lnTo>
                    <a:pt x="295275" y="35979"/>
                  </a:lnTo>
                  <a:close/>
                </a:path>
                <a:path w="3781425" h="66675">
                  <a:moveTo>
                    <a:pt x="352425" y="35979"/>
                  </a:moveTo>
                  <a:lnTo>
                    <a:pt x="342900" y="35979"/>
                  </a:lnTo>
                  <a:lnTo>
                    <a:pt x="342900" y="45504"/>
                  </a:lnTo>
                  <a:lnTo>
                    <a:pt x="352425" y="45504"/>
                  </a:lnTo>
                  <a:lnTo>
                    <a:pt x="352425" y="35979"/>
                  </a:lnTo>
                  <a:close/>
                </a:path>
                <a:path w="3781425" h="66675">
                  <a:moveTo>
                    <a:pt x="409575" y="35979"/>
                  </a:moveTo>
                  <a:lnTo>
                    <a:pt x="400050" y="35979"/>
                  </a:lnTo>
                  <a:lnTo>
                    <a:pt x="400050" y="45504"/>
                  </a:lnTo>
                  <a:lnTo>
                    <a:pt x="409575" y="45504"/>
                  </a:lnTo>
                  <a:lnTo>
                    <a:pt x="409575" y="35979"/>
                  </a:lnTo>
                  <a:close/>
                </a:path>
                <a:path w="3781425" h="66675">
                  <a:moveTo>
                    <a:pt x="466725" y="35979"/>
                  </a:moveTo>
                  <a:lnTo>
                    <a:pt x="457200" y="35979"/>
                  </a:lnTo>
                  <a:lnTo>
                    <a:pt x="457200" y="45504"/>
                  </a:lnTo>
                  <a:lnTo>
                    <a:pt x="466725" y="45504"/>
                  </a:lnTo>
                  <a:lnTo>
                    <a:pt x="466725" y="35979"/>
                  </a:lnTo>
                  <a:close/>
                </a:path>
                <a:path w="3781425" h="66675">
                  <a:moveTo>
                    <a:pt x="523875" y="35979"/>
                  </a:moveTo>
                  <a:lnTo>
                    <a:pt x="514350" y="35979"/>
                  </a:lnTo>
                  <a:lnTo>
                    <a:pt x="514350" y="45504"/>
                  </a:lnTo>
                  <a:lnTo>
                    <a:pt x="523875" y="45504"/>
                  </a:lnTo>
                  <a:lnTo>
                    <a:pt x="523875" y="35979"/>
                  </a:lnTo>
                  <a:close/>
                </a:path>
                <a:path w="3781425" h="66675">
                  <a:moveTo>
                    <a:pt x="581025" y="35979"/>
                  </a:moveTo>
                  <a:lnTo>
                    <a:pt x="571500" y="35979"/>
                  </a:lnTo>
                  <a:lnTo>
                    <a:pt x="571500" y="45504"/>
                  </a:lnTo>
                  <a:lnTo>
                    <a:pt x="581025" y="45504"/>
                  </a:lnTo>
                  <a:lnTo>
                    <a:pt x="581025" y="35979"/>
                  </a:lnTo>
                  <a:close/>
                </a:path>
                <a:path w="3781425" h="66675">
                  <a:moveTo>
                    <a:pt x="638175" y="35979"/>
                  </a:moveTo>
                  <a:lnTo>
                    <a:pt x="628650" y="35979"/>
                  </a:lnTo>
                  <a:lnTo>
                    <a:pt x="628650" y="45504"/>
                  </a:lnTo>
                  <a:lnTo>
                    <a:pt x="638175" y="45504"/>
                  </a:lnTo>
                  <a:lnTo>
                    <a:pt x="638175" y="35979"/>
                  </a:lnTo>
                  <a:close/>
                </a:path>
                <a:path w="3781425" h="66675">
                  <a:moveTo>
                    <a:pt x="695325" y="35979"/>
                  </a:moveTo>
                  <a:lnTo>
                    <a:pt x="685800" y="35979"/>
                  </a:lnTo>
                  <a:lnTo>
                    <a:pt x="685800" y="45504"/>
                  </a:lnTo>
                  <a:lnTo>
                    <a:pt x="695325" y="45504"/>
                  </a:lnTo>
                  <a:lnTo>
                    <a:pt x="695325" y="35979"/>
                  </a:lnTo>
                  <a:close/>
                </a:path>
                <a:path w="3781425" h="66675">
                  <a:moveTo>
                    <a:pt x="752475" y="35979"/>
                  </a:moveTo>
                  <a:lnTo>
                    <a:pt x="742950" y="35979"/>
                  </a:lnTo>
                  <a:lnTo>
                    <a:pt x="742950" y="45504"/>
                  </a:lnTo>
                  <a:lnTo>
                    <a:pt x="752475" y="45504"/>
                  </a:lnTo>
                  <a:lnTo>
                    <a:pt x="752475" y="35979"/>
                  </a:lnTo>
                  <a:close/>
                </a:path>
                <a:path w="3781425" h="66675">
                  <a:moveTo>
                    <a:pt x="809625" y="35979"/>
                  </a:moveTo>
                  <a:lnTo>
                    <a:pt x="800100" y="35979"/>
                  </a:lnTo>
                  <a:lnTo>
                    <a:pt x="800100" y="45504"/>
                  </a:lnTo>
                  <a:lnTo>
                    <a:pt x="809625" y="45504"/>
                  </a:lnTo>
                  <a:lnTo>
                    <a:pt x="809625" y="35979"/>
                  </a:lnTo>
                  <a:close/>
                </a:path>
                <a:path w="3781425" h="66675">
                  <a:moveTo>
                    <a:pt x="866775" y="35979"/>
                  </a:moveTo>
                  <a:lnTo>
                    <a:pt x="857250" y="35979"/>
                  </a:lnTo>
                  <a:lnTo>
                    <a:pt x="857250" y="45504"/>
                  </a:lnTo>
                  <a:lnTo>
                    <a:pt x="866775" y="45504"/>
                  </a:lnTo>
                  <a:lnTo>
                    <a:pt x="866775" y="35979"/>
                  </a:lnTo>
                  <a:close/>
                </a:path>
                <a:path w="3781425" h="66675">
                  <a:moveTo>
                    <a:pt x="923925" y="35979"/>
                  </a:moveTo>
                  <a:lnTo>
                    <a:pt x="914400" y="35979"/>
                  </a:lnTo>
                  <a:lnTo>
                    <a:pt x="914400" y="45504"/>
                  </a:lnTo>
                  <a:lnTo>
                    <a:pt x="923925" y="45504"/>
                  </a:lnTo>
                  <a:lnTo>
                    <a:pt x="923925" y="35979"/>
                  </a:lnTo>
                  <a:close/>
                </a:path>
                <a:path w="3781425" h="66675">
                  <a:moveTo>
                    <a:pt x="981075" y="35979"/>
                  </a:moveTo>
                  <a:lnTo>
                    <a:pt x="971550" y="35979"/>
                  </a:lnTo>
                  <a:lnTo>
                    <a:pt x="971550" y="45504"/>
                  </a:lnTo>
                  <a:lnTo>
                    <a:pt x="981075" y="45504"/>
                  </a:lnTo>
                  <a:lnTo>
                    <a:pt x="981075" y="35979"/>
                  </a:lnTo>
                  <a:close/>
                </a:path>
                <a:path w="3781425" h="66675">
                  <a:moveTo>
                    <a:pt x="1038225" y="35979"/>
                  </a:moveTo>
                  <a:lnTo>
                    <a:pt x="1028700" y="35979"/>
                  </a:lnTo>
                  <a:lnTo>
                    <a:pt x="1028700" y="45504"/>
                  </a:lnTo>
                  <a:lnTo>
                    <a:pt x="1038225" y="45504"/>
                  </a:lnTo>
                  <a:lnTo>
                    <a:pt x="1038225" y="35979"/>
                  </a:lnTo>
                  <a:close/>
                </a:path>
                <a:path w="3781425" h="66675">
                  <a:moveTo>
                    <a:pt x="1095375" y="35979"/>
                  </a:moveTo>
                  <a:lnTo>
                    <a:pt x="1085850" y="35979"/>
                  </a:lnTo>
                  <a:lnTo>
                    <a:pt x="1085850" y="45504"/>
                  </a:lnTo>
                  <a:lnTo>
                    <a:pt x="1095375" y="45504"/>
                  </a:lnTo>
                  <a:lnTo>
                    <a:pt x="1095375" y="35979"/>
                  </a:lnTo>
                  <a:close/>
                </a:path>
                <a:path w="3781425" h="66675">
                  <a:moveTo>
                    <a:pt x="1152525" y="35979"/>
                  </a:moveTo>
                  <a:lnTo>
                    <a:pt x="1143000" y="35979"/>
                  </a:lnTo>
                  <a:lnTo>
                    <a:pt x="1143000" y="45504"/>
                  </a:lnTo>
                  <a:lnTo>
                    <a:pt x="1152525" y="45504"/>
                  </a:lnTo>
                  <a:lnTo>
                    <a:pt x="1152525" y="35979"/>
                  </a:lnTo>
                  <a:close/>
                </a:path>
                <a:path w="3781425" h="66675">
                  <a:moveTo>
                    <a:pt x="1209675" y="35979"/>
                  </a:moveTo>
                  <a:lnTo>
                    <a:pt x="1200150" y="35979"/>
                  </a:lnTo>
                  <a:lnTo>
                    <a:pt x="1200150" y="45504"/>
                  </a:lnTo>
                  <a:lnTo>
                    <a:pt x="1209675" y="45504"/>
                  </a:lnTo>
                  <a:lnTo>
                    <a:pt x="1209675" y="35979"/>
                  </a:lnTo>
                  <a:close/>
                </a:path>
                <a:path w="3781425" h="66675">
                  <a:moveTo>
                    <a:pt x="1266825" y="35979"/>
                  </a:moveTo>
                  <a:lnTo>
                    <a:pt x="1257300" y="35979"/>
                  </a:lnTo>
                  <a:lnTo>
                    <a:pt x="1257300" y="45504"/>
                  </a:lnTo>
                  <a:lnTo>
                    <a:pt x="1266825" y="45504"/>
                  </a:lnTo>
                  <a:lnTo>
                    <a:pt x="1266825" y="35979"/>
                  </a:lnTo>
                  <a:close/>
                </a:path>
                <a:path w="3781425" h="66675">
                  <a:moveTo>
                    <a:pt x="1323975" y="35979"/>
                  </a:moveTo>
                  <a:lnTo>
                    <a:pt x="1314450" y="35979"/>
                  </a:lnTo>
                  <a:lnTo>
                    <a:pt x="1314450" y="45504"/>
                  </a:lnTo>
                  <a:lnTo>
                    <a:pt x="1323975" y="45504"/>
                  </a:lnTo>
                  <a:lnTo>
                    <a:pt x="1323975" y="35979"/>
                  </a:lnTo>
                  <a:close/>
                </a:path>
                <a:path w="3781425" h="66675">
                  <a:moveTo>
                    <a:pt x="1381125" y="35979"/>
                  </a:moveTo>
                  <a:lnTo>
                    <a:pt x="1371600" y="35979"/>
                  </a:lnTo>
                  <a:lnTo>
                    <a:pt x="1371600" y="45504"/>
                  </a:lnTo>
                  <a:lnTo>
                    <a:pt x="1381125" y="45504"/>
                  </a:lnTo>
                  <a:lnTo>
                    <a:pt x="1381125" y="35979"/>
                  </a:lnTo>
                  <a:close/>
                </a:path>
                <a:path w="3781425" h="66675">
                  <a:moveTo>
                    <a:pt x="1438275" y="35979"/>
                  </a:moveTo>
                  <a:lnTo>
                    <a:pt x="1428750" y="35979"/>
                  </a:lnTo>
                  <a:lnTo>
                    <a:pt x="1428750" y="45504"/>
                  </a:lnTo>
                  <a:lnTo>
                    <a:pt x="1438275" y="45504"/>
                  </a:lnTo>
                  <a:lnTo>
                    <a:pt x="1438275" y="35979"/>
                  </a:lnTo>
                  <a:close/>
                </a:path>
                <a:path w="3781425" h="66675">
                  <a:moveTo>
                    <a:pt x="1495425" y="35979"/>
                  </a:moveTo>
                  <a:lnTo>
                    <a:pt x="1485900" y="35979"/>
                  </a:lnTo>
                  <a:lnTo>
                    <a:pt x="1485900" y="45504"/>
                  </a:lnTo>
                  <a:lnTo>
                    <a:pt x="1495425" y="45504"/>
                  </a:lnTo>
                  <a:lnTo>
                    <a:pt x="1495425" y="35979"/>
                  </a:lnTo>
                  <a:close/>
                </a:path>
                <a:path w="3781425" h="66675">
                  <a:moveTo>
                    <a:pt x="1552575" y="35979"/>
                  </a:moveTo>
                  <a:lnTo>
                    <a:pt x="1543050" y="35979"/>
                  </a:lnTo>
                  <a:lnTo>
                    <a:pt x="1543050" y="45504"/>
                  </a:lnTo>
                  <a:lnTo>
                    <a:pt x="1552575" y="45504"/>
                  </a:lnTo>
                  <a:lnTo>
                    <a:pt x="1552575" y="35979"/>
                  </a:lnTo>
                  <a:close/>
                </a:path>
                <a:path w="3781425" h="66675">
                  <a:moveTo>
                    <a:pt x="1609725" y="35979"/>
                  </a:moveTo>
                  <a:lnTo>
                    <a:pt x="1600200" y="35979"/>
                  </a:lnTo>
                  <a:lnTo>
                    <a:pt x="1600200" y="45504"/>
                  </a:lnTo>
                  <a:lnTo>
                    <a:pt x="1609725" y="45504"/>
                  </a:lnTo>
                  <a:lnTo>
                    <a:pt x="1609725" y="35979"/>
                  </a:lnTo>
                  <a:close/>
                </a:path>
                <a:path w="3781425" h="66675">
                  <a:moveTo>
                    <a:pt x="1666875" y="35979"/>
                  </a:moveTo>
                  <a:lnTo>
                    <a:pt x="1657350" y="35979"/>
                  </a:lnTo>
                  <a:lnTo>
                    <a:pt x="1657350" y="45504"/>
                  </a:lnTo>
                  <a:lnTo>
                    <a:pt x="1666875" y="45504"/>
                  </a:lnTo>
                  <a:lnTo>
                    <a:pt x="1666875" y="35979"/>
                  </a:lnTo>
                  <a:close/>
                </a:path>
                <a:path w="3781425" h="66675">
                  <a:moveTo>
                    <a:pt x="1724025" y="35979"/>
                  </a:moveTo>
                  <a:lnTo>
                    <a:pt x="1714500" y="35979"/>
                  </a:lnTo>
                  <a:lnTo>
                    <a:pt x="1714500" y="45504"/>
                  </a:lnTo>
                  <a:lnTo>
                    <a:pt x="1724025" y="45504"/>
                  </a:lnTo>
                  <a:lnTo>
                    <a:pt x="1724025" y="35979"/>
                  </a:lnTo>
                  <a:close/>
                </a:path>
                <a:path w="3781425" h="66675">
                  <a:moveTo>
                    <a:pt x="1781175" y="35979"/>
                  </a:moveTo>
                  <a:lnTo>
                    <a:pt x="1771650" y="35979"/>
                  </a:lnTo>
                  <a:lnTo>
                    <a:pt x="1771650" y="45504"/>
                  </a:lnTo>
                  <a:lnTo>
                    <a:pt x="1781175" y="45504"/>
                  </a:lnTo>
                  <a:lnTo>
                    <a:pt x="1781175" y="35979"/>
                  </a:lnTo>
                  <a:close/>
                </a:path>
                <a:path w="3781425" h="66675">
                  <a:moveTo>
                    <a:pt x="1838325" y="35979"/>
                  </a:moveTo>
                  <a:lnTo>
                    <a:pt x="1828800" y="35979"/>
                  </a:lnTo>
                  <a:lnTo>
                    <a:pt x="1828800" y="45504"/>
                  </a:lnTo>
                  <a:lnTo>
                    <a:pt x="1838325" y="45504"/>
                  </a:lnTo>
                  <a:lnTo>
                    <a:pt x="1838325" y="35979"/>
                  </a:lnTo>
                  <a:close/>
                </a:path>
                <a:path w="3781425" h="66675">
                  <a:moveTo>
                    <a:pt x="1895475" y="35979"/>
                  </a:moveTo>
                  <a:lnTo>
                    <a:pt x="1885950" y="35979"/>
                  </a:lnTo>
                  <a:lnTo>
                    <a:pt x="1885950" y="45504"/>
                  </a:lnTo>
                  <a:lnTo>
                    <a:pt x="1895475" y="45504"/>
                  </a:lnTo>
                  <a:lnTo>
                    <a:pt x="1895475" y="35979"/>
                  </a:lnTo>
                  <a:close/>
                </a:path>
                <a:path w="3781425" h="66675">
                  <a:moveTo>
                    <a:pt x="1952625" y="35979"/>
                  </a:moveTo>
                  <a:lnTo>
                    <a:pt x="1943100" y="35979"/>
                  </a:lnTo>
                  <a:lnTo>
                    <a:pt x="1943100" y="45504"/>
                  </a:lnTo>
                  <a:lnTo>
                    <a:pt x="1952625" y="45504"/>
                  </a:lnTo>
                  <a:lnTo>
                    <a:pt x="1952625" y="35979"/>
                  </a:lnTo>
                  <a:close/>
                </a:path>
                <a:path w="3781425" h="66675">
                  <a:moveTo>
                    <a:pt x="2009775" y="35979"/>
                  </a:moveTo>
                  <a:lnTo>
                    <a:pt x="2000250" y="35979"/>
                  </a:lnTo>
                  <a:lnTo>
                    <a:pt x="2000250" y="45504"/>
                  </a:lnTo>
                  <a:lnTo>
                    <a:pt x="2009775" y="45504"/>
                  </a:lnTo>
                  <a:lnTo>
                    <a:pt x="2009775" y="35979"/>
                  </a:lnTo>
                  <a:close/>
                </a:path>
                <a:path w="3781425" h="66675">
                  <a:moveTo>
                    <a:pt x="2066925" y="35979"/>
                  </a:moveTo>
                  <a:lnTo>
                    <a:pt x="2057400" y="35979"/>
                  </a:lnTo>
                  <a:lnTo>
                    <a:pt x="2057400" y="45504"/>
                  </a:lnTo>
                  <a:lnTo>
                    <a:pt x="2066925" y="45504"/>
                  </a:lnTo>
                  <a:lnTo>
                    <a:pt x="2066925" y="35979"/>
                  </a:lnTo>
                  <a:close/>
                </a:path>
                <a:path w="3781425" h="66675">
                  <a:moveTo>
                    <a:pt x="2124075" y="35979"/>
                  </a:moveTo>
                  <a:lnTo>
                    <a:pt x="2114550" y="35979"/>
                  </a:lnTo>
                  <a:lnTo>
                    <a:pt x="2114550" y="45504"/>
                  </a:lnTo>
                  <a:lnTo>
                    <a:pt x="2124075" y="45504"/>
                  </a:lnTo>
                  <a:lnTo>
                    <a:pt x="2124075" y="35979"/>
                  </a:lnTo>
                  <a:close/>
                </a:path>
                <a:path w="3781425" h="66675">
                  <a:moveTo>
                    <a:pt x="2181225" y="35979"/>
                  </a:moveTo>
                  <a:lnTo>
                    <a:pt x="2171700" y="35979"/>
                  </a:lnTo>
                  <a:lnTo>
                    <a:pt x="2171700" y="45504"/>
                  </a:lnTo>
                  <a:lnTo>
                    <a:pt x="2181225" y="45504"/>
                  </a:lnTo>
                  <a:lnTo>
                    <a:pt x="2181225" y="35979"/>
                  </a:lnTo>
                  <a:close/>
                </a:path>
                <a:path w="3781425" h="66675">
                  <a:moveTo>
                    <a:pt x="2238375" y="35979"/>
                  </a:moveTo>
                  <a:lnTo>
                    <a:pt x="2228850" y="35979"/>
                  </a:lnTo>
                  <a:lnTo>
                    <a:pt x="2228850" y="45504"/>
                  </a:lnTo>
                  <a:lnTo>
                    <a:pt x="2238375" y="45504"/>
                  </a:lnTo>
                  <a:lnTo>
                    <a:pt x="2238375" y="35979"/>
                  </a:lnTo>
                  <a:close/>
                </a:path>
                <a:path w="3781425" h="66675">
                  <a:moveTo>
                    <a:pt x="2295525" y="35979"/>
                  </a:moveTo>
                  <a:lnTo>
                    <a:pt x="2286000" y="35979"/>
                  </a:lnTo>
                  <a:lnTo>
                    <a:pt x="2286000" y="45504"/>
                  </a:lnTo>
                  <a:lnTo>
                    <a:pt x="2295525" y="45504"/>
                  </a:lnTo>
                  <a:lnTo>
                    <a:pt x="2295525" y="35979"/>
                  </a:lnTo>
                  <a:close/>
                </a:path>
                <a:path w="3781425" h="66675">
                  <a:moveTo>
                    <a:pt x="2315248" y="57150"/>
                  </a:moveTo>
                  <a:lnTo>
                    <a:pt x="2305723" y="57150"/>
                  </a:lnTo>
                  <a:lnTo>
                    <a:pt x="2305723" y="66675"/>
                  </a:lnTo>
                  <a:lnTo>
                    <a:pt x="2315248" y="66675"/>
                  </a:lnTo>
                  <a:lnTo>
                    <a:pt x="2315248" y="57150"/>
                  </a:lnTo>
                  <a:close/>
                </a:path>
                <a:path w="3781425" h="66675">
                  <a:moveTo>
                    <a:pt x="2315248" y="0"/>
                  </a:moveTo>
                  <a:lnTo>
                    <a:pt x="2305723" y="0"/>
                  </a:lnTo>
                  <a:lnTo>
                    <a:pt x="2305723" y="9525"/>
                  </a:lnTo>
                  <a:lnTo>
                    <a:pt x="2315248" y="9525"/>
                  </a:lnTo>
                  <a:lnTo>
                    <a:pt x="2315248" y="0"/>
                  </a:lnTo>
                  <a:close/>
                </a:path>
                <a:path w="3781425" h="66675">
                  <a:moveTo>
                    <a:pt x="2352675" y="35979"/>
                  </a:moveTo>
                  <a:lnTo>
                    <a:pt x="2343150" y="35979"/>
                  </a:lnTo>
                  <a:lnTo>
                    <a:pt x="2343150" y="45504"/>
                  </a:lnTo>
                  <a:lnTo>
                    <a:pt x="2352675" y="45504"/>
                  </a:lnTo>
                  <a:lnTo>
                    <a:pt x="2352675" y="35979"/>
                  </a:lnTo>
                  <a:close/>
                </a:path>
                <a:path w="3781425" h="66675">
                  <a:moveTo>
                    <a:pt x="2409825" y="35979"/>
                  </a:moveTo>
                  <a:lnTo>
                    <a:pt x="2400300" y="35979"/>
                  </a:lnTo>
                  <a:lnTo>
                    <a:pt x="2400300" y="45504"/>
                  </a:lnTo>
                  <a:lnTo>
                    <a:pt x="2409825" y="45504"/>
                  </a:lnTo>
                  <a:lnTo>
                    <a:pt x="2409825" y="35979"/>
                  </a:lnTo>
                  <a:close/>
                </a:path>
                <a:path w="3781425" h="66675">
                  <a:moveTo>
                    <a:pt x="2466975" y="35979"/>
                  </a:moveTo>
                  <a:lnTo>
                    <a:pt x="2457450" y="35979"/>
                  </a:lnTo>
                  <a:lnTo>
                    <a:pt x="2457450" y="45504"/>
                  </a:lnTo>
                  <a:lnTo>
                    <a:pt x="2466975" y="45504"/>
                  </a:lnTo>
                  <a:lnTo>
                    <a:pt x="2466975" y="35979"/>
                  </a:lnTo>
                  <a:close/>
                </a:path>
                <a:path w="3781425" h="66675">
                  <a:moveTo>
                    <a:pt x="2524125" y="35979"/>
                  </a:moveTo>
                  <a:lnTo>
                    <a:pt x="2514600" y="35979"/>
                  </a:lnTo>
                  <a:lnTo>
                    <a:pt x="2514600" y="45504"/>
                  </a:lnTo>
                  <a:lnTo>
                    <a:pt x="2524125" y="45504"/>
                  </a:lnTo>
                  <a:lnTo>
                    <a:pt x="2524125" y="35979"/>
                  </a:lnTo>
                  <a:close/>
                </a:path>
                <a:path w="3781425" h="66675">
                  <a:moveTo>
                    <a:pt x="2581275" y="35979"/>
                  </a:moveTo>
                  <a:lnTo>
                    <a:pt x="2571750" y="35979"/>
                  </a:lnTo>
                  <a:lnTo>
                    <a:pt x="2571750" y="45504"/>
                  </a:lnTo>
                  <a:lnTo>
                    <a:pt x="2581275" y="45504"/>
                  </a:lnTo>
                  <a:lnTo>
                    <a:pt x="2581275" y="35979"/>
                  </a:lnTo>
                  <a:close/>
                </a:path>
                <a:path w="3781425" h="66675">
                  <a:moveTo>
                    <a:pt x="2638425" y="35979"/>
                  </a:moveTo>
                  <a:lnTo>
                    <a:pt x="2628900" y="35979"/>
                  </a:lnTo>
                  <a:lnTo>
                    <a:pt x="2628900" y="45504"/>
                  </a:lnTo>
                  <a:lnTo>
                    <a:pt x="2638425" y="45504"/>
                  </a:lnTo>
                  <a:lnTo>
                    <a:pt x="2638425" y="35979"/>
                  </a:lnTo>
                  <a:close/>
                </a:path>
                <a:path w="3781425" h="66675">
                  <a:moveTo>
                    <a:pt x="2695575" y="35979"/>
                  </a:moveTo>
                  <a:lnTo>
                    <a:pt x="2686050" y="35979"/>
                  </a:lnTo>
                  <a:lnTo>
                    <a:pt x="2686050" y="45504"/>
                  </a:lnTo>
                  <a:lnTo>
                    <a:pt x="2695575" y="45504"/>
                  </a:lnTo>
                  <a:lnTo>
                    <a:pt x="2695575" y="35979"/>
                  </a:lnTo>
                  <a:close/>
                </a:path>
                <a:path w="3781425" h="66675">
                  <a:moveTo>
                    <a:pt x="2752725" y="35979"/>
                  </a:moveTo>
                  <a:lnTo>
                    <a:pt x="2743200" y="35979"/>
                  </a:lnTo>
                  <a:lnTo>
                    <a:pt x="2743200" y="45504"/>
                  </a:lnTo>
                  <a:lnTo>
                    <a:pt x="2752725" y="45504"/>
                  </a:lnTo>
                  <a:lnTo>
                    <a:pt x="2752725" y="35979"/>
                  </a:lnTo>
                  <a:close/>
                </a:path>
                <a:path w="3781425" h="66675">
                  <a:moveTo>
                    <a:pt x="2809875" y="35979"/>
                  </a:moveTo>
                  <a:lnTo>
                    <a:pt x="2800350" y="35979"/>
                  </a:lnTo>
                  <a:lnTo>
                    <a:pt x="2800350" y="45504"/>
                  </a:lnTo>
                  <a:lnTo>
                    <a:pt x="2809875" y="45504"/>
                  </a:lnTo>
                  <a:lnTo>
                    <a:pt x="2809875" y="35979"/>
                  </a:lnTo>
                  <a:close/>
                </a:path>
                <a:path w="3781425" h="66675">
                  <a:moveTo>
                    <a:pt x="2867025" y="35979"/>
                  </a:moveTo>
                  <a:lnTo>
                    <a:pt x="2857500" y="35979"/>
                  </a:lnTo>
                  <a:lnTo>
                    <a:pt x="2857500" y="45504"/>
                  </a:lnTo>
                  <a:lnTo>
                    <a:pt x="2867025" y="45504"/>
                  </a:lnTo>
                  <a:lnTo>
                    <a:pt x="2867025" y="35979"/>
                  </a:lnTo>
                  <a:close/>
                </a:path>
                <a:path w="3781425" h="66675">
                  <a:moveTo>
                    <a:pt x="2924175" y="35979"/>
                  </a:moveTo>
                  <a:lnTo>
                    <a:pt x="2914650" y="35979"/>
                  </a:lnTo>
                  <a:lnTo>
                    <a:pt x="2914650" y="45504"/>
                  </a:lnTo>
                  <a:lnTo>
                    <a:pt x="2924175" y="45504"/>
                  </a:lnTo>
                  <a:lnTo>
                    <a:pt x="2924175" y="35979"/>
                  </a:lnTo>
                  <a:close/>
                </a:path>
                <a:path w="3781425" h="66675">
                  <a:moveTo>
                    <a:pt x="2981325" y="35979"/>
                  </a:moveTo>
                  <a:lnTo>
                    <a:pt x="2971800" y="35979"/>
                  </a:lnTo>
                  <a:lnTo>
                    <a:pt x="2971800" y="45504"/>
                  </a:lnTo>
                  <a:lnTo>
                    <a:pt x="2981325" y="45504"/>
                  </a:lnTo>
                  <a:lnTo>
                    <a:pt x="2981325" y="35979"/>
                  </a:lnTo>
                  <a:close/>
                </a:path>
                <a:path w="3781425" h="66675">
                  <a:moveTo>
                    <a:pt x="3038475" y="35979"/>
                  </a:moveTo>
                  <a:lnTo>
                    <a:pt x="3028950" y="35979"/>
                  </a:lnTo>
                  <a:lnTo>
                    <a:pt x="3028950" y="45504"/>
                  </a:lnTo>
                  <a:lnTo>
                    <a:pt x="3038475" y="45504"/>
                  </a:lnTo>
                  <a:lnTo>
                    <a:pt x="3038475" y="35979"/>
                  </a:lnTo>
                  <a:close/>
                </a:path>
                <a:path w="3781425" h="66675">
                  <a:moveTo>
                    <a:pt x="3095625" y="35979"/>
                  </a:moveTo>
                  <a:lnTo>
                    <a:pt x="3086100" y="35979"/>
                  </a:lnTo>
                  <a:lnTo>
                    <a:pt x="3086100" y="45504"/>
                  </a:lnTo>
                  <a:lnTo>
                    <a:pt x="3095625" y="45504"/>
                  </a:lnTo>
                  <a:lnTo>
                    <a:pt x="3095625" y="35979"/>
                  </a:lnTo>
                  <a:close/>
                </a:path>
                <a:path w="3781425" h="66675">
                  <a:moveTo>
                    <a:pt x="3152775" y="35979"/>
                  </a:moveTo>
                  <a:lnTo>
                    <a:pt x="3143250" y="35979"/>
                  </a:lnTo>
                  <a:lnTo>
                    <a:pt x="3143250" y="45504"/>
                  </a:lnTo>
                  <a:lnTo>
                    <a:pt x="3152775" y="45504"/>
                  </a:lnTo>
                  <a:lnTo>
                    <a:pt x="3152775" y="35979"/>
                  </a:lnTo>
                  <a:close/>
                </a:path>
                <a:path w="3781425" h="66675">
                  <a:moveTo>
                    <a:pt x="3209925" y="35979"/>
                  </a:moveTo>
                  <a:lnTo>
                    <a:pt x="3200400" y="35979"/>
                  </a:lnTo>
                  <a:lnTo>
                    <a:pt x="3200400" y="45504"/>
                  </a:lnTo>
                  <a:lnTo>
                    <a:pt x="3209925" y="45504"/>
                  </a:lnTo>
                  <a:lnTo>
                    <a:pt x="3209925" y="35979"/>
                  </a:lnTo>
                  <a:close/>
                </a:path>
                <a:path w="3781425" h="66675">
                  <a:moveTo>
                    <a:pt x="3267075" y="35979"/>
                  </a:moveTo>
                  <a:lnTo>
                    <a:pt x="3257550" y="35979"/>
                  </a:lnTo>
                  <a:lnTo>
                    <a:pt x="3257550" y="45504"/>
                  </a:lnTo>
                  <a:lnTo>
                    <a:pt x="3267075" y="45504"/>
                  </a:lnTo>
                  <a:lnTo>
                    <a:pt x="3267075" y="35979"/>
                  </a:lnTo>
                  <a:close/>
                </a:path>
                <a:path w="3781425" h="66675">
                  <a:moveTo>
                    <a:pt x="3324225" y="35979"/>
                  </a:moveTo>
                  <a:lnTo>
                    <a:pt x="3314700" y="35979"/>
                  </a:lnTo>
                  <a:lnTo>
                    <a:pt x="3314700" y="45504"/>
                  </a:lnTo>
                  <a:lnTo>
                    <a:pt x="3324225" y="45504"/>
                  </a:lnTo>
                  <a:lnTo>
                    <a:pt x="3324225" y="35979"/>
                  </a:lnTo>
                  <a:close/>
                </a:path>
                <a:path w="3781425" h="66675">
                  <a:moveTo>
                    <a:pt x="3381375" y="35979"/>
                  </a:moveTo>
                  <a:lnTo>
                    <a:pt x="3371850" y="35979"/>
                  </a:lnTo>
                  <a:lnTo>
                    <a:pt x="3371850" y="45504"/>
                  </a:lnTo>
                  <a:lnTo>
                    <a:pt x="3381375" y="45504"/>
                  </a:lnTo>
                  <a:lnTo>
                    <a:pt x="3381375" y="35979"/>
                  </a:lnTo>
                  <a:close/>
                </a:path>
                <a:path w="3781425" h="66675">
                  <a:moveTo>
                    <a:pt x="3438525" y="35979"/>
                  </a:moveTo>
                  <a:lnTo>
                    <a:pt x="3429000" y="35979"/>
                  </a:lnTo>
                  <a:lnTo>
                    <a:pt x="3429000" y="45504"/>
                  </a:lnTo>
                  <a:lnTo>
                    <a:pt x="3438525" y="45504"/>
                  </a:lnTo>
                  <a:lnTo>
                    <a:pt x="3438525" y="35979"/>
                  </a:lnTo>
                  <a:close/>
                </a:path>
                <a:path w="3781425" h="66675">
                  <a:moveTo>
                    <a:pt x="3495675" y="35979"/>
                  </a:moveTo>
                  <a:lnTo>
                    <a:pt x="3486150" y="35979"/>
                  </a:lnTo>
                  <a:lnTo>
                    <a:pt x="3486150" y="45504"/>
                  </a:lnTo>
                  <a:lnTo>
                    <a:pt x="3495675" y="45504"/>
                  </a:lnTo>
                  <a:lnTo>
                    <a:pt x="3495675" y="35979"/>
                  </a:lnTo>
                  <a:close/>
                </a:path>
                <a:path w="3781425" h="66675">
                  <a:moveTo>
                    <a:pt x="3552825" y="35979"/>
                  </a:moveTo>
                  <a:lnTo>
                    <a:pt x="3543300" y="35979"/>
                  </a:lnTo>
                  <a:lnTo>
                    <a:pt x="3543300" y="45504"/>
                  </a:lnTo>
                  <a:lnTo>
                    <a:pt x="3552825" y="45504"/>
                  </a:lnTo>
                  <a:lnTo>
                    <a:pt x="3552825" y="35979"/>
                  </a:lnTo>
                  <a:close/>
                </a:path>
                <a:path w="3781425" h="66675">
                  <a:moveTo>
                    <a:pt x="3609975" y="35979"/>
                  </a:moveTo>
                  <a:lnTo>
                    <a:pt x="3600450" y="35979"/>
                  </a:lnTo>
                  <a:lnTo>
                    <a:pt x="3600450" y="45504"/>
                  </a:lnTo>
                  <a:lnTo>
                    <a:pt x="3609975" y="45504"/>
                  </a:lnTo>
                  <a:lnTo>
                    <a:pt x="3609975" y="35979"/>
                  </a:lnTo>
                  <a:close/>
                </a:path>
                <a:path w="3781425" h="66675">
                  <a:moveTo>
                    <a:pt x="3667125" y="35979"/>
                  </a:moveTo>
                  <a:lnTo>
                    <a:pt x="3657600" y="35979"/>
                  </a:lnTo>
                  <a:lnTo>
                    <a:pt x="3657600" y="45504"/>
                  </a:lnTo>
                  <a:lnTo>
                    <a:pt x="3667125" y="45504"/>
                  </a:lnTo>
                  <a:lnTo>
                    <a:pt x="3667125" y="35979"/>
                  </a:lnTo>
                  <a:close/>
                </a:path>
                <a:path w="3781425" h="66675">
                  <a:moveTo>
                    <a:pt x="3724275" y="35979"/>
                  </a:moveTo>
                  <a:lnTo>
                    <a:pt x="3714750" y="35979"/>
                  </a:lnTo>
                  <a:lnTo>
                    <a:pt x="3714750" y="45504"/>
                  </a:lnTo>
                  <a:lnTo>
                    <a:pt x="3724275" y="45504"/>
                  </a:lnTo>
                  <a:lnTo>
                    <a:pt x="3724275" y="35979"/>
                  </a:lnTo>
                  <a:close/>
                </a:path>
                <a:path w="3781425" h="66675">
                  <a:moveTo>
                    <a:pt x="3781425" y="35979"/>
                  </a:moveTo>
                  <a:lnTo>
                    <a:pt x="3771900" y="35979"/>
                  </a:lnTo>
                  <a:lnTo>
                    <a:pt x="3771900" y="45504"/>
                  </a:lnTo>
                  <a:lnTo>
                    <a:pt x="3781425" y="45504"/>
                  </a:lnTo>
                  <a:lnTo>
                    <a:pt x="3781425" y="359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5" name="object 215"/>
            <p:cNvSpPr/>
            <p:nvPr/>
          </p:nvSpPr>
          <p:spPr>
            <a:xfrm>
              <a:off x="4686300" y="1758962"/>
              <a:ext cx="3781425" cy="66675"/>
            </a:xfrm>
            <a:custGeom>
              <a:avLst/>
              <a:gdLst/>
              <a:ahLst/>
              <a:cxnLst/>
              <a:rect l="l" t="t" r="r" b="b"/>
              <a:pathLst>
                <a:path w="3781425" h="66675">
                  <a:moveTo>
                    <a:pt x="9525" y="35979"/>
                  </a:moveTo>
                  <a:lnTo>
                    <a:pt x="0" y="35979"/>
                  </a:lnTo>
                  <a:lnTo>
                    <a:pt x="0" y="45504"/>
                  </a:lnTo>
                  <a:lnTo>
                    <a:pt x="9525" y="45504"/>
                  </a:lnTo>
                  <a:lnTo>
                    <a:pt x="9525" y="35979"/>
                  </a:lnTo>
                  <a:close/>
                </a:path>
                <a:path w="3781425" h="66675">
                  <a:moveTo>
                    <a:pt x="66675" y="35979"/>
                  </a:moveTo>
                  <a:lnTo>
                    <a:pt x="57150" y="35979"/>
                  </a:lnTo>
                  <a:lnTo>
                    <a:pt x="57150" y="45504"/>
                  </a:lnTo>
                  <a:lnTo>
                    <a:pt x="66675" y="45504"/>
                  </a:lnTo>
                  <a:lnTo>
                    <a:pt x="66675" y="35979"/>
                  </a:lnTo>
                  <a:close/>
                </a:path>
                <a:path w="3781425" h="66675">
                  <a:moveTo>
                    <a:pt x="123825" y="35979"/>
                  </a:moveTo>
                  <a:lnTo>
                    <a:pt x="114300" y="35979"/>
                  </a:lnTo>
                  <a:lnTo>
                    <a:pt x="114300" y="45504"/>
                  </a:lnTo>
                  <a:lnTo>
                    <a:pt x="123825" y="45504"/>
                  </a:lnTo>
                  <a:lnTo>
                    <a:pt x="123825" y="35979"/>
                  </a:lnTo>
                  <a:close/>
                </a:path>
                <a:path w="3781425" h="66675">
                  <a:moveTo>
                    <a:pt x="180975" y="35979"/>
                  </a:moveTo>
                  <a:lnTo>
                    <a:pt x="171450" y="35979"/>
                  </a:lnTo>
                  <a:lnTo>
                    <a:pt x="171450" y="45504"/>
                  </a:lnTo>
                  <a:lnTo>
                    <a:pt x="180975" y="45504"/>
                  </a:lnTo>
                  <a:lnTo>
                    <a:pt x="180975" y="35979"/>
                  </a:lnTo>
                  <a:close/>
                </a:path>
                <a:path w="3781425" h="66675">
                  <a:moveTo>
                    <a:pt x="238125" y="35979"/>
                  </a:moveTo>
                  <a:lnTo>
                    <a:pt x="228600" y="35979"/>
                  </a:lnTo>
                  <a:lnTo>
                    <a:pt x="228600" y="45504"/>
                  </a:lnTo>
                  <a:lnTo>
                    <a:pt x="238125" y="45504"/>
                  </a:lnTo>
                  <a:lnTo>
                    <a:pt x="238125" y="35979"/>
                  </a:lnTo>
                  <a:close/>
                </a:path>
                <a:path w="3781425" h="66675">
                  <a:moveTo>
                    <a:pt x="295275" y="35979"/>
                  </a:moveTo>
                  <a:lnTo>
                    <a:pt x="285750" y="35979"/>
                  </a:lnTo>
                  <a:lnTo>
                    <a:pt x="285750" y="45504"/>
                  </a:lnTo>
                  <a:lnTo>
                    <a:pt x="295275" y="45504"/>
                  </a:lnTo>
                  <a:lnTo>
                    <a:pt x="295275" y="35979"/>
                  </a:lnTo>
                  <a:close/>
                </a:path>
                <a:path w="3781425" h="66675">
                  <a:moveTo>
                    <a:pt x="352425" y="35979"/>
                  </a:moveTo>
                  <a:lnTo>
                    <a:pt x="342900" y="35979"/>
                  </a:lnTo>
                  <a:lnTo>
                    <a:pt x="342900" y="45504"/>
                  </a:lnTo>
                  <a:lnTo>
                    <a:pt x="352425" y="45504"/>
                  </a:lnTo>
                  <a:lnTo>
                    <a:pt x="352425" y="35979"/>
                  </a:lnTo>
                  <a:close/>
                </a:path>
                <a:path w="3781425" h="66675">
                  <a:moveTo>
                    <a:pt x="409575" y="35979"/>
                  </a:moveTo>
                  <a:lnTo>
                    <a:pt x="400050" y="35979"/>
                  </a:lnTo>
                  <a:lnTo>
                    <a:pt x="400050" y="45504"/>
                  </a:lnTo>
                  <a:lnTo>
                    <a:pt x="409575" y="45504"/>
                  </a:lnTo>
                  <a:lnTo>
                    <a:pt x="409575" y="35979"/>
                  </a:lnTo>
                  <a:close/>
                </a:path>
                <a:path w="3781425" h="66675">
                  <a:moveTo>
                    <a:pt x="466725" y="35979"/>
                  </a:moveTo>
                  <a:lnTo>
                    <a:pt x="457200" y="35979"/>
                  </a:lnTo>
                  <a:lnTo>
                    <a:pt x="457200" y="45504"/>
                  </a:lnTo>
                  <a:lnTo>
                    <a:pt x="466725" y="45504"/>
                  </a:lnTo>
                  <a:lnTo>
                    <a:pt x="466725" y="35979"/>
                  </a:lnTo>
                  <a:close/>
                </a:path>
                <a:path w="3781425" h="66675">
                  <a:moveTo>
                    <a:pt x="523875" y="35979"/>
                  </a:moveTo>
                  <a:lnTo>
                    <a:pt x="514350" y="35979"/>
                  </a:lnTo>
                  <a:lnTo>
                    <a:pt x="514350" y="45504"/>
                  </a:lnTo>
                  <a:lnTo>
                    <a:pt x="523875" y="45504"/>
                  </a:lnTo>
                  <a:lnTo>
                    <a:pt x="523875" y="35979"/>
                  </a:lnTo>
                  <a:close/>
                </a:path>
                <a:path w="3781425" h="66675">
                  <a:moveTo>
                    <a:pt x="581025" y="35979"/>
                  </a:moveTo>
                  <a:lnTo>
                    <a:pt x="571500" y="35979"/>
                  </a:lnTo>
                  <a:lnTo>
                    <a:pt x="571500" y="45504"/>
                  </a:lnTo>
                  <a:lnTo>
                    <a:pt x="581025" y="45504"/>
                  </a:lnTo>
                  <a:lnTo>
                    <a:pt x="581025" y="35979"/>
                  </a:lnTo>
                  <a:close/>
                </a:path>
                <a:path w="3781425" h="66675">
                  <a:moveTo>
                    <a:pt x="638175" y="35979"/>
                  </a:moveTo>
                  <a:lnTo>
                    <a:pt x="628650" y="35979"/>
                  </a:lnTo>
                  <a:lnTo>
                    <a:pt x="628650" y="45504"/>
                  </a:lnTo>
                  <a:lnTo>
                    <a:pt x="638175" y="45504"/>
                  </a:lnTo>
                  <a:lnTo>
                    <a:pt x="638175" y="35979"/>
                  </a:lnTo>
                  <a:close/>
                </a:path>
                <a:path w="3781425" h="66675">
                  <a:moveTo>
                    <a:pt x="695325" y="35979"/>
                  </a:moveTo>
                  <a:lnTo>
                    <a:pt x="685800" y="35979"/>
                  </a:lnTo>
                  <a:lnTo>
                    <a:pt x="685800" y="45504"/>
                  </a:lnTo>
                  <a:lnTo>
                    <a:pt x="695325" y="45504"/>
                  </a:lnTo>
                  <a:lnTo>
                    <a:pt x="695325" y="35979"/>
                  </a:lnTo>
                  <a:close/>
                </a:path>
                <a:path w="3781425" h="66675">
                  <a:moveTo>
                    <a:pt x="737844" y="57150"/>
                  </a:moveTo>
                  <a:lnTo>
                    <a:pt x="728319" y="57150"/>
                  </a:lnTo>
                  <a:lnTo>
                    <a:pt x="728319" y="66675"/>
                  </a:lnTo>
                  <a:lnTo>
                    <a:pt x="737844" y="66675"/>
                  </a:lnTo>
                  <a:lnTo>
                    <a:pt x="737844" y="57150"/>
                  </a:lnTo>
                  <a:close/>
                </a:path>
                <a:path w="3781425" h="66675">
                  <a:moveTo>
                    <a:pt x="737844" y="0"/>
                  </a:moveTo>
                  <a:lnTo>
                    <a:pt x="728319" y="0"/>
                  </a:lnTo>
                  <a:lnTo>
                    <a:pt x="728319" y="9525"/>
                  </a:lnTo>
                  <a:lnTo>
                    <a:pt x="737844" y="9525"/>
                  </a:lnTo>
                  <a:lnTo>
                    <a:pt x="737844" y="0"/>
                  </a:lnTo>
                  <a:close/>
                </a:path>
                <a:path w="3781425" h="66675">
                  <a:moveTo>
                    <a:pt x="752475" y="35979"/>
                  </a:moveTo>
                  <a:lnTo>
                    <a:pt x="742950" y="35979"/>
                  </a:lnTo>
                  <a:lnTo>
                    <a:pt x="742950" y="45504"/>
                  </a:lnTo>
                  <a:lnTo>
                    <a:pt x="752475" y="45504"/>
                  </a:lnTo>
                  <a:lnTo>
                    <a:pt x="752475" y="35979"/>
                  </a:lnTo>
                  <a:close/>
                </a:path>
                <a:path w="3781425" h="66675">
                  <a:moveTo>
                    <a:pt x="809625" y="35979"/>
                  </a:moveTo>
                  <a:lnTo>
                    <a:pt x="800100" y="35979"/>
                  </a:lnTo>
                  <a:lnTo>
                    <a:pt x="800100" y="45504"/>
                  </a:lnTo>
                  <a:lnTo>
                    <a:pt x="809625" y="45504"/>
                  </a:lnTo>
                  <a:lnTo>
                    <a:pt x="809625" y="35979"/>
                  </a:lnTo>
                  <a:close/>
                </a:path>
                <a:path w="3781425" h="66675">
                  <a:moveTo>
                    <a:pt x="866775" y="35979"/>
                  </a:moveTo>
                  <a:lnTo>
                    <a:pt x="857250" y="35979"/>
                  </a:lnTo>
                  <a:lnTo>
                    <a:pt x="857250" y="45504"/>
                  </a:lnTo>
                  <a:lnTo>
                    <a:pt x="866775" y="45504"/>
                  </a:lnTo>
                  <a:lnTo>
                    <a:pt x="866775" y="35979"/>
                  </a:lnTo>
                  <a:close/>
                </a:path>
                <a:path w="3781425" h="66675">
                  <a:moveTo>
                    <a:pt x="923925" y="35979"/>
                  </a:moveTo>
                  <a:lnTo>
                    <a:pt x="914400" y="35979"/>
                  </a:lnTo>
                  <a:lnTo>
                    <a:pt x="914400" y="45504"/>
                  </a:lnTo>
                  <a:lnTo>
                    <a:pt x="923925" y="45504"/>
                  </a:lnTo>
                  <a:lnTo>
                    <a:pt x="923925" y="35979"/>
                  </a:lnTo>
                  <a:close/>
                </a:path>
                <a:path w="3781425" h="66675">
                  <a:moveTo>
                    <a:pt x="981075" y="35979"/>
                  </a:moveTo>
                  <a:lnTo>
                    <a:pt x="971550" y="35979"/>
                  </a:lnTo>
                  <a:lnTo>
                    <a:pt x="971550" y="45504"/>
                  </a:lnTo>
                  <a:lnTo>
                    <a:pt x="981075" y="45504"/>
                  </a:lnTo>
                  <a:lnTo>
                    <a:pt x="981075" y="35979"/>
                  </a:lnTo>
                  <a:close/>
                </a:path>
                <a:path w="3781425" h="66675">
                  <a:moveTo>
                    <a:pt x="1038225" y="35979"/>
                  </a:moveTo>
                  <a:lnTo>
                    <a:pt x="1028700" y="35979"/>
                  </a:lnTo>
                  <a:lnTo>
                    <a:pt x="1028700" y="45504"/>
                  </a:lnTo>
                  <a:lnTo>
                    <a:pt x="1038225" y="45504"/>
                  </a:lnTo>
                  <a:lnTo>
                    <a:pt x="1038225" y="35979"/>
                  </a:lnTo>
                  <a:close/>
                </a:path>
                <a:path w="3781425" h="66675">
                  <a:moveTo>
                    <a:pt x="1095375" y="35979"/>
                  </a:moveTo>
                  <a:lnTo>
                    <a:pt x="1085850" y="35979"/>
                  </a:lnTo>
                  <a:lnTo>
                    <a:pt x="1085850" y="45504"/>
                  </a:lnTo>
                  <a:lnTo>
                    <a:pt x="1095375" y="45504"/>
                  </a:lnTo>
                  <a:lnTo>
                    <a:pt x="1095375" y="35979"/>
                  </a:lnTo>
                  <a:close/>
                </a:path>
                <a:path w="3781425" h="66675">
                  <a:moveTo>
                    <a:pt x="1152525" y="35979"/>
                  </a:moveTo>
                  <a:lnTo>
                    <a:pt x="1143000" y="35979"/>
                  </a:lnTo>
                  <a:lnTo>
                    <a:pt x="1143000" y="45504"/>
                  </a:lnTo>
                  <a:lnTo>
                    <a:pt x="1152525" y="45504"/>
                  </a:lnTo>
                  <a:lnTo>
                    <a:pt x="1152525" y="35979"/>
                  </a:lnTo>
                  <a:close/>
                </a:path>
                <a:path w="3781425" h="66675">
                  <a:moveTo>
                    <a:pt x="1209675" y="35979"/>
                  </a:moveTo>
                  <a:lnTo>
                    <a:pt x="1200150" y="35979"/>
                  </a:lnTo>
                  <a:lnTo>
                    <a:pt x="1200150" y="45504"/>
                  </a:lnTo>
                  <a:lnTo>
                    <a:pt x="1209675" y="45504"/>
                  </a:lnTo>
                  <a:lnTo>
                    <a:pt x="1209675" y="35979"/>
                  </a:lnTo>
                  <a:close/>
                </a:path>
                <a:path w="3781425" h="66675">
                  <a:moveTo>
                    <a:pt x="1266825" y="35979"/>
                  </a:moveTo>
                  <a:lnTo>
                    <a:pt x="1257300" y="35979"/>
                  </a:lnTo>
                  <a:lnTo>
                    <a:pt x="1257300" y="45504"/>
                  </a:lnTo>
                  <a:lnTo>
                    <a:pt x="1266825" y="45504"/>
                  </a:lnTo>
                  <a:lnTo>
                    <a:pt x="1266825" y="35979"/>
                  </a:lnTo>
                  <a:close/>
                </a:path>
                <a:path w="3781425" h="66675">
                  <a:moveTo>
                    <a:pt x="1323975" y="35979"/>
                  </a:moveTo>
                  <a:lnTo>
                    <a:pt x="1314450" y="35979"/>
                  </a:lnTo>
                  <a:lnTo>
                    <a:pt x="1314450" y="45504"/>
                  </a:lnTo>
                  <a:lnTo>
                    <a:pt x="1323975" y="45504"/>
                  </a:lnTo>
                  <a:lnTo>
                    <a:pt x="1323975" y="35979"/>
                  </a:lnTo>
                  <a:close/>
                </a:path>
                <a:path w="3781425" h="66675">
                  <a:moveTo>
                    <a:pt x="1381125" y="35979"/>
                  </a:moveTo>
                  <a:lnTo>
                    <a:pt x="1371600" y="35979"/>
                  </a:lnTo>
                  <a:lnTo>
                    <a:pt x="1371600" y="45504"/>
                  </a:lnTo>
                  <a:lnTo>
                    <a:pt x="1381125" y="45504"/>
                  </a:lnTo>
                  <a:lnTo>
                    <a:pt x="1381125" y="35979"/>
                  </a:lnTo>
                  <a:close/>
                </a:path>
                <a:path w="3781425" h="66675">
                  <a:moveTo>
                    <a:pt x="1438275" y="35979"/>
                  </a:moveTo>
                  <a:lnTo>
                    <a:pt x="1428750" y="35979"/>
                  </a:lnTo>
                  <a:lnTo>
                    <a:pt x="1428750" y="45504"/>
                  </a:lnTo>
                  <a:lnTo>
                    <a:pt x="1438275" y="45504"/>
                  </a:lnTo>
                  <a:lnTo>
                    <a:pt x="1438275" y="35979"/>
                  </a:lnTo>
                  <a:close/>
                </a:path>
                <a:path w="3781425" h="66675">
                  <a:moveTo>
                    <a:pt x="1495425" y="35979"/>
                  </a:moveTo>
                  <a:lnTo>
                    <a:pt x="1485900" y="35979"/>
                  </a:lnTo>
                  <a:lnTo>
                    <a:pt x="1485900" y="45504"/>
                  </a:lnTo>
                  <a:lnTo>
                    <a:pt x="1495425" y="45504"/>
                  </a:lnTo>
                  <a:lnTo>
                    <a:pt x="1495425" y="35979"/>
                  </a:lnTo>
                  <a:close/>
                </a:path>
                <a:path w="3781425" h="66675">
                  <a:moveTo>
                    <a:pt x="1552575" y="35979"/>
                  </a:moveTo>
                  <a:lnTo>
                    <a:pt x="1543050" y="35979"/>
                  </a:lnTo>
                  <a:lnTo>
                    <a:pt x="1543050" y="45504"/>
                  </a:lnTo>
                  <a:lnTo>
                    <a:pt x="1552575" y="45504"/>
                  </a:lnTo>
                  <a:lnTo>
                    <a:pt x="1552575" y="35979"/>
                  </a:lnTo>
                  <a:close/>
                </a:path>
                <a:path w="3781425" h="66675">
                  <a:moveTo>
                    <a:pt x="1609725" y="35979"/>
                  </a:moveTo>
                  <a:lnTo>
                    <a:pt x="1600200" y="35979"/>
                  </a:lnTo>
                  <a:lnTo>
                    <a:pt x="1600200" y="45504"/>
                  </a:lnTo>
                  <a:lnTo>
                    <a:pt x="1609725" y="45504"/>
                  </a:lnTo>
                  <a:lnTo>
                    <a:pt x="1609725" y="35979"/>
                  </a:lnTo>
                  <a:close/>
                </a:path>
                <a:path w="3781425" h="66675">
                  <a:moveTo>
                    <a:pt x="1666875" y="35979"/>
                  </a:moveTo>
                  <a:lnTo>
                    <a:pt x="1657350" y="35979"/>
                  </a:lnTo>
                  <a:lnTo>
                    <a:pt x="1657350" y="45504"/>
                  </a:lnTo>
                  <a:lnTo>
                    <a:pt x="1666875" y="45504"/>
                  </a:lnTo>
                  <a:lnTo>
                    <a:pt x="1666875" y="35979"/>
                  </a:lnTo>
                  <a:close/>
                </a:path>
                <a:path w="3781425" h="66675">
                  <a:moveTo>
                    <a:pt x="1724025" y="35979"/>
                  </a:moveTo>
                  <a:lnTo>
                    <a:pt x="1714500" y="35979"/>
                  </a:lnTo>
                  <a:lnTo>
                    <a:pt x="1714500" y="45504"/>
                  </a:lnTo>
                  <a:lnTo>
                    <a:pt x="1724025" y="45504"/>
                  </a:lnTo>
                  <a:lnTo>
                    <a:pt x="1724025" y="35979"/>
                  </a:lnTo>
                  <a:close/>
                </a:path>
                <a:path w="3781425" h="66675">
                  <a:moveTo>
                    <a:pt x="1781175" y="35979"/>
                  </a:moveTo>
                  <a:lnTo>
                    <a:pt x="1771650" y="35979"/>
                  </a:lnTo>
                  <a:lnTo>
                    <a:pt x="1771650" y="45504"/>
                  </a:lnTo>
                  <a:lnTo>
                    <a:pt x="1781175" y="45504"/>
                  </a:lnTo>
                  <a:lnTo>
                    <a:pt x="1781175" y="35979"/>
                  </a:lnTo>
                  <a:close/>
                </a:path>
                <a:path w="3781425" h="66675">
                  <a:moveTo>
                    <a:pt x="1838325" y="35979"/>
                  </a:moveTo>
                  <a:lnTo>
                    <a:pt x="1828800" y="35979"/>
                  </a:lnTo>
                  <a:lnTo>
                    <a:pt x="1828800" y="45504"/>
                  </a:lnTo>
                  <a:lnTo>
                    <a:pt x="1838325" y="45504"/>
                  </a:lnTo>
                  <a:lnTo>
                    <a:pt x="1838325" y="35979"/>
                  </a:lnTo>
                  <a:close/>
                </a:path>
                <a:path w="3781425" h="66675">
                  <a:moveTo>
                    <a:pt x="1895475" y="35979"/>
                  </a:moveTo>
                  <a:lnTo>
                    <a:pt x="1885950" y="35979"/>
                  </a:lnTo>
                  <a:lnTo>
                    <a:pt x="1885950" y="45504"/>
                  </a:lnTo>
                  <a:lnTo>
                    <a:pt x="1895475" y="45504"/>
                  </a:lnTo>
                  <a:lnTo>
                    <a:pt x="1895475" y="35979"/>
                  </a:lnTo>
                  <a:close/>
                </a:path>
                <a:path w="3781425" h="66675">
                  <a:moveTo>
                    <a:pt x="1952625" y="35979"/>
                  </a:moveTo>
                  <a:lnTo>
                    <a:pt x="1943100" y="35979"/>
                  </a:lnTo>
                  <a:lnTo>
                    <a:pt x="1943100" y="45504"/>
                  </a:lnTo>
                  <a:lnTo>
                    <a:pt x="1952625" y="45504"/>
                  </a:lnTo>
                  <a:lnTo>
                    <a:pt x="1952625" y="35979"/>
                  </a:lnTo>
                  <a:close/>
                </a:path>
                <a:path w="3781425" h="66675">
                  <a:moveTo>
                    <a:pt x="2009775" y="35979"/>
                  </a:moveTo>
                  <a:lnTo>
                    <a:pt x="2000250" y="35979"/>
                  </a:lnTo>
                  <a:lnTo>
                    <a:pt x="2000250" y="45504"/>
                  </a:lnTo>
                  <a:lnTo>
                    <a:pt x="2009775" y="45504"/>
                  </a:lnTo>
                  <a:lnTo>
                    <a:pt x="2009775" y="35979"/>
                  </a:lnTo>
                  <a:close/>
                </a:path>
                <a:path w="3781425" h="66675">
                  <a:moveTo>
                    <a:pt x="2066925" y="35979"/>
                  </a:moveTo>
                  <a:lnTo>
                    <a:pt x="2057400" y="35979"/>
                  </a:lnTo>
                  <a:lnTo>
                    <a:pt x="2057400" y="45504"/>
                  </a:lnTo>
                  <a:lnTo>
                    <a:pt x="2066925" y="45504"/>
                  </a:lnTo>
                  <a:lnTo>
                    <a:pt x="2066925" y="35979"/>
                  </a:lnTo>
                  <a:close/>
                </a:path>
                <a:path w="3781425" h="66675">
                  <a:moveTo>
                    <a:pt x="2124075" y="35979"/>
                  </a:moveTo>
                  <a:lnTo>
                    <a:pt x="2114550" y="35979"/>
                  </a:lnTo>
                  <a:lnTo>
                    <a:pt x="2114550" y="45504"/>
                  </a:lnTo>
                  <a:lnTo>
                    <a:pt x="2124075" y="45504"/>
                  </a:lnTo>
                  <a:lnTo>
                    <a:pt x="2124075" y="35979"/>
                  </a:lnTo>
                  <a:close/>
                </a:path>
                <a:path w="3781425" h="66675">
                  <a:moveTo>
                    <a:pt x="2181225" y="35979"/>
                  </a:moveTo>
                  <a:lnTo>
                    <a:pt x="2171700" y="35979"/>
                  </a:lnTo>
                  <a:lnTo>
                    <a:pt x="2171700" y="45504"/>
                  </a:lnTo>
                  <a:lnTo>
                    <a:pt x="2181225" y="45504"/>
                  </a:lnTo>
                  <a:lnTo>
                    <a:pt x="2181225" y="35979"/>
                  </a:lnTo>
                  <a:close/>
                </a:path>
                <a:path w="3781425" h="66675">
                  <a:moveTo>
                    <a:pt x="2238375" y="35979"/>
                  </a:moveTo>
                  <a:lnTo>
                    <a:pt x="2228850" y="35979"/>
                  </a:lnTo>
                  <a:lnTo>
                    <a:pt x="2228850" y="45504"/>
                  </a:lnTo>
                  <a:lnTo>
                    <a:pt x="2238375" y="45504"/>
                  </a:lnTo>
                  <a:lnTo>
                    <a:pt x="2238375" y="35979"/>
                  </a:lnTo>
                  <a:close/>
                </a:path>
                <a:path w="3781425" h="66675">
                  <a:moveTo>
                    <a:pt x="2295525" y="35979"/>
                  </a:moveTo>
                  <a:lnTo>
                    <a:pt x="2286000" y="35979"/>
                  </a:lnTo>
                  <a:lnTo>
                    <a:pt x="2286000" y="45504"/>
                  </a:lnTo>
                  <a:lnTo>
                    <a:pt x="2295525" y="45504"/>
                  </a:lnTo>
                  <a:lnTo>
                    <a:pt x="2295525" y="35979"/>
                  </a:lnTo>
                  <a:close/>
                </a:path>
                <a:path w="3781425" h="66675">
                  <a:moveTo>
                    <a:pt x="2352675" y="35979"/>
                  </a:moveTo>
                  <a:lnTo>
                    <a:pt x="2343150" y="35979"/>
                  </a:lnTo>
                  <a:lnTo>
                    <a:pt x="2343150" y="45504"/>
                  </a:lnTo>
                  <a:lnTo>
                    <a:pt x="2352675" y="45504"/>
                  </a:lnTo>
                  <a:lnTo>
                    <a:pt x="2352675" y="35979"/>
                  </a:lnTo>
                  <a:close/>
                </a:path>
                <a:path w="3781425" h="66675">
                  <a:moveTo>
                    <a:pt x="2409825" y="35979"/>
                  </a:moveTo>
                  <a:lnTo>
                    <a:pt x="2400300" y="35979"/>
                  </a:lnTo>
                  <a:lnTo>
                    <a:pt x="2400300" y="45504"/>
                  </a:lnTo>
                  <a:lnTo>
                    <a:pt x="2409825" y="45504"/>
                  </a:lnTo>
                  <a:lnTo>
                    <a:pt x="2409825" y="35979"/>
                  </a:lnTo>
                  <a:close/>
                </a:path>
                <a:path w="3781425" h="66675">
                  <a:moveTo>
                    <a:pt x="2466975" y="35979"/>
                  </a:moveTo>
                  <a:lnTo>
                    <a:pt x="2457450" y="35979"/>
                  </a:lnTo>
                  <a:lnTo>
                    <a:pt x="2457450" y="45504"/>
                  </a:lnTo>
                  <a:lnTo>
                    <a:pt x="2466975" y="45504"/>
                  </a:lnTo>
                  <a:lnTo>
                    <a:pt x="2466975" y="35979"/>
                  </a:lnTo>
                  <a:close/>
                </a:path>
                <a:path w="3781425" h="66675">
                  <a:moveTo>
                    <a:pt x="2524125" y="35979"/>
                  </a:moveTo>
                  <a:lnTo>
                    <a:pt x="2514600" y="35979"/>
                  </a:lnTo>
                  <a:lnTo>
                    <a:pt x="2514600" y="45504"/>
                  </a:lnTo>
                  <a:lnTo>
                    <a:pt x="2524125" y="45504"/>
                  </a:lnTo>
                  <a:lnTo>
                    <a:pt x="2524125" y="35979"/>
                  </a:lnTo>
                  <a:close/>
                </a:path>
                <a:path w="3781425" h="66675">
                  <a:moveTo>
                    <a:pt x="2581275" y="35979"/>
                  </a:moveTo>
                  <a:lnTo>
                    <a:pt x="2571750" y="35979"/>
                  </a:lnTo>
                  <a:lnTo>
                    <a:pt x="2571750" y="45504"/>
                  </a:lnTo>
                  <a:lnTo>
                    <a:pt x="2581275" y="45504"/>
                  </a:lnTo>
                  <a:lnTo>
                    <a:pt x="2581275" y="35979"/>
                  </a:lnTo>
                  <a:close/>
                </a:path>
                <a:path w="3781425" h="66675">
                  <a:moveTo>
                    <a:pt x="2638425" y="35979"/>
                  </a:moveTo>
                  <a:lnTo>
                    <a:pt x="2628900" y="35979"/>
                  </a:lnTo>
                  <a:lnTo>
                    <a:pt x="2628900" y="45504"/>
                  </a:lnTo>
                  <a:lnTo>
                    <a:pt x="2638425" y="45504"/>
                  </a:lnTo>
                  <a:lnTo>
                    <a:pt x="2638425" y="35979"/>
                  </a:lnTo>
                  <a:close/>
                </a:path>
                <a:path w="3781425" h="66675">
                  <a:moveTo>
                    <a:pt x="2695575" y="35979"/>
                  </a:moveTo>
                  <a:lnTo>
                    <a:pt x="2686050" y="35979"/>
                  </a:lnTo>
                  <a:lnTo>
                    <a:pt x="2686050" y="45504"/>
                  </a:lnTo>
                  <a:lnTo>
                    <a:pt x="2695575" y="45504"/>
                  </a:lnTo>
                  <a:lnTo>
                    <a:pt x="2695575" y="35979"/>
                  </a:lnTo>
                  <a:close/>
                </a:path>
                <a:path w="3781425" h="66675">
                  <a:moveTo>
                    <a:pt x="2752725" y="35979"/>
                  </a:moveTo>
                  <a:lnTo>
                    <a:pt x="2743200" y="35979"/>
                  </a:lnTo>
                  <a:lnTo>
                    <a:pt x="2743200" y="45504"/>
                  </a:lnTo>
                  <a:lnTo>
                    <a:pt x="2752725" y="45504"/>
                  </a:lnTo>
                  <a:lnTo>
                    <a:pt x="2752725" y="35979"/>
                  </a:lnTo>
                  <a:close/>
                </a:path>
                <a:path w="3781425" h="66675">
                  <a:moveTo>
                    <a:pt x="2809875" y="35979"/>
                  </a:moveTo>
                  <a:lnTo>
                    <a:pt x="2800350" y="35979"/>
                  </a:lnTo>
                  <a:lnTo>
                    <a:pt x="2800350" y="45504"/>
                  </a:lnTo>
                  <a:lnTo>
                    <a:pt x="2809875" y="45504"/>
                  </a:lnTo>
                  <a:lnTo>
                    <a:pt x="2809875" y="35979"/>
                  </a:lnTo>
                  <a:close/>
                </a:path>
                <a:path w="3781425" h="66675">
                  <a:moveTo>
                    <a:pt x="2867025" y="35979"/>
                  </a:moveTo>
                  <a:lnTo>
                    <a:pt x="2857500" y="35979"/>
                  </a:lnTo>
                  <a:lnTo>
                    <a:pt x="2857500" y="45504"/>
                  </a:lnTo>
                  <a:lnTo>
                    <a:pt x="2867025" y="45504"/>
                  </a:lnTo>
                  <a:lnTo>
                    <a:pt x="2867025" y="35979"/>
                  </a:lnTo>
                  <a:close/>
                </a:path>
                <a:path w="3781425" h="66675">
                  <a:moveTo>
                    <a:pt x="2924175" y="35979"/>
                  </a:moveTo>
                  <a:lnTo>
                    <a:pt x="2914650" y="35979"/>
                  </a:lnTo>
                  <a:lnTo>
                    <a:pt x="2914650" y="45504"/>
                  </a:lnTo>
                  <a:lnTo>
                    <a:pt x="2924175" y="45504"/>
                  </a:lnTo>
                  <a:lnTo>
                    <a:pt x="2924175" y="35979"/>
                  </a:lnTo>
                  <a:close/>
                </a:path>
                <a:path w="3781425" h="66675">
                  <a:moveTo>
                    <a:pt x="2981325" y="35979"/>
                  </a:moveTo>
                  <a:lnTo>
                    <a:pt x="2971800" y="35979"/>
                  </a:lnTo>
                  <a:lnTo>
                    <a:pt x="2971800" y="45504"/>
                  </a:lnTo>
                  <a:lnTo>
                    <a:pt x="2981325" y="45504"/>
                  </a:lnTo>
                  <a:lnTo>
                    <a:pt x="2981325" y="35979"/>
                  </a:lnTo>
                  <a:close/>
                </a:path>
                <a:path w="3781425" h="66675">
                  <a:moveTo>
                    <a:pt x="3005467" y="57150"/>
                  </a:moveTo>
                  <a:lnTo>
                    <a:pt x="2995942" y="57150"/>
                  </a:lnTo>
                  <a:lnTo>
                    <a:pt x="2995942" y="66675"/>
                  </a:lnTo>
                  <a:lnTo>
                    <a:pt x="3005467" y="66675"/>
                  </a:lnTo>
                  <a:lnTo>
                    <a:pt x="3005467" y="57150"/>
                  </a:lnTo>
                  <a:close/>
                </a:path>
                <a:path w="3781425" h="66675">
                  <a:moveTo>
                    <a:pt x="3005467" y="0"/>
                  </a:moveTo>
                  <a:lnTo>
                    <a:pt x="2995942" y="0"/>
                  </a:lnTo>
                  <a:lnTo>
                    <a:pt x="2995942" y="9525"/>
                  </a:lnTo>
                  <a:lnTo>
                    <a:pt x="3005467" y="9525"/>
                  </a:lnTo>
                  <a:lnTo>
                    <a:pt x="3005467" y="0"/>
                  </a:lnTo>
                  <a:close/>
                </a:path>
                <a:path w="3781425" h="66675">
                  <a:moveTo>
                    <a:pt x="3038475" y="35979"/>
                  </a:moveTo>
                  <a:lnTo>
                    <a:pt x="3028950" y="35979"/>
                  </a:lnTo>
                  <a:lnTo>
                    <a:pt x="3028950" y="45504"/>
                  </a:lnTo>
                  <a:lnTo>
                    <a:pt x="3038475" y="45504"/>
                  </a:lnTo>
                  <a:lnTo>
                    <a:pt x="3038475" y="35979"/>
                  </a:lnTo>
                  <a:close/>
                </a:path>
                <a:path w="3781425" h="66675">
                  <a:moveTo>
                    <a:pt x="3095625" y="35979"/>
                  </a:moveTo>
                  <a:lnTo>
                    <a:pt x="3086100" y="35979"/>
                  </a:lnTo>
                  <a:lnTo>
                    <a:pt x="3086100" y="45504"/>
                  </a:lnTo>
                  <a:lnTo>
                    <a:pt x="3095625" y="45504"/>
                  </a:lnTo>
                  <a:lnTo>
                    <a:pt x="3095625" y="35979"/>
                  </a:lnTo>
                  <a:close/>
                </a:path>
                <a:path w="3781425" h="66675">
                  <a:moveTo>
                    <a:pt x="3152775" y="35979"/>
                  </a:moveTo>
                  <a:lnTo>
                    <a:pt x="3143250" y="35979"/>
                  </a:lnTo>
                  <a:lnTo>
                    <a:pt x="3143250" y="45504"/>
                  </a:lnTo>
                  <a:lnTo>
                    <a:pt x="3152775" y="45504"/>
                  </a:lnTo>
                  <a:lnTo>
                    <a:pt x="3152775" y="35979"/>
                  </a:lnTo>
                  <a:close/>
                </a:path>
                <a:path w="3781425" h="66675">
                  <a:moveTo>
                    <a:pt x="3209925" y="35979"/>
                  </a:moveTo>
                  <a:lnTo>
                    <a:pt x="3200400" y="35979"/>
                  </a:lnTo>
                  <a:lnTo>
                    <a:pt x="3200400" y="45504"/>
                  </a:lnTo>
                  <a:lnTo>
                    <a:pt x="3209925" y="45504"/>
                  </a:lnTo>
                  <a:lnTo>
                    <a:pt x="3209925" y="35979"/>
                  </a:lnTo>
                  <a:close/>
                </a:path>
                <a:path w="3781425" h="66675">
                  <a:moveTo>
                    <a:pt x="3267075" y="35979"/>
                  </a:moveTo>
                  <a:lnTo>
                    <a:pt x="3257550" y="35979"/>
                  </a:lnTo>
                  <a:lnTo>
                    <a:pt x="3257550" y="45504"/>
                  </a:lnTo>
                  <a:lnTo>
                    <a:pt x="3267075" y="45504"/>
                  </a:lnTo>
                  <a:lnTo>
                    <a:pt x="3267075" y="35979"/>
                  </a:lnTo>
                  <a:close/>
                </a:path>
                <a:path w="3781425" h="66675">
                  <a:moveTo>
                    <a:pt x="3324225" y="35979"/>
                  </a:moveTo>
                  <a:lnTo>
                    <a:pt x="3314700" y="35979"/>
                  </a:lnTo>
                  <a:lnTo>
                    <a:pt x="3314700" y="45504"/>
                  </a:lnTo>
                  <a:lnTo>
                    <a:pt x="3324225" y="45504"/>
                  </a:lnTo>
                  <a:lnTo>
                    <a:pt x="3324225" y="35979"/>
                  </a:lnTo>
                  <a:close/>
                </a:path>
                <a:path w="3781425" h="66675">
                  <a:moveTo>
                    <a:pt x="3381375" y="35979"/>
                  </a:moveTo>
                  <a:lnTo>
                    <a:pt x="3371850" y="35979"/>
                  </a:lnTo>
                  <a:lnTo>
                    <a:pt x="3371850" y="45504"/>
                  </a:lnTo>
                  <a:lnTo>
                    <a:pt x="3381375" y="45504"/>
                  </a:lnTo>
                  <a:lnTo>
                    <a:pt x="3381375" y="35979"/>
                  </a:lnTo>
                  <a:close/>
                </a:path>
                <a:path w="3781425" h="66675">
                  <a:moveTo>
                    <a:pt x="3438525" y="35979"/>
                  </a:moveTo>
                  <a:lnTo>
                    <a:pt x="3429000" y="35979"/>
                  </a:lnTo>
                  <a:lnTo>
                    <a:pt x="3429000" y="45504"/>
                  </a:lnTo>
                  <a:lnTo>
                    <a:pt x="3438525" y="45504"/>
                  </a:lnTo>
                  <a:lnTo>
                    <a:pt x="3438525" y="35979"/>
                  </a:lnTo>
                  <a:close/>
                </a:path>
                <a:path w="3781425" h="66675">
                  <a:moveTo>
                    <a:pt x="3495675" y="35979"/>
                  </a:moveTo>
                  <a:lnTo>
                    <a:pt x="3486150" y="35979"/>
                  </a:lnTo>
                  <a:lnTo>
                    <a:pt x="3486150" y="45504"/>
                  </a:lnTo>
                  <a:lnTo>
                    <a:pt x="3495675" y="45504"/>
                  </a:lnTo>
                  <a:lnTo>
                    <a:pt x="3495675" y="35979"/>
                  </a:lnTo>
                  <a:close/>
                </a:path>
                <a:path w="3781425" h="66675">
                  <a:moveTo>
                    <a:pt x="3552825" y="35979"/>
                  </a:moveTo>
                  <a:lnTo>
                    <a:pt x="3543300" y="35979"/>
                  </a:lnTo>
                  <a:lnTo>
                    <a:pt x="3543300" y="45504"/>
                  </a:lnTo>
                  <a:lnTo>
                    <a:pt x="3552825" y="45504"/>
                  </a:lnTo>
                  <a:lnTo>
                    <a:pt x="3552825" y="35979"/>
                  </a:lnTo>
                  <a:close/>
                </a:path>
                <a:path w="3781425" h="66675">
                  <a:moveTo>
                    <a:pt x="3609975" y="35979"/>
                  </a:moveTo>
                  <a:lnTo>
                    <a:pt x="3600450" y="35979"/>
                  </a:lnTo>
                  <a:lnTo>
                    <a:pt x="3600450" y="45504"/>
                  </a:lnTo>
                  <a:lnTo>
                    <a:pt x="3609975" y="45504"/>
                  </a:lnTo>
                  <a:lnTo>
                    <a:pt x="3609975" y="35979"/>
                  </a:lnTo>
                  <a:close/>
                </a:path>
                <a:path w="3781425" h="66675">
                  <a:moveTo>
                    <a:pt x="3667125" y="35979"/>
                  </a:moveTo>
                  <a:lnTo>
                    <a:pt x="3657600" y="35979"/>
                  </a:lnTo>
                  <a:lnTo>
                    <a:pt x="3657600" y="45504"/>
                  </a:lnTo>
                  <a:lnTo>
                    <a:pt x="3667125" y="45504"/>
                  </a:lnTo>
                  <a:lnTo>
                    <a:pt x="3667125" y="35979"/>
                  </a:lnTo>
                  <a:close/>
                </a:path>
                <a:path w="3781425" h="66675">
                  <a:moveTo>
                    <a:pt x="3724275" y="35979"/>
                  </a:moveTo>
                  <a:lnTo>
                    <a:pt x="3714750" y="35979"/>
                  </a:lnTo>
                  <a:lnTo>
                    <a:pt x="3714750" y="45504"/>
                  </a:lnTo>
                  <a:lnTo>
                    <a:pt x="3724275" y="45504"/>
                  </a:lnTo>
                  <a:lnTo>
                    <a:pt x="3724275" y="35979"/>
                  </a:lnTo>
                  <a:close/>
                </a:path>
                <a:path w="3781425" h="66675">
                  <a:moveTo>
                    <a:pt x="3781425" y="35979"/>
                  </a:moveTo>
                  <a:lnTo>
                    <a:pt x="3771900" y="35979"/>
                  </a:lnTo>
                  <a:lnTo>
                    <a:pt x="3771900" y="45504"/>
                  </a:lnTo>
                  <a:lnTo>
                    <a:pt x="3781425" y="45504"/>
                  </a:lnTo>
                  <a:lnTo>
                    <a:pt x="3781425" y="359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6" name="object 216"/>
            <p:cNvSpPr/>
            <p:nvPr/>
          </p:nvSpPr>
          <p:spPr>
            <a:xfrm>
              <a:off x="952500" y="1758962"/>
              <a:ext cx="11229975" cy="3838575"/>
            </a:xfrm>
            <a:custGeom>
              <a:avLst/>
              <a:gdLst/>
              <a:ahLst/>
              <a:cxnLst/>
              <a:rect l="l" t="t" r="r" b="b"/>
              <a:pathLst>
                <a:path w="11229975" h="3838575">
                  <a:moveTo>
                    <a:pt x="9525" y="3829050"/>
                  </a:moveTo>
                  <a:lnTo>
                    <a:pt x="0" y="3829050"/>
                  </a:lnTo>
                  <a:lnTo>
                    <a:pt x="0" y="3838575"/>
                  </a:lnTo>
                  <a:lnTo>
                    <a:pt x="9525" y="3838575"/>
                  </a:lnTo>
                  <a:lnTo>
                    <a:pt x="9525" y="3829050"/>
                  </a:lnTo>
                  <a:close/>
                </a:path>
                <a:path w="11229975" h="3838575">
                  <a:moveTo>
                    <a:pt x="7515225" y="35979"/>
                  </a:moveTo>
                  <a:lnTo>
                    <a:pt x="7505700" y="35979"/>
                  </a:lnTo>
                  <a:lnTo>
                    <a:pt x="7505700" y="45504"/>
                  </a:lnTo>
                  <a:lnTo>
                    <a:pt x="7515225" y="45504"/>
                  </a:lnTo>
                  <a:lnTo>
                    <a:pt x="7515225" y="35979"/>
                  </a:lnTo>
                  <a:close/>
                </a:path>
                <a:path w="11229975" h="3838575">
                  <a:moveTo>
                    <a:pt x="7572375" y="35979"/>
                  </a:moveTo>
                  <a:lnTo>
                    <a:pt x="7562850" y="35979"/>
                  </a:lnTo>
                  <a:lnTo>
                    <a:pt x="7562850" y="45504"/>
                  </a:lnTo>
                  <a:lnTo>
                    <a:pt x="7572375" y="45504"/>
                  </a:lnTo>
                  <a:lnTo>
                    <a:pt x="7572375" y="35979"/>
                  </a:lnTo>
                  <a:close/>
                </a:path>
                <a:path w="11229975" h="3838575">
                  <a:moveTo>
                    <a:pt x="7629525" y="35979"/>
                  </a:moveTo>
                  <a:lnTo>
                    <a:pt x="7620000" y="35979"/>
                  </a:lnTo>
                  <a:lnTo>
                    <a:pt x="7620000" y="45504"/>
                  </a:lnTo>
                  <a:lnTo>
                    <a:pt x="7629525" y="45504"/>
                  </a:lnTo>
                  <a:lnTo>
                    <a:pt x="7629525" y="35979"/>
                  </a:lnTo>
                  <a:close/>
                </a:path>
                <a:path w="11229975" h="3838575">
                  <a:moveTo>
                    <a:pt x="7686675" y="35979"/>
                  </a:moveTo>
                  <a:lnTo>
                    <a:pt x="7677150" y="35979"/>
                  </a:lnTo>
                  <a:lnTo>
                    <a:pt x="7677150" y="45504"/>
                  </a:lnTo>
                  <a:lnTo>
                    <a:pt x="7686675" y="45504"/>
                  </a:lnTo>
                  <a:lnTo>
                    <a:pt x="7686675" y="35979"/>
                  </a:lnTo>
                  <a:close/>
                </a:path>
                <a:path w="11229975" h="3838575">
                  <a:moveTo>
                    <a:pt x="7743825" y="35979"/>
                  </a:moveTo>
                  <a:lnTo>
                    <a:pt x="7734300" y="35979"/>
                  </a:lnTo>
                  <a:lnTo>
                    <a:pt x="7734300" y="45504"/>
                  </a:lnTo>
                  <a:lnTo>
                    <a:pt x="7743825" y="45504"/>
                  </a:lnTo>
                  <a:lnTo>
                    <a:pt x="7743825" y="35979"/>
                  </a:lnTo>
                  <a:close/>
                </a:path>
                <a:path w="11229975" h="3838575">
                  <a:moveTo>
                    <a:pt x="7800975" y="35979"/>
                  </a:moveTo>
                  <a:lnTo>
                    <a:pt x="7791450" y="35979"/>
                  </a:lnTo>
                  <a:lnTo>
                    <a:pt x="7791450" y="45504"/>
                  </a:lnTo>
                  <a:lnTo>
                    <a:pt x="7800975" y="45504"/>
                  </a:lnTo>
                  <a:lnTo>
                    <a:pt x="7800975" y="35979"/>
                  </a:lnTo>
                  <a:close/>
                </a:path>
                <a:path w="11229975" h="3838575">
                  <a:moveTo>
                    <a:pt x="7858125" y="35979"/>
                  </a:moveTo>
                  <a:lnTo>
                    <a:pt x="7848600" y="35979"/>
                  </a:lnTo>
                  <a:lnTo>
                    <a:pt x="7848600" y="45504"/>
                  </a:lnTo>
                  <a:lnTo>
                    <a:pt x="7858125" y="45504"/>
                  </a:lnTo>
                  <a:lnTo>
                    <a:pt x="7858125" y="35979"/>
                  </a:lnTo>
                  <a:close/>
                </a:path>
                <a:path w="11229975" h="3838575">
                  <a:moveTo>
                    <a:pt x="7915275" y="35979"/>
                  </a:moveTo>
                  <a:lnTo>
                    <a:pt x="7905750" y="35979"/>
                  </a:lnTo>
                  <a:lnTo>
                    <a:pt x="7905750" y="45504"/>
                  </a:lnTo>
                  <a:lnTo>
                    <a:pt x="7915275" y="45504"/>
                  </a:lnTo>
                  <a:lnTo>
                    <a:pt x="7915275" y="35979"/>
                  </a:lnTo>
                  <a:close/>
                </a:path>
                <a:path w="11229975" h="3838575">
                  <a:moveTo>
                    <a:pt x="7972425" y="35979"/>
                  </a:moveTo>
                  <a:lnTo>
                    <a:pt x="7962900" y="35979"/>
                  </a:lnTo>
                  <a:lnTo>
                    <a:pt x="7962900" y="45504"/>
                  </a:lnTo>
                  <a:lnTo>
                    <a:pt x="7972425" y="45504"/>
                  </a:lnTo>
                  <a:lnTo>
                    <a:pt x="7972425" y="35979"/>
                  </a:lnTo>
                  <a:close/>
                </a:path>
                <a:path w="11229975" h="3838575">
                  <a:moveTo>
                    <a:pt x="8029575" y="35979"/>
                  </a:moveTo>
                  <a:lnTo>
                    <a:pt x="8020050" y="35979"/>
                  </a:lnTo>
                  <a:lnTo>
                    <a:pt x="8020050" y="45504"/>
                  </a:lnTo>
                  <a:lnTo>
                    <a:pt x="8029575" y="45504"/>
                  </a:lnTo>
                  <a:lnTo>
                    <a:pt x="8029575" y="35979"/>
                  </a:lnTo>
                  <a:close/>
                </a:path>
                <a:path w="11229975" h="3838575">
                  <a:moveTo>
                    <a:pt x="8086725" y="35979"/>
                  </a:moveTo>
                  <a:lnTo>
                    <a:pt x="8077200" y="35979"/>
                  </a:lnTo>
                  <a:lnTo>
                    <a:pt x="8077200" y="45504"/>
                  </a:lnTo>
                  <a:lnTo>
                    <a:pt x="8086725" y="45504"/>
                  </a:lnTo>
                  <a:lnTo>
                    <a:pt x="8086725" y="35979"/>
                  </a:lnTo>
                  <a:close/>
                </a:path>
                <a:path w="11229975" h="3838575">
                  <a:moveTo>
                    <a:pt x="8143875" y="35979"/>
                  </a:moveTo>
                  <a:lnTo>
                    <a:pt x="8134350" y="35979"/>
                  </a:lnTo>
                  <a:lnTo>
                    <a:pt x="8134350" y="45504"/>
                  </a:lnTo>
                  <a:lnTo>
                    <a:pt x="8143875" y="45504"/>
                  </a:lnTo>
                  <a:lnTo>
                    <a:pt x="8143875" y="35979"/>
                  </a:lnTo>
                  <a:close/>
                </a:path>
                <a:path w="11229975" h="3838575">
                  <a:moveTo>
                    <a:pt x="8201025" y="35979"/>
                  </a:moveTo>
                  <a:lnTo>
                    <a:pt x="8191500" y="35979"/>
                  </a:lnTo>
                  <a:lnTo>
                    <a:pt x="8191500" y="45504"/>
                  </a:lnTo>
                  <a:lnTo>
                    <a:pt x="8201025" y="45504"/>
                  </a:lnTo>
                  <a:lnTo>
                    <a:pt x="8201025" y="35979"/>
                  </a:lnTo>
                  <a:close/>
                </a:path>
                <a:path w="11229975" h="3838575">
                  <a:moveTo>
                    <a:pt x="8258175" y="35979"/>
                  </a:moveTo>
                  <a:lnTo>
                    <a:pt x="8248650" y="35979"/>
                  </a:lnTo>
                  <a:lnTo>
                    <a:pt x="8248650" y="45504"/>
                  </a:lnTo>
                  <a:lnTo>
                    <a:pt x="8258175" y="45504"/>
                  </a:lnTo>
                  <a:lnTo>
                    <a:pt x="8258175" y="35979"/>
                  </a:lnTo>
                  <a:close/>
                </a:path>
                <a:path w="11229975" h="3838575">
                  <a:moveTo>
                    <a:pt x="8315325" y="35979"/>
                  </a:moveTo>
                  <a:lnTo>
                    <a:pt x="8305800" y="35979"/>
                  </a:lnTo>
                  <a:lnTo>
                    <a:pt x="8305800" y="45504"/>
                  </a:lnTo>
                  <a:lnTo>
                    <a:pt x="8315325" y="45504"/>
                  </a:lnTo>
                  <a:lnTo>
                    <a:pt x="8315325" y="35979"/>
                  </a:lnTo>
                  <a:close/>
                </a:path>
                <a:path w="11229975" h="3838575">
                  <a:moveTo>
                    <a:pt x="8372475" y="35979"/>
                  </a:moveTo>
                  <a:lnTo>
                    <a:pt x="8362950" y="35979"/>
                  </a:lnTo>
                  <a:lnTo>
                    <a:pt x="8362950" y="45504"/>
                  </a:lnTo>
                  <a:lnTo>
                    <a:pt x="8372475" y="45504"/>
                  </a:lnTo>
                  <a:lnTo>
                    <a:pt x="8372475" y="35979"/>
                  </a:lnTo>
                  <a:close/>
                </a:path>
                <a:path w="11229975" h="3838575">
                  <a:moveTo>
                    <a:pt x="8429625" y="35979"/>
                  </a:moveTo>
                  <a:lnTo>
                    <a:pt x="8420100" y="35979"/>
                  </a:lnTo>
                  <a:lnTo>
                    <a:pt x="8420100" y="45504"/>
                  </a:lnTo>
                  <a:lnTo>
                    <a:pt x="8429625" y="45504"/>
                  </a:lnTo>
                  <a:lnTo>
                    <a:pt x="8429625" y="35979"/>
                  </a:lnTo>
                  <a:close/>
                </a:path>
                <a:path w="11229975" h="3838575">
                  <a:moveTo>
                    <a:pt x="8486775" y="35979"/>
                  </a:moveTo>
                  <a:lnTo>
                    <a:pt x="8477250" y="35979"/>
                  </a:lnTo>
                  <a:lnTo>
                    <a:pt x="8477250" y="45504"/>
                  </a:lnTo>
                  <a:lnTo>
                    <a:pt x="8486775" y="45504"/>
                  </a:lnTo>
                  <a:lnTo>
                    <a:pt x="8486775" y="35979"/>
                  </a:lnTo>
                  <a:close/>
                </a:path>
                <a:path w="11229975" h="3838575">
                  <a:moveTo>
                    <a:pt x="8543925" y="35979"/>
                  </a:moveTo>
                  <a:lnTo>
                    <a:pt x="8534400" y="35979"/>
                  </a:lnTo>
                  <a:lnTo>
                    <a:pt x="8534400" y="45504"/>
                  </a:lnTo>
                  <a:lnTo>
                    <a:pt x="8543925" y="45504"/>
                  </a:lnTo>
                  <a:lnTo>
                    <a:pt x="8543925" y="35979"/>
                  </a:lnTo>
                  <a:close/>
                </a:path>
                <a:path w="11229975" h="3838575">
                  <a:moveTo>
                    <a:pt x="8601075" y="35979"/>
                  </a:moveTo>
                  <a:lnTo>
                    <a:pt x="8591550" y="35979"/>
                  </a:lnTo>
                  <a:lnTo>
                    <a:pt x="8591550" y="45504"/>
                  </a:lnTo>
                  <a:lnTo>
                    <a:pt x="8601075" y="45504"/>
                  </a:lnTo>
                  <a:lnTo>
                    <a:pt x="8601075" y="35979"/>
                  </a:lnTo>
                  <a:close/>
                </a:path>
                <a:path w="11229975" h="3838575">
                  <a:moveTo>
                    <a:pt x="8658225" y="35979"/>
                  </a:moveTo>
                  <a:lnTo>
                    <a:pt x="8648700" y="35979"/>
                  </a:lnTo>
                  <a:lnTo>
                    <a:pt x="8648700" y="45504"/>
                  </a:lnTo>
                  <a:lnTo>
                    <a:pt x="8658225" y="45504"/>
                  </a:lnTo>
                  <a:lnTo>
                    <a:pt x="8658225" y="35979"/>
                  </a:lnTo>
                  <a:close/>
                </a:path>
                <a:path w="11229975" h="3838575">
                  <a:moveTo>
                    <a:pt x="8715375" y="35979"/>
                  </a:moveTo>
                  <a:lnTo>
                    <a:pt x="8705850" y="35979"/>
                  </a:lnTo>
                  <a:lnTo>
                    <a:pt x="8705850" y="45504"/>
                  </a:lnTo>
                  <a:lnTo>
                    <a:pt x="8715375" y="45504"/>
                  </a:lnTo>
                  <a:lnTo>
                    <a:pt x="8715375" y="35979"/>
                  </a:lnTo>
                  <a:close/>
                </a:path>
                <a:path w="11229975" h="3838575">
                  <a:moveTo>
                    <a:pt x="8772525" y="35979"/>
                  </a:moveTo>
                  <a:lnTo>
                    <a:pt x="8763000" y="35979"/>
                  </a:lnTo>
                  <a:lnTo>
                    <a:pt x="8763000" y="45504"/>
                  </a:lnTo>
                  <a:lnTo>
                    <a:pt x="8772525" y="45504"/>
                  </a:lnTo>
                  <a:lnTo>
                    <a:pt x="8772525" y="35979"/>
                  </a:lnTo>
                  <a:close/>
                </a:path>
                <a:path w="11229975" h="3838575">
                  <a:moveTo>
                    <a:pt x="8829675" y="35979"/>
                  </a:moveTo>
                  <a:lnTo>
                    <a:pt x="8820150" y="35979"/>
                  </a:lnTo>
                  <a:lnTo>
                    <a:pt x="8820150" y="45504"/>
                  </a:lnTo>
                  <a:lnTo>
                    <a:pt x="8829675" y="45504"/>
                  </a:lnTo>
                  <a:lnTo>
                    <a:pt x="8829675" y="35979"/>
                  </a:lnTo>
                  <a:close/>
                </a:path>
                <a:path w="11229975" h="3838575">
                  <a:moveTo>
                    <a:pt x="8886825" y="35979"/>
                  </a:moveTo>
                  <a:lnTo>
                    <a:pt x="8877300" y="35979"/>
                  </a:lnTo>
                  <a:lnTo>
                    <a:pt x="8877300" y="45504"/>
                  </a:lnTo>
                  <a:lnTo>
                    <a:pt x="8886825" y="45504"/>
                  </a:lnTo>
                  <a:lnTo>
                    <a:pt x="8886825" y="35979"/>
                  </a:lnTo>
                  <a:close/>
                </a:path>
                <a:path w="11229975" h="3838575">
                  <a:moveTo>
                    <a:pt x="8943975" y="35979"/>
                  </a:moveTo>
                  <a:lnTo>
                    <a:pt x="8934450" y="35979"/>
                  </a:lnTo>
                  <a:lnTo>
                    <a:pt x="8934450" y="45504"/>
                  </a:lnTo>
                  <a:lnTo>
                    <a:pt x="8943975" y="45504"/>
                  </a:lnTo>
                  <a:lnTo>
                    <a:pt x="8943975" y="35979"/>
                  </a:lnTo>
                  <a:close/>
                </a:path>
                <a:path w="11229975" h="3838575">
                  <a:moveTo>
                    <a:pt x="9001125" y="35979"/>
                  </a:moveTo>
                  <a:lnTo>
                    <a:pt x="8991600" y="35979"/>
                  </a:lnTo>
                  <a:lnTo>
                    <a:pt x="8991600" y="45504"/>
                  </a:lnTo>
                  <a:lnTo>
                    <a:pt x="9001125" y="45504"/>
                  </a:lnTo>
                  <a:lnTo>
                    <a:pt x="9001125" y="35979"/>
                  </a:lnTo>
                  <a:close/>
                </a:path>
                <a:path w="11229975" h="3838575">
                  <a:moveTo>
                    <a:pt x="9006903" y="57150"/>
                  </a:moveTo>
                  <a:lnTo>
                    <a:pt x="8997378" y="57150"/>
                  </a:lnTo>
                  <a:lnTo>
                    <a:pt x="8997378" y="66675"/>
                  </a:lnTo>
                  <a:lnTo>
                    <a:pt x="9006903" y="66675"/>
                  </a:lnTo>
                  <a:lnTo>
                    <a:pt x="9006903" y="57150"/>
                  </a:lnTo>
                  <a:close/>
                </a:path>
                <a:path w="11229975" h="3838575">
                  <a:moveTo>
                    <a:pt x="9006903" y="0"/>
                  </a:moveTo>
                  <a:lnTo>
                    <a:pt x="8997378" y="0"/>
                  </a:lnTo>
                  <a:lnTo>
                    <a:pt x="8997378" y="9525"/>
                  </a:lnTo>
                  <a:lnTo>
                    <a:pt x="9006903" y="9525"/>
                  </a:lnTo>
                  <a:lnTo>
                    <a:pt x="9006903" y="0"/>
                  </a:lnTo>
                  <a:close/>
                </a:path>
                <a:path w="11229975" h="3838575">
                  <a:moveTo>
                    <a:pt x="9058275" y="35979"/>
                  </a:moveTo>
                  <a:lnTo>
                    <a:pt x="9048750" y="35979"/>
                  </a:lnTo>
                  <a:lnTo>
                    <a:pt x="9048750" y="45504"/>
                  </a:lnTo>
                  <a:lnTo>
                    <a:pt x="9058275" y="45504"/>
                  </a:lnTo>
                  <a:lnTo>
                    <a:pt x="9058275" y="35979"/>
                  </a:lnTo>
                  <a:close/>
                </a:path>
                <a:path w="11229975" h="3838575">
                  <a:moveTo>
                    <a:pt x="9115425" y="35979"/>
                  </a:moveTo>
                  <a:lnTo>
                    <a:pt x="9105900" y="35979"/>
                  </a:lnTo>
                  <a:lnTo>
                    <a:pt x="9105900" y="45504"/>
                  </a:lnTo>
                  <a:lnTo>
                    <a:pt x="9115425" y="45504"/>
                  </a:lnTo>
                  <a:lnTo>
                    <a:pt x="9115425" y="35979"/>
                  </a:lnTo>
                  <a:close/>
                </a:path>
                <a:path w="11229975" h="3838575">
                  <a:moveTo>
                    <a:pt x="9172575" y="35979"/>
                  </a:moveTo>
                  <a:lnTo>
                    <a:pt x="9163050" y="35979"/>
                  </a:lnTo>
                  <a:lnTo>
                    <a:pt x="9163050" y="45504"/>
                  </a:lnTo>
                  <a:lnTo>
                    <a:pt x="9172575" y="45504"/>
                  </a:lnTo>
                  <a:lnTo>
                    <a:pt x="9172575" y="35979"/>
                  </a:lnTo>
                  <a:close/>
                </a:path>
                <a:path w="11229975" h="3838575">
                  <a:moveTo>
                    <a:pt x="9229725" y="35979"/>
                  </a:moveTo>
                  <a:lnTo>
                    <a:pt x="9220200" y="35979"/>
                  </a:lnTo>
                  <a:lnTo>
                    <a:pt x="9220200" y="45504"/>
                  </a:lnTo>
                  <a:lnTo>
                    <a:pt x="9229725" y="45504"/>
                  </a:lnTo>
                  <a:lnTo>
                    <a:pt x="9229725" y="35979"/>
                  </a:lnTo>
                  <a:close/>
                </a:path>
                <a:path w="11229975" h="3838575">
                  <a:moveTo>
                    <a:pt x="9286875" y="35979"/>
                  </a:moveTo>
                  <a:lnTo>
                    <a:pt x="9277350" y="35979"/>
                  </a:lnTo>
                  <a:lnTo>
                    <a:pt x="9277350" y="45504"/>
                  </a:lnTo>
                  <a:lnTo>
                    <a:pt x="9286875" y="45504"/>
                  </a:lnTo>
                  <a:lnTo>
                    <a:pt x="9286875" y="35979"/>
                  </a:lnTo>
                  <a:close/>
                </a:path>
                <a:path w="11229975" h="3838575">
                  <a:moveTo>
                    <a:pt x="9344025" y="35979"/>
                  </a:moveTo>
                  <a:lnTo>
                    <a:pt x="9334500" y="35979"/>
                  </a:lnTo>
                  <a:lnTo>
                    <a:pt x="9334500" y="45504"/>
                  </a:lnTo>
                  <a:lnTo>
                    <a:pt x="9344025" y="45504"/>
                  </a:lnTo>
                  <a:lnTo>
                    <a:pt x="9344025" y="35979"/>
                  </a:lnTo>
                  <a:close/>
                </a:path>
                <a:path w="11229975" h="3838575">
                  <a:moveTo>
                    <a:pt x="9401175" y="35979"/>
                  </a:moveTo>
                  <a:lnTo>
                    <a:pt x="9391650" y="35979"/>
                  </a:lnTo>
                  <a:lnTo>
                    <a:pt x="9391650" y="45504"/>
                  </a:lnTo>
                  <a:lnTo>
                    <a:pt x="9401175" y="45504"/>
                  </a:lnTo>
                  <a:lnTo>
                    <a:pt x="9401175" y="35979"/>
                  </a:lnTo>
                  <a:close/>
                </a:path>
                <a:path w="11229975" h="3838575">
                  <a:moveTo>
                    <a:pt x="9458325" y="35979"/>
                  </a:moveTo>
                  <a:lnTo>
                    <a:pt x="9448800" y="35979"/>
                  </a:lnTo>
                  <a:lnTo>
                    <a:pt x="9448800" y="45504"/>
                  </a:lnTo>
                  <a:lnTo>
                    <a:pt x="9458325" y="45504"/>
                  </a:lnTo>
                  <a:lnTo>
                    <a:pt x="9458325" y="35979"/>
                  </a:lnTo>
                  <a:close/>
                </a:path>
                <a:path w="11229975" h="3838575">
                  <a:moveTo>
                    <a:pt x="9515475" y="35979"/>
                  </a:moveTo>
                  <a:lnTo>
                    <a:pt x="9505950" y="35979"/>
                  </a:lnTo>
                  <a:lnTo>
                    <a:pt x="9505950" y="45504"/>
                  </a:lnTo>
                  <a:lnTo>
                    <a:pt x="9515475" y="45504"/>
                  </a:lnTo>
                  <a:lnTo>
                    <a:pt x="9515475" y="35979"/>
                  </a:lnTo>
                  <a:close/>
                </a:path>
                <a:path w="11229975" h="3838575">
                  <a:moveTo>
                    <a:pt x="9572625" y="35979"/>
                  </a:moveTo>
                  <a:lnTo>
                    <a:pt x="9563100" y="35979"/>
                  </a:lnTo>
                  <a:lnTo>
                    <a:pt x="9563100" y="45504"/>
                  </a:lnTo>
                  <a:lnTo>
                    <a:pt x="9572625" y="45504"/>
                  </a:lnTo>
                  <a:lnTo>
                    <a:pt x="9572625" y="35979"/>
                  </a:lnTo>
                  <a:close/>
                </a:path>
                <a:path w="11229975" h="3838575">
                  <a:moveTo>
                    <a:pt x="9629775" y="35979"/>
                  </a:moveTo>
                  <a:lnTo>
                    <a:pt x="9620250" y="35979"/>
                  </a:lnTo>
                  <a:lnTo>
                    <a:pt x="9620250" y="45504"/>
                  </a:lnTo>
                  <a:lnTo>
                    <a:pt x="9629775" y="45504"/>
                  </a:lnTo>
                  <a:lnTo>
                    <a:pt x="9629775" y="35979"/>
                  </a:lnTo>
                  <a:close/>
                </a:path>
                <a:path w="11229975" h="3838575">
                  <a:moveTo>
                    <a:pt x="9686925" y="35979"/>
                  </a:moveTo>
                  <a:lnTo>
                    <a:pt x="9677400" y="35979"/>
                  </a:lnTo>
                  <a:lnTo>
                    <a:pt x="9677400" y="45504"/>
                  </a:lnTo>
                  <a:lnTo>
                    <a:pt x="9686925" y="45504"/>
                  </a:lnTo>
                  <a:lnTo>
                    <a:pt x="9686925" y="35979"/>
                  </a:lnTo>
                  <a:close/>
                </a:path>
                <a:path w="11229975" h="3838575">
                  <a:moveTo>
                    <a:pt x="9744075" y="35979"/>
                  </a:moveTo>
                  <a:lnTo>
                    <a:pt x="9734550" y="35979"/>
                  </a:lnTo>
                  <a:lnTo>
                    <a:pt x="9734550" y="45504"/>
                  </a:lnTo>
                  <a:lnTo>
                    <a:pt x="9744075" y="45504"/>
                  </a:lnTo>
                  <a:lnTo>
                    <a:pt x="9744075" y="35979"/>
                  </a:lnTo>
                  <a:close/>
                </a:path>
                <a:path w="11229975" h="3838575">
                  <a:moveTo>
                    <a:pt x="9801225" y="35979"/>
                  </a:moveTo>
                  <a:lnTo>
                    <a:pt x="9791700" y="35979"/>
                  </a:lnTo>
                  <a:lnTo>
                    <a:pt x="9791700" y="45504"/>
                  </a:lnTo>
                  <a:lnTo>
                    <a:pt x="9801225" y="45504"/>
                  </a:lnTo>
                  <a:lnTo>
                    <a:pt x="9801225" y="35979"/>
                  </a:lnTo>
                  <a:close/>
                </a:path>
                <a:path w="11229975" h="3838575">
                  <a:moveTo>
                    <a:pt x="9858375" y="35979"/>
                  </a:moveTo>
                  <a:lnTo>
                    <a:pt x="9848850" y="35979"/>
                  </a:lnTo>
                  <a:lnTo>
                    <a:pt x="9848850" y="45504"/>
                  </a:lnTo>
                  <a:lnTo>
                    <a:pt x="9858375" y="45504"/>
                  </a:lnTo>
                  <a:lnTo>
                    <a:pt x="9858375" y="35979"/>
                  </a:lnTo>
                  <a:close/>
                </a:path>
                <a:path w="11229975" h="3838575">
                  <a:moveTo>
                    <a:pt x="9915525" y="35979"/>
                  </a:moveTo>
                  <a:lnTo>
                    <a:pt x="9906000" y="35979"/>
                  </a:lnTo>
                  <a:lnTo>
                    <a:pt x="9906000" y="45504"/>
                  </a:lnTo>
                  <a:lnTo>
                    <a:pt x="9915525" y="45504"/>
                  </a:lnTo>
                  <a:lnTo>
                    <a:pt x="9915525" y="35979"/>
                  </a:lnTo>
                  <a:close/>
                </a:path>
                <a:path w="11229975" h="3838575">
                  <a:moveTo>
                    <a:pt x="9972675" y="35979"/>
                  </a:moveTo>
                  <a:lnTo>
                    <a:pt x="9963150" y="35979"/>
                  </a:lnTo>
                  <a:lnTo>
                    <a:pt x="9963150" y="45504"/>
                  </a:lnTo>
                  <a:lnTo>
                    <a:pt x="9972675" y="45504"/>
                  </a:lnTo>
                  <a:lnTo>
                    <a:pt x="9972675" y="35979"/>
                  </a:lnTo>
                  <a:close/>
                </a:path>
                <a:path w="11229975" h="3838575">
                  <a:moveTo>
                    <a:pt x="10029825" y="35979"/>
                  </a:moveTo>
                  <a:lnTo>
                    <a:pt x="10020300" y="35979"/>
                  </a:lnTo>
                  <a:lnTo>
                    <a:pt x="10020300" y="45504"/>
                  </a:lnTo>
                  <a:lnTo>
                    <a:pt x="10029825" y="45504"/>
                  </a:lnTo>
                  <a:lnTo>
                    <a:pt x="10029825" y="35979"/>
                  </a:lnTo>
                  <a:close/>
                </a:path>
                <a:path w="11229975" h="3838575">
                  <a:moveTo>
                    <a:pt x="10086975" y="35979"/>
                  </a:moveTo>
                  <a:lnTo>
                    <a:pt x="10077450" y="35979"/>
                  </a:lnTo>
                  <a:lnTo>
                    <a:pt x="10077450" y="45504"/>
                  </a:lnTo>
                  <a:lnTo>
                    <a:pt x="10086975" y="45504"/>
                  </a:lnTo>
                  <a:lnTo>
                    <a:pt x="10086975" y="35979"/>
                  </a:lnTo>
                  <a:close/>
                </a:path>
                <a:path w="11229975" h="3838575">
                  <a:moveTo>
                    <a:pt x="10144125" y="35979"/>
                  </a:moveTo>
                  <a:lnTo>
                    <a:pt x="10134600" y="35979"/>
                  </a:lnTo>
                  <a:lnTo>
                    <a:pt x="10134600" y="45504"/>
                  </a:lnTo>
                  <a:lnTo>
                    <a:pt x="10144125" y="45504"/>
                  </a:lnTo>
                  <a:lnTo>
                    <a:pt x="10144125" y="35979"/>
                  </a:lnTo>
                  <a:close/>
                </a:path>
                <a:path w="11229975" h="3838575">
                  <a:moveTo>
                    <a:pt x="10201275" y="35979"/>
                  </a:moveTo>
                  <a:lnTo>
                    <a:pt x="10191750" y="35979"/>
                  </a:lnTo>
                  <a:lnTo>
                    <a:pt x="10191750" y="45504"/>
                  </a:lnTo>
                  <a:lnTo>
                    <a:pt x="10201275" y="45504"/>
                  </a:lnTo>
                  <a:lnTo>
                    <a:pt x="10201275" y="35979"/>
                  </a:lnTo>
                  <a:close/>
                </a:path>
                <a:path w="11229975" h="3838575">
                  <a:moveTo>
                    <a:pt x="10258425" y="35979"/>
                  </a:moveTo>
                  <a:lnTo>
                    <a:pt x="10248900" y="35979"/>
                  </a:lnTo>
                  <a:lnTo>
                    <a:pt x="10248900" y="45504"/>
                  </a:lnTo>
                  <a:lnTo>
                    <a:pt x="10258425" y="45504"/>
                  </a:lnTo>
                  <a:lnTo>
                    <a:pt x="10258425" y="35979"/>
                  </a:lnTo>
                  <a:close/>
                </a:path>
                <a:path w="11229975" h="3838575">
                  <a:moveTo>
                    <a:pt x="10315575" y="35979"/>
                  </a:moveTo>
                  <a:lnTo>
                    <a:pt x="10306050" y="35979"/>
                  </a:lnTo>
                  <a:lnTo>
                    <a:pt x="10306050" y="45504"/>
                  </a:lnTo>
                  <a:lnTo>
                    <a:pt x="10315575" y="45504"/>
                  </a:lnTo>
                  <a:lnTo>
                    <a:pt x="10315575" y="35979"/>
                  </a:lnTo>
                  <a:close/>
                </a:path>
                <a:path w="11229975" h="3838575">
                  <a:moveTo>
                    <a:pt x="10372725" y="35979"/>
                  </a:moveTo>
                  <a:lnTo>
                    <a:pt x="10363200" y="35979"/>
                  </a:lnTo>
                  <a:lnTo>
                    <a:pt x="10363200" y="45504"/>
                  </a:lnTo>
                  <a:lnTo>
                    <a:pt x="10372725" y="45504"/>
                  </a:lnTo>
                  <a:lnTo>
                    <a:pt x="10372725" y="35979"/>
                  </a:lnTo>
                  <a:close/>
                </a:path>
                <a:path w="11229975" h="3838575">
                  <a:moveTo>
                    <a:pt x="10429875" y="35979"/>
                  </a:moveTo>
                  <a:lnTo>
                    <a:pt x="10420350" y="35979"/>
                  </a:lnTo>
                  <a:lnTo>
                    <a:pt x="10420350" y="45504"/>
                  </a:lnTo>
                  <a:lnTo>
                    <a:pt x="10429875" y="45504"/>
                  </a:lnTo>
                  <a:lnTo>
                    <a:pt x="10429875" y="35979"/>
                  </a:lnTo>
                  <a:close/>
                </a:path>
                <a:path w="11229975" h="3838575">
                  <a:moveTo>
                    <a:pt x="10487025" y="35979"/>
                  </a:moveTo>
                  <a:lnTo>
                    <a:pt x="10477500" y="35979"/>
                  </a:lnTo>
                  <a:lnTo>
                    <a:pt x="10477500" y="45504"/>
                  </a:lnTo>
                  <a:lnTo>
                    <a:pt x="10487025" y="45504"/>
                  </a:lnTo>
                  <a:lnTo>
                    <a:pt x="10487025" y="35979"/>
                  </a:lnTo>
                  <a:close/>
                </a:path>
                <a:path w="11229975" h="3838575">
                  <a:moveTo>
                    <a:pt x="10544175" y="35979"/>
                  </a:moveTo>
                  <a:lnTo>
                    <a:pt x="10534650" y="35979"/>
                  </a:lnTo>
                  <a:lnTo>
                    <a:pt x="10534650" y="45504"/>
                  </a:lnTo>
                  <a:lnTo>
                    <a:pt x="10544175" y="45504"/>
                  </a:lnTo>
                  <a:lnTo>
                    <a:pt x="10544175" y="35979"/>
                  </a:lnTo>
                  <a:close/>
                </a:path>
                <a:path w="11229975" h="3838575">
                  <a:moveTo>
                    <a:pt x="10601325" y="35979"/>
                  </a:moveTo>
                  <a:lnTo>
                    <a:pt x="10591800" y="35979"/>
                  </a:lnTo>
                  <a:lnTo>
                    <a:pt x="10591800" y="45504"/>
                  </a:lnTo>
                  <a:lnTo>
                    <a:pt x="10601325" y="45504"/>
                  </a:lnTo>
                  <a:lnTo>
                    <a:pt x="10601325" y="35979"/>
                  </a:lnTo>
                  <a:close/>
                </a:path>
                <a:path w="11229975" h="3838575">
                  <a:moveTo>
                    <a:pt x="10658475" y="35979"/>
                  </a:moveTo>
                  <a:lnTo>
                    <a:pt x="10648950" y="35979"/>
                  </a:lnTo>
                  <a:lnTo>
                    <a:pt x="10648950" y="45504"/>
                  </a:lnTo>
                  <a:lnTo>
                    <a:pt x="10658475" y="45504"/>
                  </a:lnTo>
                  <a:lnTo>
                    <a:pt x="10658475" y="35979"/>
                  </a:lnTo>
                  <a:close/>
                </a:path>
                <a:path w="11229975" h="3838575">
                  <a:moveTo>
                    <a:pt x="10715625" y="35979"/>
                  </a:moveTo>
                  <a:lnTo>
                    <a:pt x="10706100" y="35979"/>
                  </a:lnTo>
                  <a:lnTo>
                    <a:pt x="10706100" y="45504"/>
                  </a:lnTo>
                  <a:lnTo>
                    <a:pt x="10715625" y="45504"/>
                  </a:lnTo>
                  <a:lnTo>
                    <a:pt x="10715625" y="35979"/>
                  </a:lnTo>
                  <a:close/>
                </a:path>
                <a:path w="11229975" h="3838575">
                  <a:moveTo>
                    <a:pt x="10772775" y="35979"/>
                  </a:moveTo>
                  <a:lnTo>
                    <a:pt x="10763250" y="35979"/>
                  </a:lnTo>
                  <a:lnTo>
                    <a:pt x="10763250" y="45504"/>
                  </a:lnTo>
                  <a:lnTo>
                    <a:pt x="10772775" y="45504"/>
                  </a:lnTo>
                  <a:lnTo>
                    <a:pt x="10772775" y="35979"/>
                  </a:lnTo>
                  <a:close/>
                </a:path>
                <a:path w="11229975" h="3838575">
                  <a:moveTo>
                    <a:pt x="10829925" y="35979"/>
                  </a:moveTo>
                  <a:lnTo>
                    <a:pt x="10820400" y="35979"/>
                  </a:lnTo>
                  <a:lnTo>
                    <a:pt x="10820400" y="45504"/>
                  </a:lnTo>
                  <a:lnTo>
                    <a:pt x="10829925" y="45504"/>
                  </a:lnTo>
                  <a:lnTo>
                    <a:pt x="10829925" y="35979"/>
                  </a:lnTo>
                  <a:close/>
                </a:path>
                <a:path w="11229975" h="3838575">
                  <a:moveTo>
                    <a:pt x="10887075" y="35979"/>
                  </a:moveTo>
                  <a:lnTo>
                    <a:pt x="10877550" y="35979"/>
                  </a:lnTo>
                  <a:lnTo>
                    <a:pt x="10877550" y="45504"/>
                  </a:lnTo>
                  <a:lnTo>
                    <a:pt x="10887075" y="45504"/>
                  </a:lnTo>
                  <a:lnTo>
                    <a:pt x="10887075" y="35979"/>
                  </a:lnTo>
                  <a:close/>
                </a:path>
                <a:path w="11229975" h="3838575">
                  <a:moveTo>
                    <a:pt x="10944225" y="35979"/>
                  </a:moveTo>
                  <a:lnTo>
                    <a:pt x="10934700" y="35979"/>
                  </a:lnTo>
                  <a:lnTo>
                    <a:pt x="10934700" y="45504"/>
                  </a:lnTo>
                  <a:lnTo>
                    <a:pt x="10944225" y="45504"/>
                  </a:lnTo>
                  <a:lnTo>
                    <a:pt x="10944225" y="35979"/>
                  </a:lnTo>
                  <a:close/>
                </a:path>
                <a:path w="11229975" h="3838575">
                  <a:moveTo>
                    <a:pt x="11001375" y="35979"/>
                  </a:moveTo>
                  <a:lnTo>
                    <a:pt x="10991850" y="35979"/>
                  </a:lnTo>
                  <a:lnTo>
                    <a:pt x="10991850" y="45504"/>
                  </a:lnTo>
                  <a:lnTo>
                    <a:pt x="11001375" y="45504"/>
                  </a:lnTo>
                  <a:lnTo>
                    <a:pt x="11001375" y="35979"/>
                  </a:lnTo>
                  <a:close/>
                </a:path>
                <a:path w="11229975" h="3838575">
                  <a:moveTo>
                    <a:pt x="11058525" y="35979"/>
                  </a:moveTo>
                  <a:lnTo>
                    <a:pt x="11049000" y="35979"/>
                  </a:lnTo>
                  <a:lnTo>
                    <a:pt x="11049000" y="45504"/>
                  </a:lnTo>
                  <a:lnTo>
                    <a:pt x="11058525" y="45504"/>
                  </a:lnTo>
                  <a:lnTo>
                    <a:pt x="11058525" y="35979"/>
                  </a:lnTo>
                  <a:close/>
                </a:path>
                <a:path w="11229975" h="3838575">
                  <a:moveTo>
                    <a:pt x="11115675" y="35979"/>
                  </a:moveTo>
                  <a:lnTo>
                    <a:pt x="11106150" y="35979"/>
                  </a:lnTo>
                  <a:lnTo>
                    <a:pt x="11106150" y="45504"/>
                  </a:lnTo>
                  <a:lnTo>
                    <a:pt x="11115675" y="45504"/>
                  </a:lnTo>
                  <a:lnTo>
                    <a:pt x="11115675" y="35979"/>
                  </a:lnTo>
                  <a:close/>
                </a:path>
                <a:path w="11229975" h="3838575">
                  <a:moveTo>
                    <a:pt x="11172825" y="35979"/>
                  </a:moveTo>
                  <a:lnTo>
                    <a:pt x="11163300" y="35979"/>
                  </a:lnTo>
                  <a:lnTo>
                    <a:pt x="11163300" y="45504"/>
                  </a:lnTo>
                  <a:lnTo>
                    <a:pt x="11172825" y="45504"/>
                  </a:lnTo>
                  <a:lnTo>
                    <a:pt x="11172825" y="35979"/>
                  </a:lnTo>
                  <a:close/>
                </a:path>
                <a:path w="11229975" h="3838575">
                  <a:moveTo>
                    <a:pt x="11201400" y="57150"/>
                  </a:moveTo>
                  <a:lnTo>
                    <a:pt x="11191875" y="57150"/>
                  </a:lnTo>
                  <a:lnTo>
                    <a:pt x="11191875" y="66675"/>
                  </a:lnTo>
                  <a:lnTo>
                    <a:pt x="11201400" y="66675"/>
                  </a:lnTo>
                  <a:lnTo>
                    <a:pt x="11201400" y="57150"/>
                  </a:lnTo>
                  <a:close/>
                </a:path>
                <a:path w="11229975" h="3838575">
                  <a:moveTo>
                    <a:pt x="11201400" y="0"/>
                  </a:moveTo>
                  <a:lnTo>
                    <a:pt x="11191875" y="0"/>
                  </a:lnTo>
                  <a:lnTo>
                    <a:pt x="11191875" y="9525"/>
                  </a:lnTo>
                  <a:lnTo>
                    <a:pt x="11201400" y="9525"/>
                  </a:lnTo>
                  <a:lnTo>
                    <a:pt x="11201400" y="0"/>
                  </a:lnTo>
                  <a:close/>
                </a:path>
                <a:path w="11229975" h="3838575">
                  <a:moveTo>
                    <a:pt x="11229975" y="35979"/>
                  </a:moveTo>
                  <a:lnTo>
                    <a:pt x="11220450" y="35979"/>
                  </a:lnTo>
                  <a:lnTo>
                    <a:pt x="11220450" y="45504"/>
                  </a:lnTo>
                  <a:lnTo>
                    <a:pt x="11229975" y="45504"/>
                  </a:lnTo>
                  <a:lnTo>
                    <a:pt x="11229975" y="359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7" name="object 217"/>
            <p:cNvSpPr/>
            <p:nvPr/>
          </p:nvSpPr>
          <p:spPr>
            <a:xfrm>
              <a:off x="952500" y="1873262"/>
              <a:ext cx="2277745" cy="3724275"/>
            </a:xfrm>
            <a:custGeom>
              <a:avLst/>
              <a:gdLst/>
              <a:ahLst/>
              <a:cxnLst/>
              <a:rect l="l" t="t" r="r" b="b"/>
              <a:pathLst>
                <a:path w="2277745" h="3724275">
                  <a:moveTo>
                    <a:pt x="9525" y="3714750"/>
                  </a:moveTo>
                  <a:lnTo>
                    <a:pt x="0" y="3714750"/>
                  </a:lnTo>
                  <a:lnTo>
                    <a:pt x="0" y="3724275"/>
                  </a:lnTo>
                  <a:lnTo>
                    <a:pt x="9525" y="3724275"/>
                  </a:lnTo>
                  <a:lnTo>
                    <a:pt x="9525" y="3714750"/>
                  </a:lnTo>
                  <a:close/>
                </a:path>
                <a:path w="2277745" h="3724275">
                  <a:moveTo>
                    <a:pt x="9525" y="3657600"/>
                  </a:moveTo>
                  <a:lnTo>
                    <a:pt x="0" y="3657600"/>
                  </a:lnTo>
                  <a:lnTo>
                    <a:pt x="0" y="3667125"/>
                  </a:lnTo>
                  <a:lnTo>
                    <a:pt x="9525" y="3667125"/>
                  </a:lnTo>
                  <a:lnTo>
                    <a:pt x="9525" y="3657600"/>
                  </a:lnTo>
                  <a:close/>
                </a:path>
                <a:path w="2277745" h="3724275">
                  <a:moveTo>
                    <a:pt x="9525" y="3600450"/>
                  </a:moveTo>
                  <a:lnTo>
                    <a:pt x="0" y="3600450"/>
                  </a:lnTo>
                  <a:lnTo>
                    <a:pt x="0" y="3609975"/>
                  </a:lnTo>
                  <a:lnTo>
                    <a:pt x="9525" y="3609975"/>
                  </a:lnTo>
                  <a:lnTo>
                    <a:pt x="9525" y="3600450"/>
                  </a:lnTo>
                  <a:close/>
                </a:path>
                <a:path w="2277745" h="3724275">
                  <a:moveTo>
                    <a:pt x="9525" y="3543300"/>
                  </a:moveTo>
                  <a:lnTo>
                    <a:pt x="0" y="3543300"/>
                  </a:lnTo>
                  <a:lnTo>
                    <a:pt x="0" y="3552825"/>
                  </a:lnTo>
                  <a:lnTo>
                    <a:pt x="9525" y="3552825"/>
                  </a:lnTo>
                  <a:lnTo>
                    <a:pt x="9525" y="3543300"/>
                  </a:lnTo>
                  <a:close/>
                </a:path>
                <a:path w="2277745" h="3724275">
                  <a:moveTo>
                    <a:pt x="9525" y="3486150"/>
                  </a:moveTo>
                  <a:lnTo>
                    <a:pt x="0" y="3486150"/>
                  </a:lnTo>
                  <a:lnTo>
                    <a:pt x="0" y="3495675"/>
                  </a:lnTo>
                  <a:lnTo>
                    <a:pt x="9525" y="3495675"/>
                  </a:lnTo>
                  <a:lnTo>
                    <a:pt x="9525" y="3486150"/>
                  </a:lnTo>
                  <a:close/>
                </a:path>
                <a:path w="2277745" h="3724275">
                  <a:moveTo>
                    <a:pt x="9525" y="3429000"/>
                  </a:moveTo>
                  <a:lnTo>
                    <a:pt x="0" y="3429000"/>
                  </a:lnTo>
                  <a:lnTo>
                    <a:pt x="0" y="3438525"/>
                  </a:lnTo>
                  <a:lnTo>
                    <a:pt x="9525" y="3438525"/>
                  </a:lnTo>
                  <a:lnTo>
                    <a:pt x="9525" y="3429000"/>
                  </a:lnTo>
                  <a:close/>
                </a:path>
                <a:path w="2277745" h="3724275">
                  <a:moveTo>
                    <a:pt x="9525" y="3371850"/>
                  </a:moveTo>
                  <a:lnTo>
                    <a:pt x="0" y="3371850"/>
                  </a:lnTo>
                  <a:lnTo>
                    <a:pt x="0" y="3381375"/>
                  </a:lnTo>
                  <a:lnTo>
                    <a:pt x="9525" y="3381375"/>
                  </a:lnTo>
                  <a:lnTo>
                    <a:pt x="9525" y="3371850"/>
                  </a:lnTo>
                  <a:close/>
                </a:path>
                <a:path w="2277745" h="3724275">
                  <a:moveTo>
                    <a:pt x="9525" y="3314700"/>
                  </a:moveTo>
                  <a:lnTo>
                    <a:pt x="0" y="3314700"/>
                  </a:lnTo>
                  <a:lnTo>
                    <a:pt x="0" y="3324225"/>
                  </a:lnTo>
                  <a:lnTo>
                    <a:pt x="9525" y="3324225"/>
                  </a:lnTo>
                  <a:lnTo>
                    <a:pt x="9525" y="3314700"/>
                  </a:lnTo>
                  <a:close/>
                </a:path>
                <a:path w="2277745" h="3724275">
                  <a:moveTo>
                    <a:pt x="9525" y="3257550"/>
                  </a:moveTo>
                  <a:lnTo>
                    <a:pt x="0" y="3257550"/>
                  </a:lnTo>
                  <a:lnTo>
                    <a:pt x="0" y="3267075"/>
                  </a:lnTo>
                  <a:lnTo>
                    <a:pt x="9525" y="3267075"/>
                  </a:lnTo>
                  <a:lnTo>
                    <a:pt x="9525" y="3257550"/>
                  </a:lnTo>
                  <a:close/>
                </a:path>
                <a:path w="2277745" h="3724275">
                  <a:moveTo>
                    <a:pt x="9525" y="3200400"/>
                  </a:moveTo>
                  <a:lnTo>
                    <a:pt x="0" y="3200400"/>
                  </a:lnTo>
                  <a:lnTo>
                    <a:pt x="0" y="3209925"/>
                  </a:lnTo>
                  <a:lnTo>
                    <a:pt x="9525" y="3209925"/>
                  </a:lnTo>
                  <a:lnTo>
                    <a:pt x="9525" y="3200400"/>
                  </a:lnTo>
                  <a:close/>
                </a:path>
                <a:path w="2277745" h="3724275">
                  <a:moveTo>
                    <a:pt x="9525" y="3143250"/>
                  </a:moveTo>
                  <a:lnTo>
                    <a:pt x="0" y="3143250"/>
                  </a:lnTo>
                  <a:lnTo>
                    <a:pt x="0" y="3152775"/>
                  </a:lnTo>
                  <a:lnTo>
                    <a:pt x="9525" y="3152775"/>
                  </a:lnTo>
                  <a:lnTo>
                    <a:pt x="9525" y="3143250"/>
                  </a:lnTo>
                  <a:close/>
                </a:path>
                <a:path w="2277745" h="3724275">
                  <a:moveTo>
                    <a:pt x="9525" y="3086100"/>
                  </a:moveTo>
                  <a:lnTo>
                    <a:pt x="0" y="3086100"/>
                  </a:lnTo>
                  <a:lnTo>
                    <a:pt x="0" y="3095625"/>
                  </a:lnTo>
                  <a:lnTo>
                    <a:pt x="9525" y="3095625"/>
                  </a:lnTo>
                  <a:lnTo>
                    <a:pt x="9525" y="3086100"/>
                  </a:lnTo>
                  <a:close/>
                </a:path>
                <a:path w="2277745" h="3724275">
                  <a:moveTo>
                    <a:pt x="9525" y="3028950"/>
                  </a:moveTo>
                  <a:lnTo>
                    <a:pt x="0" y="3028950"/>
                  </a:lnTo>
                  <a:lnTo>
                    <a:pt x="0" y="3038475"/>
                  </a:lnTo>
                  <a:lnTo>
                    <a:pt x="9525" y="3038475"/>
                  </a:lnTo>
                  <a:lnTo>
                    <a:pt x="9525" y="3028950"/>
                  </a:lnTo>
                  <a:close/>
                </a:path>
                <a:path w="2277745" h="3724275">
                  <a:moveTo>
                    <a:pt x="9525" y="2971800"/>
                  </a:moveTo>
                  <a:lnTo>
                    <a:pt x="0" y="2971800"/>
                  </a:lnTo>
                  <a:lnTo>
                    <a:pt x="0" y="2981325"/>
                  </a:lnTo>
                  <a:lnTo>
                    <a:pt x="9525" y="2981325"/>
                  </a:lnTo>
                  <a:lnTo>
                    <a:pt x="9525" y="2971800"/>
                  </a:lnTo>
                  <a:close/>
                </a:path>
                <a:path w="2277745" h="3724275">
                  <a:moveTo>
                    <a:pt x="9525" y="2914650"/>
                  </a:moveTo>
                  <a:lnTo>
                    <a:pt x="0" y="2914650"/>
                  </a:lnTo>
                  <a:lnTo>
                    <a:pt x="0" y="2924175"/>
                  </a:lnTo>
                  <a:lnTo>
                    <a:pt x="9525" y="2924175"/>
                  </a:lnTo>
                  <a:lnTo>
                    <a:pt x="9525" y="2914650"/>
                  </a:lnTo>
                  <a:close/>
                </a:path>
                <a:path w="2277745" h="3724275">
                  <a:moveTo>
                    <a:pt x="9525" y="2743200"/>
                  </a:moveTo>
                  <a:lnTo>
                    <a:pt x="0" y="2743200"/>
                  </a:lnTo>
                  <a:lnTo>
                    <a:pt x="0" y="2752725"/>
                  </a:lnTo>
                  <a:lnTo>
                    <a:pt x="9525" y="2752725"/>
                  </a:lnTo>
                  <a:lnTo>
                    <a:pt x="9525" y="2743200"/>
                  </a:lnTo>
                  <a:close/>
                </a:path>
                <a:path w="2277745" h="3724275">
                  <a:moveTo>
                    <a:pt x="9525" y="2686050"/>
                  </a:moveTo>
                  <a:lnTo>
                    <a:pt x="0" y="2686050"/>
                  </a:lnTo>
                  <a:lnTo>
                    <a:pt x="0" y="2695575"/>
                  </a:lnTo>
                  <a:lnTo>
                    <a:pt x="9525" y="2695575"/>
                  </a:lnTo>
                  <a:lnTo>
                    <a:pt x="9525" y="2686050"/>
                  </a:lnTo>
                  <a:close/>
                </a:path>
                <a:path w="2277745" h="3724275">
                  <a:moveTo>
                    <a:pt x="9525" y="2628900"/>
                  </a:moveTo>
                  <a:lnTo>
                    <a:pt x="0" y="2628900"/>
                  </a:lnTo>
                  <a:lnTo>
                    <a:pt x="0" y="2638425"/>
                  </a:lnTo>
                  <a:lnTo>
                    <a:pt x="9525" y="2638425"/>
                  </a:lnTo>
                  <a:lnTo>
                    <a:pt x="9525" y="2628900"/>
                  </a:lnTo>
                  <a:close/>
                </a:path>
                <a:path w="2277745" h="3724275">
                  <a:moveTo>
                    <a:pt x="9525" y="2571750"/>
                  </a:moveTo>
                  <a:lnTo>
                    <a:pt x="0" y="2571750"/>
                  </a:lnTo>
                  <a:lnTo>
                    <a:pt x="0" y="2581275"/>
                  </a:lnTo>
                  <a:lnTo>
                    <a:pt x="9525" y="2581275"/>
                  </a:lnTo>
                  <a:lnTo>
                    <a:pt x="9525" y="2571750"/>
                  </a:lnTo>
                  <a:close/>
                </a:path>
                <a:path w="2277745" h="3724275">
                  <a:moveTo>
                    <a:pt x="9525" y="2514600"/>
                  </a:moveTo>
                  <a:lnTo>
                    <a:pt x="0" y="2514600"/>
                  </a:lnTo>
                  <a:lnTo>
                    <a:pt x="0" y="2524125"/>
                  </a:lnTo>
                  <a:lnTo>
                    <a:pt x="9525" y="2524125"/>
                  </a:lnTo>
                  <a:lnTo>
                    <a:pt x="9525" y="2514600"/>
                  </a:lnTo>
                  <a:close/>
                </a:path>
                <a:path w="2277745" h="3724275">
                  <a:moveTo>
                    <a:pt x="9525" y="2457450"/>
                  </a:moveTo>
                  <a:lnTo>
                    <a:pt x="0" y="2457450"/>
                  </a:lnTo>
                  <a:lnTo>
                    <a:pt x="0" y="2466975"/>
                  </a:lnTo>
                  <a:lnTo>
                    <a:pt x="9525" y="2466975"/>
                  </a:lnTo>
                  <a:lnTo>
                    <a:pt x="9525" y="2457450"/>
                  </a:lnTo>
                  <a:close/>
                </a:path>
                <a:path w="2277745" h="3724275">
                  <a:moveTo>
                    <a:pt x="9525" y="2400300"/>
                  </a:moveTo>
                  <a:lnTo>
                    <a:pt x="0" y="2400300"/>
                  </a:lnTo>
                  <a:lnTo>
                    <a:pt x="0" y="2409825"/>
                  </a:lnTo>
                  <a:lnTo>
                    <a:pt x="9525" y="2409825"/>
                  </a:lnTo>
                  <a:lnTo>
                    <a:pt x="9525" y="2400300"/>
                  </a:lnTo>
                  <a:close/>
                </a:path>
                <a:path w="2277745" h="3724275">
                  <a:moveTo>
                    <a:pt x="9525" y="2343150"/>
                  </a:moveTo>
                  <a:lnTo>
                    <a:pt x="0" y="2343150"/>
                  </a:lnTo>
                  <a:lnTo>
                    <a:pt x="0" y="2352675"/>
                  </a:lnTo>
                  <a:lnTo>
                    <a:pt x="9525" y="2352675"/>
                  </a:lnTo>
                  <a:lnTo>
                    <a:pt x="9525" y="2343150"/>
                  </a:lnTo>
                  <a:close/>
                </a:path>
                <a:path w="2277745" h="3724275">
                  <a:moveTo>
                    <a:pt x="9525" y="2286000"/>
                  </a:moveTo>
                  <a:lnTo>
                    <a:pt x="0" y="2286000"/>
                  </a:lnTo>
                  <a:lnTo>
                    <a:pt x="0" y="2295525"/>
                  </a:lnTo>
                  <a:lnTo>
                    <a:pt x="9525" y="2295525"/>
                  </a:lnTo>
                  <a:lnTo>
                    <a:pt x="9525" y="2286000"/>
                  </a:lnTo>
                  <a:close/>
                </a:path>
                <a:path w="2277745" h="3724275">
                  <a:moveTo>
                    <a:pt x="9525" y="2228850"/>
                  </a:moveTo>
                  <a:lnTo>
                    <a:pt x="0" y="2228850"/>
                  </a:lnTo>
                  <a:lnTo>
                    <a:pt x="0" y="2238375"/>
                  </a:lnTo>
                  <a:lnTo>
                    <a:pt x="9525" y="2238375"/>
                  </a:lnTo>
                  <a:lnTo>
                    <a:pt x="9525" y="2228850"/>
                  </a:lnTo>
                  <a:close/>
                </a:path>
                <a:path w="2277745" h="3724275">
                  <a:moveTo>
                    <a:pt x="9525" y="2171700"/>
                  </a:moveTo>
                  <a:lnTo>
                    <a:pt x="0" y="2171700"/>
                  </a:lnTo>
                  <a:lnTo>
                    <a:pt x="0" y="2181225"/>
                  </a:lnTo>
                  <a:lnTo>
                    <a:pt x="9525" y="2181225"/>
                  </a:lnTo>
                  <a:lnTo>
                    <a:pt x="9525" y="2171700"/>
                  </a:lnTo>
                  <a:close/>
                </a:path>
                <a:path w="2277745" h="3724275">
                  <a:moveTo>
                    <a:pt x="9525" y="2114550"/>
                  </a:moveTo>
                  <a:lnTo>
                    <a:pt x="0" y="2114550"/>
                  </a:lnTo>
                  <a:lnTo>
                    <a:pt x="0" y="2124075"/>
                  </a:lnTo>
                  <a:lnTo>
                    <a:pt x="9525" y="2124075"/>
                  </a:lnTo>
                  <a:lnTo>
                    <a:pt x="9525" y="2114550"/>
                  </a:lnTo>
                  <a:close/>
                </a:path>
                <a:path w="2277745" h="3724275">
                  <a:moveTo>
                    <a:pt x="9525" y="2057400"/>
                  </a:moveTo>
                  <a:lnTo>
                    <a:pt x="0" y="2057400"/>
                  </a:lnTo>
                  <a:lnTo>
                    <a:pt x="0" y="2066925"/>
                  </a:lnTo>
                  <a:lnTo>
                    <a:pt x="9525" y="2066925"/>
                  </a:lnTo>
                  <a:lnTo>
                    <a:pt x="9525" y="2057400"/>
                  </a:lnTo>
                  <a:close/>
                </a:path>
                <a:path w="2277745" h="3724275">
                  <a:moveTo>
                    <a:pt x="9525" y="2000250"/>
                  </a:moveTo>
                  <a:lnTo>
                    <a:pt x="0" y="2000250"/>
                  </a:lnTo>
                  <a:lnTo>
                    <a:pt x="0" y="2009775"/>
                  </a:lnTo>
                  <a:lnTo>
                    <a:pt x="9525" y="2009775"/>
                  </a:lnTo>
                  <a:lnTo>
                    <a:pt x="9525" y="2000250"/>
                  </a:lnTo>
                  <a:close/>
                </a:path>
                <a:path w="2277745" h="3724275">
                  <a:moveTo>
                    <a:pt x="9525" y="1943100"/>
                  </a:moveTo>
                  <a:lnTo>
                    <a:pt x="0" y="1943100"/>
                  </a:lnTo>
                  <a:lnTo>
                    <a:pt x="0" y="1952625"/>
                  </a:lnTo>
                  <a:lnTo>
                    <a:pt x="9525" y="1952625"/>
                  </a:lnTo>
                  <a:lnTo>
                    <a:pt x="9525" y="1943100"/>
                  </a:lnTo>
                  <a:close/>
                </a:path>
                <a:path w="2277745" h="3724275">
                  <a:moveTo>
                    <a:pt x="9525" y="1771650"/>
                  </a:moveTo>
                  <a:lnTo>
                    <a:pt x="0" y="1771650"/>
                  </a:lnTo>
                  <a:lnTo>
                    <a:pt x="0" y="1781175"/>
                  </a:lnTo>
                  <a:lnTo>
                    <a:pt x="9525" y="1781175"/>
                  </a:lnTo>
                  <a:lnTo>
                    <a:pt x="9525" y="1771650"/>
                  </a:lnTo>
                  <a:close/>
                </a:path>
                <a:path w="2277745" h="3724275">
                  <a:moveTo>
                    <a:pt x="9525" y="1714500"/>
                  </a:moveTo>
                  <a:lnTo>
                    <a:pt x="0" y="1714500"/>
                  </a:lnTo>
                  <a:lnTo>
                    <a:pt x="0" y="1724025"/>
                  </a:lnTo>
                  <a:lnTo>
                    <a:pt x="9525" y="1724025"/>
                  </a:lnTo>
                  <a:lnTo>
                    <a:pt x="9525" y="1714500"/>
                  </a:lnTo>
                  <a:close/>
                </a:path>
                <a:path w="2277745" h="3724275">
                  <a:moveTo>
                    <a:pt x="9525" y="1657350"/>
                  </a:moveTo>
                  <a:lnTo>
                    <a:pt x="0" y="1657350"/>
                  </a:lnTo>
                  <a:lnTo>
                    <a:pt x="0" y="1666875"/>
                  </a:lnTo>
                  <a:lnTo>
                    <a:pt x="9525" y="1666875"/>
                  </a:lnTo>
                  <a:lnTo>
                    <a:pt x="9525" y="1657350"/>
                  </a:lnTo>
                  <a:close/>
                </a:path>
                <a:path w="2277745" h="3724275">
                  <a:moveTo>
                    <a:pt x="9525" y="1600200"/>
                  </a:moveTo>
                  <a:lnTo>
                    <a:pt x="0" y="1600200"/>
                  </a:lnTo>
                  <a:lnTo>
                    <a:pt x="0" y="1609725"/>
                  </a:lnTo>
                  <a:lnTo>
                    <a:pt x="9525" y="1609725"/>
                  </a:lnTo>
                  <a:lnTo>
                    <a:pt x="9525" y="1600200"/>
                  </a:lnTo>
                  <a:close/>
                </a:path>
                <a:path w="2277745" h="3724275">
                  <a:moveTo>
                    <a:pt x="9525" y="1543050"/>
                  </a:moveTo>
                  <a:lnTo>
                    <a:pt x="0" y="1543050"/>
                  </a:lnTo>
                  <a:lnTo>
                    <a:pt x="0" y="1552575"/>
                  </a:lnTo>
                  <a:lnTo>
                    <a:pt x="9525" y="1552575"/>
                  </a:lnTo>
                  <a:lnTo>
                    <a:pt x="9525" y="1543050"/>
                  </a:lnTo>
                  <a:close/>
                </a:path>
                <a:path w="2277745" h="3724275">
                  <a:moveTo>
                    <a:pt x="9525" y="1485900"/>
                  </a:moveTo>
                  <a:lnTo>
                    <a:pt x="0" y="1485900"/>
                  </a:lnTo>
                  <a:lnTo>
                    <a:pt x="0" y="1495425"/>
                  </a:lnTo>
                  <a:lnTo>
                    <a:pt x="9525" y="1495425"/>
                  </a:lnTo>
                  <a:lnTo>
                    <a:pt x="9525" y="1485900"/>
                  </a:lnTo>
                  <a:close/>
                </a:path>
                <a:path w="2277745" h="3724275">
                  <a:moveTo>
                    <a:pt x="9525" y="1428750"/>
                  </a:moveTo>
                  <a:lnTo>
                    <a:pt x="0" y="1428750"/>
                  </a:lnTo>
                  <a:lnTo>
                    <a:pt x="0" y="1438275"/>
                  </a:lnTo>
                  <a:lnTo>
                    <a:pt x="9525" y="1438275"/>
                  </a:lnTo>
                  <a:lnTo>
                    <a:pt x="9525" y="1428750"/>
                  </a:lnTo>
                  <a:close/>
                </a:path>
                <a:path w="2277745" h="3724275">
                  <a:moveTo>
                    <a:pt x="9525" y="1371600"/>
                  </a:moveTo>
                  <a:lnTo>
                    <a:pt x="0" y="1371600"/>
                  </a:lnTo>
                  <a:lnTo>
                    <a:pt x="0" y="1381125"/>
                  </a:lnTo>
                  <a:lnTo>
                    <a:pt x="9525" y="1381125"/>
                  </a:lnTo>
                  <a:lnTo>
                    <a:pt x="9525" y="1371600"/>
                  </a:lnTo>
                  <a:close/>
                </a:path>
                <a:path w="2277745" h="3724275">
                  <a:moveTo>
                    <a:pt x="9525" y="1314450"/>
                  </a:moveTo>
                  <a:lnTo>
                    <a:pt x="0" y="1314450"/>
                  </a:lnTo>
                  <a:lnTo>
                    <a:pt x="0" y="1323975"/>
                  </a:lnTo>
                  <a:lnTo>
                    <a:pt x="9525" y="1323975"/>
                  </a:lnTo>
                  <a:lnTo>
                    <a:pt x="9525" y="1314450"/>
                  </a:lnTo>
                  <a:close/>
                </a:path>
                <a:path w="2277745" h="3724275">
                  <a:moveTo>
                    <a:pt x="9525" y="1257300"/>
                  </a:moveTo>
                  <a:lnTo>
                    <a:pt x="0" y="1257300"/>
                  </a:lnTo>
                  <a:lnTo>
                    <a:pt x="0" y="1266825"/>
                  </a:lnTo>
                  <a:lnTo>
                    <a:pt x="9525" y="1266825"/>
                  </a:lnTo>
                  <a:lnTo>
                    <a:pt x="9525" y="1257300"/>
                  </a:lnTo>
                  <a:close/>
                </a:path>
                <a:path w="2277745" h="3724275">
                  <a:moveTo>
                    <a:pt x="9525" y="1200150"/>
                  </a:moveTo>
                  <a:lnTo>
                    <a:pt x="0" y="1200150"/>
                  </a:lnTo>
                  <a:lnTo>
                    <a:pt x="0" y="1209675"/>
                  </a:lnTo>
                  <a:lnTo>
                    <a:pt x="9525" y="1209675"/>
                  </a:lnTo>
                  <a:lnTo>
                    <a:pt x="9525" y="1200150"/>
                  </a:lnTo>
                  <a:close/>
                </a:path>
                <a:path w="2277745" h="3724275">
                  <a:moveTo>
                    <a:pt x="9525" y="1143000"/>
                  </a:moveTo>
                  <a:lnTo>
                    <a:pt x="0" y="1143000"/>
                  </a:lnTo>
                  <a:lnTo>
                    <a:pt x="0" y="1152525"/>
                  </a:lnTo>
                  <a:lnTo>
                    <a:pt x="9525" y="1152525"/>
                  </a:lnTo>
                  <a:lnTo>
                    <a:pt x="9525" y="1143000"/>
                  </a:lnTo>
                  <a:close/>
                </a:path>
                <a:path w="2277745" h="3724275">
                  <a:moveTo>
                    <a:pt x="9525" y="1085850"/>
                  </a:moveTo>
                  <a:lnTo>
                    <a:pt x="0" y="1085850"/>
                  </a:lnTo>
                  <a:lnTo>
                    <a:pt x="0" y="1095375"/>
                  </a:lnTo>
                  <a:lnTo>
                    <a:pt x="9525" y="1095375"/>
                  </a:lnTo>
                  <a:lnTo>
                    <a:pt x="9525" y="1085850"/>
                  </a:lnTo>
                  <a:close/>
                </a:path>
                <a:path w="2277745" h="3724275">
                  <a:moveTo>
                    <a:pt x="9525" y="1028700"/>
                  </a:moveTo>
                  <a:lnTo>
                    <a:pt x="0" y="1028700"/>
                  </a:lnTo>
                  <a:lnTo>
                    <a:pt x="0" y="1038225"/>
                  </a:lnTo>
                  <a:lnTo>
                    <a:pt x="9525" y="1038225"/>
                  </a:lnTo>
                  <a:lnTo>
                    <a:pt x="9525" y="1028700"/>
                  </a:lnTo>
                  <a:close/>
                </a:path>
                <a:path w="2277745" h="3724275">
                  <a:moveTo>
                    <a:pt x="9525" y="971550"/>
                  </a:moveTo>
                  <a:lnTo>
                    <a:pt x="0" y="971550"/>
                  </a:lnTo>
                  <a:lnTo>
                    <a:pt x="0" y="981075"/>
                  </a:lnTo>
                  <a:lnTo>
                    <a:pt x="9525" y="981075"/>
                  </a:lnTo>
                  <a:lnTo>
                    <a:pt x="9525" y="971550"/>
                  </a:lnTo>
                  <a:close/>
                </a:path>
                <a:path w="2277745" h="3724275">
                  <a:moveTo>
                    <a:pt x="9525" y="800100"/>
                  </a:moveTo>
                  <a:lnTo>
                    <a:pt x="0" y="800100"/>
                  </a:lnTo>
                  <a:lnTo>
                    <a:pt x="0" y="809625"/>
                  </a:lnTo>
                  <a:lnTo>
                    <a:pt x="9525" y="809625"/>
                  </a:lnTo>
                  <a:lnTo>
                    <a:pt x="9525" y="800100"/>
                  </a:lnTo>
                  <a:close/>
                </a:path>
                <a:path w="2277745" h="3724275">
                  <a:moveTo>
                    <a:pt x="9525" y="742950"/>
                  </a:moveTo>
                  <a:lnTo>
                    <a:pt x="0" y="742950"/>
                  </a:lnTo>
                  <a:lnTo>
                    <a:pt x="0" y="752475"/>
                  </a:lnTo>
                  <a:lnTo>
                    <a:pt x="9525" y="752475"/>
                  </a:lnTo>
                  <a:lnTo>
                    <a:pt x="9525" y="742950"/>
                  </a:lnTo>
                  <a:close/>
                </a:path>
                <a:path w="2277745" h="3724275">
                  <a:moveTo>
                    <a:pt x="9525" y="685800"/>
                  </a:moveTo>
                  <a:lnTo>
                    <a:pt x="0" y="685800"/>
                  </a:lnTo>
                  <a:lnTo>
                    <a:pt x="0" y="695325"/>
                  </a:lnTo>
                  <a:lnTo>
                    <a:pt x="9525" y="695325"/>
                  </a:lnTo>
                  <a:lnTo>
                    <a:pt x="9525" y="685800"/>
                  </a:lnTo>
                  <a:close/>
                </a:path>
                <a:path w="2277745" h="3724275">
                  <a:moveTo>
                    <a:pt x="9525" y="628650"/>
                  </a:moveTo>
                  <a:lnTo>
                    <a:pt x="0" y="628650"/>
                  </a:lnTo>
                  <a:lnTo>
                    <a:pt x="0" y="638175"/>
                  </a:lnTo>
                  <a:lnTo>
                    <a:pt x="9525" y="638175"/>
                  </a:lnTo>
                  <a:lnTo>
                    <a:pt x="9525" y="628650"/>
                  </a:lnTo>
                  <a:close/>
                </a:path>
                <a:path w="2277745" h="3724275">
                  <a:moveTo>
                    <a:pt x="9525" y="571500"/>
                  </a:moveTo>
                  <a:lnTo>
                    <a:pt x="0" y="571500"/>
                  </a:lnTo>
                  <a:lnTo>
                    <a:pt x="0" y="581025"/>
                  </a:lnTo>
                  <a:lnTo>
                    <a:pt x="9525" y="581025"/>
                  </a:lnTo>
                  <a:lnTo>
                    <a:pt x="9525" y="571500"/>
                  </a:lnTo>
                  <a:close/>
                </a:path>
                <a:path w="2277745" h="3724275">
                  <a:moveTo>
                    <a:pt x="9525" y="514350"/>
                  </a:moveTo>
                  <a:lnTo>
                    <a:pt x="0" y="514350"/>
                  </a:lnTo>
                  <a:lnTo>
                    <a:pt x="0" y="523875"/>
                  </a:lnTo>
                  <a:lnTo>
                    <a:pt x="9525" y="523875"/>
                  </a:lnTo>
                  <a:lnTo>
                    <a:pt x="9525" y="514350"/>
                  </a:lnTo>
                  <a:close/>
                </a:path>
                <a:path w="2277745" h="3724275">
                  <a:moveTo>
                    <a:pt x="9525" y="457200"/>
                  </a:moveTo>
                  <a:lnTo>
                    <a:pt x="0" y="457200"/>
                  </a:lnTo>
                  <a:lnTo>
                    <a:pt x="0" y="466725"/>
                  </a:lnTo>
                  <a:lnTo>
                    <a:pt x="9525" y="466725"/>
                  </a:lnTo>
                  <a:lnTo>
                    <a:pt x="9525" y="457200"/>
                  </a:lnTo>
                  <a:close/>
                </a:path>
                <a:path w="2277745" h="3724275">
                  <a:moveTo>
                    <a:pt x="9525" y="400050"/>
                  </a:moveTo>
                  <a:lnTo>
                    <a:pt x="0" y="400050"/>
                  </a:lnTo>
                  <a:lnTo>
                    <a:pt x="0" y="409575"/>
                  </a:lnTo>
                  <a:lnTo>
                    <a:pt x="9525" y="409575"/>
                  </a:lnTo>
                  <a:lnTo>
                    <a:pt x="9525" y="400050"/>
                  </a:lnTo>
                  <a:close/>
                </a:path>
                <a:path w="2277745" h="3724275">
                  <a:moveTo>
                    <a:pt x="9525" y="342900"/>
                  </a:moveTo>
                  <a:lnTo>
                    <a:pt x="0" y="342900"/>
                  </a:lnTo>
                  <a:lnTo>
                    <a:pt x="0" y="352425"/>
                  </a:lnTo>
                  <a:lnTo>
                    <a:pt x="9525" y="352425"/>
                  </a:lnTo>
                  <a:lnTo>
                    <a:pt x="9525" y="342900"/>
                  </a:lnTo>
                  <a:close/>
                </a:path>
                <a:path w="2277745" h="3724275">
                  <a:moveTo>
                    <a:pt x="9525" y="285750"/>
                  </a:moveTo>
                  <a:lnTo>
                    <a:pt x="0" y="285750"/>
                  </a:lnTo>
                  <a:lnTo>
                    <a:pt x="0" y="295275"/>
                  </a:lnTo>
                  <a:lnTo>
                    <a:pt x="9525" y="295275"/>
                  </a:lnTo>
                  <a:lnTo>
                    <a:pt x="9525" y="285750"/>
                  </a:lnTo>
                  <a:close/>
                </a:path>
                <a:path w="2277745" h="3724275">
                  <a:moveTo>
                    <a:pt x="9525" y="228600"/>
                  </a:moveTo>
                  <a:lnTo>
                    <a:pt x="0" y="228600"/>
                  </a:lnTo>
                  <a:lnTo>
                    <a:pt x="0" y="238125"/>
                  </a:lnTo>
                  <a:lnTo>
                    <a:pt x="9525" y="238125"/>
                  </a:lnTo>
                  <a:lnTo>
                    <a:pt x="9525" y="228600"/>
                  </a:lnTo>
                  <a:close/>
                </a:path>
                <a:path w="2277745" h="3724275">
                  <a:moveTo>
                    <a:pt x="9525" y="171450"/>
                  </a:moveTo>
                  <a:lnTo>
                    <a:pt x="0" y="171450"/>
                  </a:lnTo>
                  <a:lnTo>
                    <a:pt x="0" y="180975"/>
                  </a:lnTo>
                  <a:lnTo>
                    <a:pt x="9525" y="180975"/>
                  </a:lnTo>
                  <a:lnTo>
                    <a:pt x="9525" y="171450"/>
                  </a:lnTo>
                  <a:close/>
                </a:path>
                <a:path w="2277745" h="3724275">
                  <a:moveTo>
                    <a:pt x="9525" y="114300"/>
                  </a:moveTo>
                  <a:lnTo>
                    <a:pt x="0" y="114300"/>
                  </a:lnTo>
                  <a:lnTo>
                    <a:pt x="0" y="123825"/>
                  </a:lnTo>
                  <a:lnTo>
                    <a:pt x="9525" y="123825"/>
                  </a:lnTo>
                  <a:lnTo>
                    <a:pt x="9525" y="114300"/>
                  </a:lnTo>
                  <a:close/>
                </a:path>
                <a:path w="2277745" h="3724275">
                  <a:moveTo>
                    <a:pt x="9525" y="57150"/>
                  </a:moveTo>
                  <a:lnTo>
                    <a:pt x="0" y="57150"/>
                  </a:lnTo>
                  <a:lnTo>
                    <a:pt x="0" y="66675"/>
                  </a:lnTo>
                  <a:lnTo>
                    <a:pt x="9525" y="66675"/>
                  </a:lnTo>
                  <a:lnTo>
                    <a:pt x="9525" y="57150"/>
                  </a:lnTo>
                  <a:close/>
                </a:path>
                <a:path w="2277745" h="3724275">
                  <a:moveTo>
                    <a:pt x="9525" y="0"/>
                  </a:moveTo>
                  <a:lnTo>
                    <a:pt x="0" y="0"/>
                  </a:lnTo>
                  <a:lnTo>
                    <a:pt x="0" y="9525"/>
                  </a:lnTo>
                  <a:lnTo>
                    <a:pt x="9525" y="9525"/>
                  </a:lnTo>
                  <a:lnTo>
                    <a:pt x="9525" y="0"/>
                  </a:lnTo>
                  <a:close/>
                </a:path>
                <a:path w="2277745" h="3724275">
                  <a:moveTo>
                    <a:pt x="2277148" y="3714750"/>
                  </a:moveTo>
                  <a:lnTo>
                    <a:pt x="2267623" y="3714750"/>
                  </a:lnTo>
                  <a:lnTo>
                    <a:pt x="2267623" y="3724275"/>
                  </a:lnTo>
                  <a:lnTo>
                    <a:pt x="2277148" y="3724275"/>
                  </a:lnTo>
                  <a:lnTo>
                    <a:pt x="2277148" y="3714750"/>
                  </a:lnTo>
                  <a:close/>
                </a:path>
                <a:path w="2277745" h="3724275">
                  <a:moveTo>
                    <a:pt x="2277148" y="3657600"/>
                  </a:moveTo>
                  <a:lnTo>
                    <a:pt x="2267623" y="3657600"/>
                  </a:lnTo>
                  <a:lnTo>
                    <a:pt x="2267623" y="3667125"/>
                  </a:lnTo>
                  <a:lnTo>
                    <a:pt x="2277148" y="3667125"/>
                  </a:lnTo>
                  <a:lnTo>
                    <a:pt x="2277148" y="3657600"/>
                  </a:lnTo>
                  <a:close/>
                </a:path>
                <a:path w="2277745" h="3724275">
                  <a:moveTo>
                    <a:pt x="2277148" y="3600450"/>
                  </a:moveTo>
                  <a:lnTo>
                    <a:pt x="2267623" y="3600450"/>
                  </a:lnTo>
                  <a:lnTo>
                    <a:pt x="2267623" y="3609975"/>
                  </a:lnTo>
                  <a:lnTo>
                    <a:pt x="2277148" y="3609975"/>
                  </a:lnTo>
                  <a:lnTo>
                    <a:pt x="2277148" y="3600450"/>
                  </a:lnTo>
                  <a:close/>
                </a:path>
                <a:path w="2277745" h="3724275">
                  <a:moveTo>
                    <a:pt x="2277148" y="3543300"/>
                  </a:moveTo>
                  <a:lnTo>
                    <a:pt x="2267623" y="3543300"/>
                  </a:lnTo>
                  <a:lnTo>
                    <a:pt x="2267623" y="3552825"/>
                  </a:lnTo>
                  <a:lnTo>
                    <a:pt x="2277148" y="3552825"/>
                  </a:lnTo>
                  <a:lnTo>
                    <a:pt x="2277148" y="3543300"/>
                  </a:lnTo>
                  <a:close/>
                </a:path>
                <a:path w="2277745" h="3724275">
                  <a:moveTo>
                    <a:pt x="2277148" y="3486150"/>
                  </a:moveTo>
                  <a:lnTo>
                    <a:pt x="2267623" y="3486150"/>
                  </a:lnTo>
                  <a:lnTo>
                    <a:pt x="2267623" y="3495675"/>
                  </a:lnTo>
                  <a:lnTo>
                    <a:pt x="2277148" y="3495675"/>
                  </a:lnTo>
                  <a:lnTo>
                    <a:pt x="2277148" y="3486150"/>
                  </a:lnTo>
                  <a:close/>
                </a:path>
                <a:path w="2277745" h="3724275">
                  <a:moveTo>
                    <a:pt x="2277148" y="3429000"/>
                  </a:moveTo>
                  <a:lnTo>
                    <a:pt x="2267623" y="3429000"/>
                  </a:lnTo>
                  <a:lnTo>
                    <a:pt x="2267623" y="3438525"/>
                  </a:lnTo>
                  <a:lnTo>
                    <a:pt x="2277148" y="3438525"/>
                  </a:lnTo>
                  <a:lnTo>
                    <a:pt x="2277148" y="3429000"/>
                  </a:lnTo>
                  <a:close/>
                </a:path>
                <a:path w="2277745" h="3724275">
                  <a:moveTo>
                    <a:pt x="2277148" y="3371850"/>
                  </a:moveTo>
                  <a:lnTo>
                    <a:pt x="2267623" y="3371850"/>
                  </a:lnTo>
                  <a:lnTo>
                    <a:pt x="2267623" y="3381375"/>
                  </a:lnTo>
                  <a:lnTo>
                    <a:pt x="2277148" y="3381375"/>
                  </a:lnTo>
                  <a:lnTo>
                    <a:pt x="2277148" y="3371850"/>
                  </a:lnTo>
                  <a:close/>
                </a:path>
                <a:path w="2277745" h="3724275">
                  <a:moveTo>
                    <a:pt x="2277148" y="3314700"/>
                  </a:moveTo>
                  <a:lnTo>
                    <a:pt x="2267623" y="3314700"/>
                  </a:lnTo>
                  <a:lnTo>
                    <a:pt x="2267623" y="3324225"/>
                  </a:lnTo>
                  <a:lnTo>
                    <a:pt x="2277148" y="3324225"/>
                  </a:lnTo>
                  <a:lnTo>
                    <a:pt x="2277148" y="3314700"/>
                  </a:lnTo>
                  <a:close/>
                </a:path>
                <a:path w="2277745" h="3724275">
                  <a:moveTo>
                    <a:pt x="2277148" y="3257550"/>
                  </a:moveTo>
                  <a:lnTo>
                    <a:pt x="2267623" y="3257550"/>
                  </a:lnTo>
                  <a:lnTo>
                    <a:pt x="2267623" y="3267075"/>
                  </a:lnTo>
                  <a:lnTo>
                    <a:pt x="2277148" y="3267075"/>
                  </a:lnTo>
                  <a:lnTo>
                    <a:pt x="2277148" y="3257550"/>
                  </a:lnTo>
                  <a:close/>
                </a:path>
                <a:path w="2277745" h="3724275">
                  <a:moveTo>
                    <a:pt x="2277148" y="3200400"/>
                  </a:moveTo>
                  <a:lnTo>
                    <a:pt x="2267623" y="3200400"/>
                  </a:lnTo>
                  <a:lnTo>
                    <a:pt x="2267623" y="3209925"/>
                  </a:lnTo>
                  <a:lnTo>
                    <a:pt x="2277148" y="3209925"/>
                  </a:lnTo>
                  <a:lnTo>
                    <a:pt x="2277148" y="3200400"/>
                  </a:lnTo>
                  <a:close/>
                </a:path>
                <a:path w="2277745" h="3724275">
                  <a:moveTo>
                    <a:pt x="2277148" y="3143250"/>
                  </a:moveTo>
                  <a:lnTo>
                    <a:pt x="2267623" y="3143250"/>
                  </a:lnTo>
                  <a:lnTo>
                    <a:pt x="2267623" y="3152775"/>
                  </a:lnTo>
                  <a:lnTo>
                    <a:pt x="2277148" y="3152775"/>
                  </a:lnTo>
                  <a:lnTo>
                    <a:pt x="2277148" y="31432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8" name="object 218"/>
            <p:cNvSpPr/>
            <p:nvPr/>
          </p:nvSpPr>
          <p:spPr>
            <a:xfrm>
              <a:off x="3220123" y="1873262"/>
              <a:ext cx="2204085" cy="3724275"/>
            </a:xfrm>
            <a:custGeom>
              <a:avLst/>
              <a:gdLst/>
              <a:ahLst/>
              <a:cxnLst/>
              <a:rect l="l" t="t" r="r" b="b"/>
              <a:pathLst>
                <a:path w="2204085" h="3724275">
                  <a:moveTo>
                    <a:pt x="9525" y="3143250"/>
                  </a:moveTo>
                  <a:lnTo>
                    <a:pt x="0" y="3143250"/>
                  </a:lnTo>
                  <a:lnTo>
                    <a:pt x="0" y="3152775"/>
                  </a:lnTo>
                  <a:lnTo>
                    <a:pt x="9525" y="3152775"/>
                  </a:lnTo>
                  <a:lnTo>
                    <a:pt x="9525" y="3143250"/>
                  </a:lnTo>
                  <a:close/>
                </a:path>
                <a:path w="2204085" h="3724275">
                  <a:moveTo>
                    <a:pt x="9525" y="3086100"/>
                  </a:moveTo>
                  <a:lnTo>
                    <a:pt x="0" y="3086100"/>
                  </a:lnTo>
                  <a:lnTo>
                    <a:pt x="0" y="3095625"/>
                  </a:lnTo>
                  <a:lnTo>
                    <a:pt x="9525" y="3095625"/>
                  </a:lnTo>
                  <a:lnTo>
                    <a:pt x="9525" y="3086100"/>
                  </a:lnTo>
                  <a:close/>
                </a:path>
                <a:path w="2204085" h="3724275">
                  <a:moveTo>
                    <a:pt x="9525" y="3028950"/>
                  </a:moveTo>
                  <a:lnTo>
                    <a:pt x="0" y="3028950"/>
                  </a:lnTo>
                  <a:lnTo>
                    <a:pt x="0" y="3038475"/>
                  </a:lnTo>
                  <a:lnTo>
                    <a:pt x="9525" y="3038475"/>
                  </a:lnTo>
                  <a:lnTo>
                    <a:pt x="9525" y="3028950"/>
                  </a:lnTo>
                  <a:close/>
                </a:path>
                <a:path w="2204085" h="3724275">
                  <a:moveTo>
                    <a:pt x="9525" y="2971800"/>
                  </a:moveTo>
                  <a:lnTo>
                    <a:pt x="0" y="2971800"/>
                  </a:lnTo>
                  <a:lnTo>
                    <a:pt x="0" y="2981325"/>
                  </a:lnTo>
                  <a:lnTo>
                    <a:pt x="9525" y="2981325"/>
                  </a:lnTo>
                  <a:lnTo>
                    <a:pt x="9525" y="2971800"/>
                  </a:lnTo>
                  <a:close/>
                </a:path>
                <a:path w="2204085" h="3724275">
                  <a:moveTo>
                    <a:pt x="9525" y="2914650"/>
                  </a:moveTo>
                  <a:lnTo>
                    <a:pt x="0" y="2914650"/>
                  </a:lnTo>
                  <a:lnTo>
                    <a:pt x="0" y="2924175"/>
                  </a:lnTo>
                  <a:lnTo>
                    <a:pt x="9525" y="2924175"/>
                  </a:lnTo>
                  <a:lnTo>
                    <a:pt x="9525" y="2914650"/>
                  </a:lnTo>
                  <a:close/>
                </a:path>
                <a:path w="2204085" h="3724275">
                  <a:moveTo>
                    <a:pt x="9525" y="2743200"/>
                  </a:moveTo>
                  <a:lnTo>
                    <a:pt x="0" y="2743200"/>
                  </a:lnTo>
                  <a:lnTo>
                    <a:pt x="0" y="2752725"/>
                  </a:lnTo>
                  <a:lnTo>
                    <a:pt x="9525" y="2752725"/>
                  </a:lnTo>
                  <a:lnTo>
                    <a:pt x="9525" y="2743200"/>
                  </a:lnTo>
                  <a:close/>
                </a:path>
                <a:path w="2204085" h="3724275">
                  <a:moveTo>
                    <a:pt x="9525" y="2686050"/>
                  </a:moveTo>
                  <a:lnTo>
                    <a:pt x="0" y="2686050"/>
                  </a:lnTo>
                  <a:lnTo>
                    <a:pt x="0" y="2695575"/>
                  </a:lnTo>
                  <a:lnTo>
                    <a:pt x="9525" y="2695575"/>
                  </a:lnTo>
                  <a:lnTo>
                    <a:pt x="9525" y="2686050"/>
                  </a:lnTo>
                  <a:close/>
                </a:path>
                <a:path w="2204085" h="3724275">
                  <a:moveTo>
                    <a:pt x="9525" y="2628900"/>
                  </a:moveTo>
                  <a:lnTo>
                    <a:pt x="0" y="2628900"/>
                  </a:lnTo>
                  <a:lnTo>
                    <a:pt x="0" y="2638425"/>
                  </a:lnTo>
                  <a:lnTo>
                    <a:pt x="9525" y="2638425"/>
                  </a:lnTo>
                  <a:lnTo>
                    <a:pt x="9525" y="2628900"/>
                  </a:lnTo>
                  <a:close/>
                </a:path>
                <a:path w="2204085" h="3724275">
                  <a:moveTo>
                    <a:pt x="9525" y="2571750"/>
                  </a:moveTo>
                  <a:lnTo>
                    <a:pt x="0" y="2571750"/>
                  </a:lnTo>
                  <a:lnTo>
                    <a:pt x="0" y="2581275"/>
                  </a:lnTo>
                  <a:lnTo>
                    <a:pt x="9525" y="2581275"/>
                  </a:lnTo>
                  <a:lnTo>
                    <a:pt x="9525" y="2571750"/>
                  </a:lnTo>
                  <a:close/>
                </a:path>
                <a:path w="2204085" h="3724275">
                  <a:moveTo>
                    <a:pt x="9525" y="2514600"/>
                  </a:moveTo>
                  <a:lnTo>
                    <a:pt x="0" y="2514600"/>
                  </a:lnTo>
                  <a:lnTo>
                    <a:pt x="0" y="2524125"/>
                  </a:lnTo>
                  <a:lnTo>
                    <a:pt x="9525" y="2524125"/>
                  </a:lnTo>
                  <a:lnTo>
                    <a:pt x="9525" y="2514600"/>
                  </a:lnTo>
                  <a:close/>
                </a:path>
                <a:path w="2204085" h="3724275">
                  <a:moveTo>
                    <a:pt x="9525" y="2457450"/>
                  </a:moveTo>
                  <a:lnTo>
                    <a:pt x="0" y="2457450"/>
                  </a:lnTo>
                  <a:lnTo>
                    <a:pt x="0" y="2466975"/>
                  </a:lnTo>
                  <a:lnTo>
                    <a:pt x="9525" y="2466975"/>
                  </a:lnTo>
                  <a:lnTo>
                    <a:pt x="9525" y="2457450"/>
                  </a:lnTo>
                  <a:close/>
                </a:path>
                <a:path w="2204085" h="3724275">
                  <a:moveTo>
                    <a:pt x="9525" y="2400300"/>
                  </a:moveTo>
                  <a:lnTo>
                    <a:pt x="0" y="2400300"/>
                  </a:lnTo>
                  <a:lnTo>
                    <a:pt x="0" y="2409825"/>
                  </a:lnTo>
                  <a:lnTo>
                    <a:pt x="9525" y="2409825"/>
                  </a:lnTo>
                  <a:lnTo>
                    <a:pt x="9525" y="2400300"/>
                  </a:lnTo>
                  <a:close/>
                </a:path>
                <a:path w="2204085" h="3724275">
                  <a:moveTo>
                    <a:pt x="9525" y="2343150"/>
                  </a:moveTo>
                  <a:lnTo>
                    <a:pt x="0" y="2343150"/>
                  </a:lnTo>
                  <a:lnTo>
                    <a:pt x="0" y="2352675"/>
                  </a:lnTo>
                  <a:lnTo>
                    <a:pt x="9525" y="2352675"/>
                  </a:lnTo>
                  <a:lnTo>
                    <a:pt x="9525" y="2343150"/>
                  </a:lnTo>
                  <a:close/>
                </a:path>
                <a:path w="2204085" h="3724275">
                  <a:moveTo>
                    <a:pt x="9525" y="2286000"/>
                  </a:moveTo>
                  <a:lnTo>
                    <a:pt x="0" y="2286000"/>
                  </a:lnTo>
                  <a:lnTo>
                    <a:pt x="0" y="2295525"/>
                  </a:lnTo>
                  <a:lnTo>
                    <a:pt x="9525" y="2295525"/>
                  </a:lnTo>
                  <a:lnTo>
                    <a:pt x="9525" y="2286000"/>
                  </a:lnTo>
                  <a:close/>
                </a:path>
                <a:path w="2204085" h="3724275">
                  <a:moveTo>
                    <a:pt x="9525" y="2228850"/>
                  </a:moveTo>
                  <a:lnTo>
                    <a:pt x="0" y="2228850"/>
                  </a:lnTo>
                  <a:lnTo>
                    <a:pt x="0" y="2238375"/>
                  </a:lnTo>
                  <a:lnTo>
                    <a:pt x="9525" y="2238375"/>
                  </a:lnTo>
                  <a:lnTo>
                    <a:pt x="9525" y="2228850"/>
                  </a:lnTo>
                  <a:close/>
                </a:path>
                <a:path w="2204085" h="3724275">
                  <a:moveTo>
                    <a:pt x="9525" y="2171700"/>
                  </a:moveTo>
                  <a:lnTo>
                    <a:pt x="0" y="2171700"/>
                  </a:lnTo>
                  <a:lnTo>
                    <a:pt x="0" y="2181225"/>
                  </a:lnTo>
                  <a:lnTo>
                    <a:pt x="9525" y="2181225"/>
                  </a:lnTo>
                  <a:lnTo>
                    <a:pt x="9525" y="2171700"/>
                  </a:lnTo>
                  <a:close/>
                </a:path>
                <a:path w="2204085" h="3724275">
                  <a:moveTo>
                    <a:pt x="9525" y="2114550"/>
                  </a:moveTo>
                  <a:lnTo>
                    <a:pt x="0" y="2114550"/>
                  </a:lnTo>
                  <a:lnTo>
                    <a:pt x="0" y="2124075"/>
                  </a:lnTo>
                  <a:lnTo>
                    <a:pt x="9525" y="2124075"/>
                  </a:lnTo>
                  <a:lnTo>
                    <a:pt x="9525" y="2114550"/>
                  </a:lnTo>
                  <a:close/>
                </a:path>
                <a:path w="2204085" h="3724275">
                  <a:moveTo>
                    <a:pt x="9525" y="2057400"/>
                  </a:moveTo>
                  <a:lnTo>
                    <a:pt x="0" y="2057400"/>
                  </a:lnTo>
                  <a:lnTo>
                    <a:pt x="0" y="2066925"/>
                  </a:lnTo>
                  <a:lnTo>
                    <a:pt x="9525" y="2066925"/>
                  </a:lnTo>
                  <a:lnTo>
                    <a:pt x="9525" y="2057400"/>
                  </a:lnTo>
                  <a:close/>
                </a:path>
                <a:path w="2204085" h="3724275">
                  <a:moveTo>
                    <a:pt x="9525" y="2000250"/>
                  </a:moveTo>
                  <a:lnTo>
                    <a:pt x="0" y="2000250"/>
                  </a:lnTo>
                  <a:lnTo>
                    <a:pt x="0" y="2009775"/>
                  </a:lnTo>
                  <a:lnTo>
                    <a:pt x="9525" y="2009775"/>
                  </a:lnTo>
                  <a:lnTo>
                    <a:pt x="9525" y="2000250"/>
                  </a:lnTo>
                  <a:close/>
                </a:path>
                <a:path w="2204085" h="3724275">
                  <a:moveTo>
                    <a:pt x="9525" y="1943100"/>
                  </a:moveTo>
                  <a:lnTo>
                    <a:pt x="0" y="1943100"/>
                  </a:lnTo>
                  <a:lnTo>
                    <a:pt x="0" y="1952625"/>
                  </a:lnTo>
                  <a:lnTo>
                    <a:pt x="9525" y="1952625"/>
                  </a:lnTo>
                  <a:lnTo>
                    <a:pt x="9525" y="1943100"/>
                  </a:lnTo>
                  <a:close/>
                </a:path>
                <a:path w="2204085" h="3724275">
                  <a:moveTo>
                    <a:pt x="9525" y="1771650"/>
                  </a:moveTo>
                  <a:lnTo>
                    <a:pt x="0" y="1771650"/>
                  </a:lnTo>
                  <a:lnTo>
                    <a:pt x="0" y="1781175"/>
                  </a:lnTo>
                  <a:lnTo>
                    <a:pt x="9525" y="1781175"/>
                  </a:lnTo>
                  <a:lnTo>
                    <a:pt x="9525" y="1771650"/>
                  </a:lnTo>
                  <a:close/>
                </a:path>
                <a:path w="2204085" h="3724275">
                  <a:moveTo>
                    <a:pt x="9525" y="1714500"/>
                  </a:moveTo>
                  <a:lnTo>
                    <a:pt x="0" y="1714500"/>
                  </a:lnTo>
                  <a:lnTo>
                    <a:pt x="0" y="1724025"/>
                  </a:lnTo>
                  <a:lnTo>
                    <a:pt x="9525" y="1724025"/>
                  </a:lnTo>
                  <a:lnTo>
                    <a:pt x="9525" y="1714500"/>
                  </a:lnTo>
                  <a:close/>
                </a:path>
                <a:path w="2204085" h="3724275">
                  <a:moveTo>
                    <a:pt x="9525" y="1657350"/>
                  </a:moveTo>
                  <a:lnTo>
                    <a:pt x="0" y="1657350"/>
                  </a:lnTo>
                  <a:lnTo>
                    <a:pt x="0" y="1666875"/>
                  </a:lnTo>
                  <a:lnTo>
                    <a:pt x="9525" y="1666875"/>
                  </a:lnTo>
                  <a:lnTo>
                    <a:pt x="9525" y="1657350"/>
                  </a:lnTo>
                  <a:close/>
                </a:path>
                <a:path w="2204085" h="3724275">
                  <a:moveTo>
                    <a:pt x="9525" y="1600200"/>
                  </a:moveTo>
                  <a:lnTo>
                    <a:pt x="0" y="1600200"/>
                  </a:lnTo>
                  <a:lnTo>
                    <a:pt x="0" y="1609725"/>
                  </a:lnTo>
                  <a:lnTo>
                    <a:pt x="9525" y="1609725"/>
                  </a:lnTo>
                  <a:lnTo>
                    <a:pt x="9525" y="1600200"/>
                  </a:lnTo>
                  <a:close/>
                </a:path>
                <a:path w="2204085" h="3724275">
                  <a:moveTo>
                    <a:pt x="9525" y="1543050"/>
                  </a:moveTo>
                  <a:lnTo>
                    <a:pt x="0" y="1543050"/>
                  </a:lnTo>
                  <a:lnTo>
                    <a:pt x="0" y="1552575"/>
                  </a:lnTo>
                  <a:lnTo>
                    <a:pt x="9525" y="1552575"/>
                  </a:lnTo>
                  <a:lnTo>
                    <a:pt x="9525" y="1543050"/>
                  </a:lnTo>
                  <a:close/>
                </a:path>
                <a:path w="2204085" h="3724275">
                  <a:moveTo>
                    <a:pt x="9525" y="1485900"/>
                  </a:moveTo>
                  <a:lnTo>
                    <a:pt x="0" y="1485900"/>
                  </a:lnTo>
                  <a:lnTo>
                    <a:pt x="0" y="1495425"/>
                  </a:lnTo>
                  <a:lnTo>
                    <a:pt x="9525" y="1495425"/>
                  </a:lnTo>
                  <a:lnTo>
                    <a:pt x="9525" y="1485900"/>
                  </a:lnTo>
                  <a:close/>
                </a:path>
                <a:path w="2204085" h="3724275">
                  <a:moveTo>
                    <a:pt x="9525" y="1428750"/>
                  </a:moveTo>
                  <a:lnTo>
                    <a:pt x="0" y="1428750"/>
                  </a:lnTo>
                  <a:lnTo>
                    <a:pt x="0" y="1438275"/>
                  </a:lnTo>
                  <a:lnTo>
                    <a:pt x="9525" y="1438275"/>
                  </a:lnTo>
                  <a:lnTo>
                    <a:pt x="9525" y="1428750"/>
                  </a:lnTo>
                  <a:close/>
                </a:path>
                <a:path w="2204085" h="3724275">
                  <a:moveTo>
                    <a:pt x="9525" y="1371600"/>
                  </a:moveTo>
                  <a:lnTo>
                    <a:pt x="0" y="1371600"/>
                  </a:lnTo>
                  <a:lnTo>
                    <a:pt x="0" y="1381125"/>
                  </a:lnTo>
                  <a:lnTo>
                    <a:pt x="9525" y="1381125"/>
                  </a:lnTo>
                  <a:lnTo>
                    <a:pt x="9525" y="1371600"/>
                  </a:lnTo>
                  <a:close/>
                </a:path>
                <a:path w="2204085" h="3724275">
                  <a:moveTo>
                    <a:pt x="9525" y="1314450"/>
                  </a:moveTo>
                  <a:lnTo>
                    <a:pt x="0" y="1314450"/>
                  </a:lnTo>
                  <a:lnTo>
                    <a:pt x="0" y="1323975"/>
                  </a:lnTo>
                  <a:lnTo>
                    <a:pt x="9525" y="1323975"/>
                  </a:lnTo>
                  <a:lnTo>
                    <a:pt x="9525" y="1314450"/>
                  </a:lnTo>
                  <a:close/>
                </a:path>
                <a:path w="2204085" h="3724275">
                  <a:moveTo>
                    <a:pt x="9525" y="1257300"/>
                  </a:moveTo>
                  <a:lnTo>
                    <a:pt x="0" y="1257300"/>
                  </a:lnTo>
                  <a:lnTo>
                    <a:pt x="0" y="1266825"/>
                  </a:lnTo>
                  <a:lnTo>
                    <a:pt x="9525" y="1266825"/>
                  </a:lnTo>
                  <a:lnTo>
                    <a:pt x="9525" y="1257300"/>
                  </a:lnTo>
                  <a:close/>
                </a:path>
                <a:path w="2204085" h="3724275">
                  <a:moveTo>
                    <a:pt x="9525" y="1200150"/>
                  </a:moveTo>
                  <a:lnTo>
                    <a:pt x="0" y="1200150"/>
                  </a:lnTo>
                  <a:lnTo>
                    <a:pt x="0" y="1209675"/>
                  </a:lnTo>
                  <a:lnTo>
                    <a:pt x="9525" y="1209675"/>
                  </a:lnTo>
                  <a:lnTo>
                    <a:pt x="9525" y="1200150"/>
                  </a:lnTo>
                  <a:close/>
                </a:path>
                <a:path w="2204085" h="3724275">
                  <a:moveTo>
                    <a:pt x="9525" y="1143000"/>
                  </a:moveTo>
                  <a:lnTo>
                    <a:pt x="0" y="1143000"/>
                  </a:lnTo>
                  <a:lnTo>
                    <a:pt x="0" y="1152525"/>
                  </a:lnTo>
                  <a:lnTo>
                    <a:pt x="9525" y="1152525"/>
                  </a:lnTo>
                  <a:lnTo>
                    <a:pt x="9525" y="1143000"/>
                  </a:lnTo>
                  <a:close/>
                </a:path>
                <a:path w="2204085" h="3724275">
                  <a:moveTo>
                    <a:pt x="9525" y="1085850"/>
                  </a:moveTo>
                  <a:lnTo>
                    <a:pt x="0" y="1085850"/>
                  </a:lnTo>
                  <a:lnTo>
                    <a:pt x="0" y="1095375"/>
                  </a:lnTo>
                  <a:lnTo>
                    <a:pt x="9525" y="1095375"/>
                  </a:lnTo>
                  <a:lnTo>
                    <a:pt x="9525" y="1085850"/>
                  </a:lnTo>
                  <a:close/>
                </a:path>
                <a:path w="2204085" h="3724275">
                  <a:moveTo>
                    <a:pt x="9525" y="1028700"/>
                  </a:moveTo>
                  <a:lnTo>
                    <a:pt x="0" y="1028700"/>
                  </a:lnTo>
                  <a:lnTo>
                    <a:pt x="0" y="1038225"/>
                  </a:lnTo>
                  <a:lnTo>
                    <a:pt x="9525" y="1038225"/>
                  </a:lnTo>
                  <a:lnTo>
                    <a:pt x="9525" y="1028700"/>
                  </a:lnTo>
                  <a:close/>
                </a:path>
                <a:path w="2204085" h="3724275">
                  <a:moveTo>
                    <a:pt x="9525" y="971550"/>
                  </a:moveTo>
                  <a:lnTo>
                    <a:pt x="0" y="971550"/>
                  </a:lnTo>
                  <a:lnTo>
                    <a:pt x="0" y="981075"/>
                  </a:lnTo>
                  <a:lnTo>
                    <a:pt x="9525" y="981075"/>
                  </a:lnTo>
                  <a:lnTo>
                    <a:pt x="9525" y="971550"/>
                  </a:lnTo>
                  <a:close/>
                </a:path>
                <a:path w="2204085" h="3724275">
                  <a:moveTo>
                    <a:pt x="9525" y="800100"/>
                  </a:moveTo>
                  <a:lnTo>
                    <a:pt x="0" y="800100"/>
                  </a:lnTo>
                  <a:lnTo>
                    <a:pt x="0" y="809625"/>
                  </a:lnTo>
                  <a:lnTo>
                    <a:pt x="9525" y="809625"/>
                  </a:lnTo>
                  <a:lnTo>
                    <a:pt x="9525" y="800100"/>
                  </a:lnTo>
                  <a:close/>
                </a:path>
                <a:path w="2204085" h="3724275">
                  <a:moveTo>
                    <a:pt x="9525" y="742950"/>
                  </a:moveTo>
                  <a:lnTo>
                    <a:pt x="0" y="742950"/>
                  </a:lnTo>
                  <a:lnTo>
                    <a:pt x="0" y="752475"/>
                  </a:lnTo>
                  <a:lnTo>
                    <a:pt x="9525" y="752475"/>
                  </a:lnTo>
                  <a:lnTo>
                    <a:pt x="9525" y="742950"/>
                  </a:lnTo>
                  <a:close/>
                </a:path>
                <a:path w="2204085" h="3724275">
                  <a:moveTo>
                    <a:pt x="9525" y="685800"/>
                  </a:moveTo>
                  <a:lnTo>
                    <a:pt x="0" y="685800"/>
                  </a:lnTo>
                  <a:lnTo>
                    <a:pt x="0" y="695325"/>
                  </a:lnTo>
                  <a:lnTo>
                    <a:pt x="9525" y="695325"/>
                  </a:lnTo>
                  <a:lnTo>
                    <a:pt x="9525" y="685800"/>
                  </a:lnTo>
                  <a:close/>
                </a:path>
                <a:path w="2204085" h="3724275">
                  <a:moveTo>
                    <a:pt x="9525" y="628650"/>
                  </a:moveTo>
                  <a:lnTo>
                    <a:pt x="0" y="628650"/>
                  </a:lnTo>
                  <a:lnTo>
                    <a:pt x="0" y="638175"/>
                  </a:lnTo>
                  <a:lnTo>
                    <a:pt x="9525" y="638175"/>
                  </a:lnTo>
                  <a:lnTo>
                    <a:pt x="9525" y="628650"/>
                  </a:lnTo>
                  <a:close/>
                </a:path>
                <a:path w="2204085" h="3724275">
                  <a:moveTo>
                    <a:pt x="9525" y="571500"/>
                  </a:moveTo>
                  <a:lnTo>
                    <a:pt x="0" y="571500"/>
                  </a:lnTo>
                  <a:lnTo>
                    <a:pt x="0" y="581025"/>
                  </a:lnTo>
                  <a:lnTo>
                    <a:pt x="9525" y="581025"/>
                  </a:lnTo>
                  <a:lnTo>
                    <a:pt x="9525" y="571500"/>
                  </a:lnTo>
                  <a:close/>
                </a:path>
                <a:path w="2204085" h="3724275">
                  <a:moveTo>
                    <a:pt x="9525" y="514350"/>
                  </a:moveTo>
                  <a:lnTo>
                    <a:pt x="0" y="514350"/>
                  </a:lnTo>
                  <a:lnTo>
                    <a:pt x="0" y="523875"/>
                  </a:lnTo>
                  <a:lnTo>
                    <a:pt x="9525" y="523875"/>
                  </a:lnTo>
                  <a:lnTo>
                    <a:pt x="9525" y="514350"/>
                  </a:lnTo>
                  <a:close/>
                </a:path>
                <a:path w="2204085" h="3724275">
                  <a:moveTo>
                    <a:pt x="9525" y="457200"/>
                  </a:moveTo>
                  <a:lnTo>
                    <a:pt x="0" y="457200"/>
                  </a:lnTo>
                  <a:lnTo>
                    <a:pt x="0" y="466725"/>
                  </a:lnTo>
                  <a:lnTo>
                    <a:pt x="9525" y="466725"/>
                  </a:lnTo>
                  <a:lnTo>
                    <a:pt x="9525" y="457200"/>
                  </a:lnTo>
                  <a:close/>
                </a:path>
                <a:path w="2204085" h="3724275">
                  <a:moveTo>
                    <a:pt x="9525" y="400050"/>
                  </a:moveTo>
                  <a:lnTo>
                    <a:pt x="0" y="400050"/>
                  </a:lnTo>
                  <a:lnTo>
                    <a:pt x="0" y="409575"/>
                  </a:lnTo>
                  <a:lnTo>
                    <a:pt x="9525" y="409575"/>
                  </a:lnTo>
                  <a:lnTo>
                    <a:pt x="9525" y="400050"/>
                  </a:lnTo>
                  <a:close/>
                </a:path>
                <a:path w="2204085" h="3724275">
                  <a:moveTo>
                    <a:pt x="9525" y="342900"/>
                  </a:moveTo>
                  <a:lnTo>
                    <a:pt x="0" y="342900"/>
                  </a:lnTo>
                  <a:lnTo>
                    <a:pt x="0" y="352425"/>
                  </a:lnTo>
                  <a:lnTo>
                    <a:pt x="9525" y="352425"/>
                  </a:lnTo>
                  <a:lnTo>
                    <a:pt x="9525" y="342900"/>
                  </a:lnTo>
                  <a:close/>
                </a:path>
                <a:path w="2204085" h="3724275">
                  <a:moveTo>
                    <a:pt x="9525" y="285750"/>
                  </a:moveTo>
                  <a:lnTo>
                    <a:pt x="0" y="285750"/>
                  </a:lnTo>
                  <a:lnTo>
                    <a:pt x="0" y="295275"/>
                  </a:lnTo>
                  <a:lnTo>
                    <a:pt x="9525" y="295275"/>
                  </a:lnTo>
                  <a:lnTo>
                    <a:pt x="9525" y="285750"/>
                  </a:lnTo>
                  <a:close/>
                </a:path>
                <a:path w="2204085" h="3724275">
                  <a:moveTo>
                    <a:pt x="9525" y="228600"/>
                  </a:moveTo>
                  <a:lnTo>
                    <a:pt x="0" y="228600"/>
                  </a:lnTo>
                  <a:lnTo>
                    <a:pt x="0" y="238125"/>
                  </a:lnTo>
                  <a:lnTo>
                    <a:pt x="9525" y="238125"/>
                  </a:lnTo>
                  <a:lnTo>
                    <a:pt x="9525" y="228600"/>
                  </a:lnTo>
                  <a:close/>
                </a:path>
                <a:path w="2204085" h="3724275">
                  <a:moveTo>
                    <a:pt x="9525" y="171450"/>
                  </a:moveTo>
                  <a:lnTo>
                    <a:pt x="0" y="171450"/>
                  </a:lnTo>
                  <a:lnTo>
                    <a:pt x="0" y="180975"/>
                  </a:lnTo>
                  <a:lnTo>
                    <a:pt x="9525" y="180975"/>
                  </a:lnTo>
                  <a:lnTo>
                    <a:pt x="9525" y="171450"/>
                  </a:lnTo>
                  <a:close/>
                </a:path>
                <a:path w="2204085" h="3724275">
                  <a:moveTo>
                    <a:pt x="9525" y="114300"/>
                  </a:moveTo>
                  <a:lnTo>
                    <a:pt x="0" y="114300"/>
                  </a:lnTo>
                  <a:lnTo>
                    <a:pt x="0" y="123825"/>
                  </a:lnTo>
                  <a:lnTo>
                    <a:pt x="9525" y="123825"/>
                  </a:lnTo>
                  <a:lnTo>
                    <a:pt x="9525" y="114300"/>
                  </a:lnTo>
                  <a:close/>
                </a:path>
                <a:path w="2204085" h="3724275">
                  <a:moveTo>
                    <a:pt x="9525" y="57150"/>
                  </a:moveTo>
                  <a:lnTo>
                    <a:pt x="0" y="57150"/>
                  </a:lnTo>
                  <a:lnTo>
                    <a:pt x="0" y="66675"/>
                  </a:lnTo>
                  <a:lnTo>
                    <a:pt x="9525" y="66675"/>
                  </a:lnTo>
                  <a:lnTo>
                    <a:pt x="9525" y="57150"/>
                  </a:lnTo>
                  <a:close/>
                </a:path>
                <a:path w="2204085" h="3724275">
                  <a:moveTo>
                    <a:pt x="9525" y="0"/>
                  </a:moveTo>
                  <a:lnTo>
                    <a:pt x="0" y="0"/>
                  </a:lnTo>
                  <a:lnTo>
                    <a:pt x="0" y="9525"/>
                  </a:lnTo>
                  <a:lnTo>
                    <a:pt x="9525" y="9525"/>
                  </a:lnTo>
                  <a:lnTo>
                    <a:pt x="9525" y="0"/>
                  </a:lnTo>
                  <a:close/>
                </a:path>
                <a:path w="2204085" h="3724275">
                  <a:moveTo>
                    <a:pt x="2204021" y="3714750"/>
                  </a:moveTo>
                  <a:lnTo>
                    <a:pt x="2194496" y="3714750"/>
                  </a:lnTo>
                  <a:lnTo>
                    <a:pt x="2194496" y="3724275"/>
                  </a:lnTo>
                  <a:lnTo>
                    <a:pt x="2204021" y="3724275"/>
                  </a:lnTo>
                  <a:lnTo>
                    <a:pt x="2204021" y="3714750"/>
                  </a:lnTo>
                  <a:close/>
                </a:path>
                <a:path w="2204085" h="3724275">
                  <a:moveTo>
                    <a:pt x="2204021" y="3657600"/>
                  </a:moveTo>
                  <a:lnTo>
                    <a:pt x="2194496" y="3657600"/>
                  </a:lnTo>
                  <a:lnTo>
                    <a:pt x="2194496" y="3667125"/>
                  </a:lnTo>
                  <a:lnTo>
                    <a:pt x="2204021" y="3667125"/>
                  </a:lnTo>
                  <a:lnTo>
                    <a:pt x="2204021" y="3657600"/>
                  </a:lnTo>
                  <a:close/>
                </a:path>
                <a:path w="2204085" h="3724275">
                  <a:moveTo>
                    <a:pt x="2204021" y="3600450"/>
                  </a:moveTo>
                  <a:lnTo>
                    <a:pt x="2194496" y="3600450"/>
                  </a:lnTo>
                  <a:lnTo>
                    <a:pt x="2194496" y="3609975"/>
                  </a:lnTo>
                  <a:lnTo>
                    <a:pt x="2204021" y="3609975"/>
                  </a:lnTo>
                  <a:lnTo>
                    <a:pt x="2204021" y="3600450"/>
                  </a:lnTo>
                  <a:close/>
                </a:path>
                <a:path w="2204085" h="3724275">
                  <a:moveTo>
                    <a:pt x="2204021" y="3543300"/>
                  </a:moveTo>
                  <a:lnTo>
                    <a:pt x="2194496" y="3543300"/>
                  </a:lnTo>
                  <a:lnTo>
                    <a:pt x="2194496" y="3552825"/>
                  </a:lnTo>
                  <a:lnTo>
                    <a:pt x="2204021" y="3552825"/>
                  </a:lnTo>
                  <a:lnTo>
                    <a:pt x="2204021" y="3543300"/>
                  </a:lnTo>
                  <a:close/>
                </a:path>
                <a:path w="2204085" h="3724275">
                  <a:moveTo>
                    <a:pt x="2204021" y="3486150"/>
                  </a:moveTo>
                  <a:lnTo>
                    <a:pt x="2194496" y="3486150"/>
                  </a:lnTo>
                  <a:lnTo>
                    <a:pt x="2194496" y="3495675"/>
                  </a:lnTo>
                  <a:lnTo>
                    <a:pt x="2204021" y="3495675"/>
                  </a:lnTo>
                  <a:lnTo>
                    <a:pt x="2204021" y="3486150"/>
                  </a:lnTo>
                  <a:close/>
                </a:path>
                <a:path w="2204085" h="3724275">
                  <a:moveTo>
                    <a:pt x="2204021" y="3429000"/>
                  </a:moveTo>
                  <a:lnTo>
                    <a:pt x="2194496" y="3429000"/>
                  </a:lnTo>
                  <a:lnTo>
                    <a:pt x="2194496" y="3438525"/>
                  </a:lnTo>
                  <a:lnTo>
                    <a:pt x="2204021" y="3438525"/>
                  </a:lnTo>
                  <a:lnTo>
                    <a:pt x="2204021" y="3429000"/>
                  </a:lnTo>
                  <a:close/>
                </a:path>
                <a:path w="2204085" h="3724275">
                  <a:moveTo>
                    <a:pt x="2204021" y="3371850"/>
                  </a:moveTo>
                  <a:lnTo>
                    <a:pt x="2194496" y="3371850"/>
                  </a:lnTo>
                  <a:lnTo>
                    <a:pt x="2194496" y="3381375"/>
                  </a:lnTo>
                  <a:lnTo>
                    <a:pt x="2204021" y="3381375"/>
                  </a:lnTo>
                  <a:lnTo>
                    <a:pt x="2204021" y="3371850"/>
                  </a:lnTo>
                  <a:close/>
                </a:path>
                <a:path w="2204085" h="3724275">
                  <a:moveTo>
                    <a:pt x="2204021" y="3314700"/>
                  </a:moveTo>
                  <a:lnTo>
                    <a:pt x="2194496" y="3314700"/>
                  </a:lnTo>
                  <a:lnTo>
                    <a:pt x="2194496" y="3324225"/>
                  </a:lnTo>
                  <a:lnTo>
                    <a:pt x="2204021" y="3324225"/>
                  </a:lnTo>
                  <a:lnTo>
                    <a:pt x="2204021" y="3314700"/>
                  </a:lnTo>
                  <a:close/>
                </a:path>
                <a:path w="2204085" h="3724275">
                  <a:moveTo>
                    <a:pt x="2204021" y="3257550"/>
                  </a:moveTo>
                  <a:lnTo>
                    <a:pt x="2194496" y="3257550"/>
                  </a:lnTo>
                  <a:lnTo>
                    <a:pt x="2194496" y="3267075"/>
                  </a:lnTo>
                  <a:lnTo>
                    <a:pt x="2204021" y="3267075"/>
                  </a:lnTo>
                  <a:lnTo>
                    <a:pt x="2204021" y="3257550"/>
                  </a:lnTo>
                  <a:close/>
                </a:path>
                <a:path w="2204085" h="3724275">
                  <a:moveTo>
                    <a:pt x="2204021" y="3200400"/>
                  </a:moveTo>
                  <a:lnTo>
                    <a:pt x="2194496" y="3200400"/>
                  </a:lnTo>
                  <a:lnTo>
                    <a:pt x="2194496" y="3209925"/>
                  </a:lnTo>
                  <a:lnTo>
                    <a:pt x="2204021" y="3209925"/>
                  </a:lnTo>
                  <a:lnTo>
                    <a:pt x="2204021" y="3200400"/>
                  </a:lnTo>
                  <a:close/>
                </a:path>
                <a:path w="2204085" h="3724275">
                  <a:moveTo>
                    <a:pt x="2204021" y="3143250"/>
                  </a:moveTo>
                  <a:lnTo>
                    <a:pt x="2194496" y="3143250"/>
                  </a:lnTo>
                  <a:lnTo>
                    <a:pt x="2194496" y="3152775"/>
                  </a:lnTo>
                  <a:lnTo>
                    <a:pt x="2204021" y="3152775"/>
                  </a:lnTo>
                  <a:lnTo>
                    <a:pt x="2204021" y="3143250"/>
                  </a:lnTo>
                  <a:close/>
                </a:path>
                <a:path w="2204085" h="3724275">
                  <a:moveTo>
                    <a:pt x="2204021" y="3086100"/>
                  </a:moveTo>
                  <a:lnTo>
                    <a:pt x="2194496" y="3086100"/>
                  </a:lnTo>
                  <a:lnTo>
                    <a:pt x="2194496" y="3095625"/>
                  </a:lnTo>
                  <a:lnTo>
                    <a:pt x="2204021" y="3095625"/>
                  </a:lnTo>
                  <a:lnTo>
                    <a:pt x="2204021" y="3086100"/>
                  </a:lnTo>
                  <a:close/>
                </a:path>
                <a:path w="2204085" h="3724275">
                  <a:moveTo>
                    <a:pt x="2204021" y="3028950"/>
                  </a:moveTo>
                  <a:lnTo>
                    <a:pt x="2194496" y="3028950"/>
                  </a:lnTo>
                  <a:lnTo>
                    <a:pt x="2194496" y="3038475"/>
                  </a:lnTo>
                  <a:lnTo>
                    <a:pt x="2204021" y="3038475"/>
                  </a:lnTo>
                  <a:lnTo>
                    <a:pt x="2204021" y="3028950"/>
                  </a:lnTo>
                  <a:close/>
                </a:path>
                <a:path w="2204085" h="3724275">
                  <a:moveTo>
                    <a:pt x="2204021" y="2971800"/>
                  </a:moveTo>
                  <a:lnTo>
                    <a:pt x="2194496" y="2971800"/>
                  </a:lnTo>
                  <a:lnTo>
                    <a:pt x="2194496" y="2981325"/>
                  </a:lnTo>
                  <a:lnTo>
                    <a:pt x="2204021" y="2981325"/>
                  </a:lnTo>
                  <a:lnTo>
                    <a:pt x="2204021" y="2971800"/>
                  </a:lnTo>
                  <a:close/>
                </a:path>
                <a:path w="2204085" h="3724275">
                  <a:moveTo>
                    <a:pt x="2204021" y="2914650"/>
                  </a:moveTo>
                  <a:lnTo>
                    <a:pt x="2194496" y="2914650"/>
                  </a:lnTo>
                  <a:lnTo>
                    <a:pt x="2194496" y="2924175"/>
                  </a:lnTo>
                  <a:lnTo>
                    <a:pt x="2204021" y="2924175"/>
                  </a:lnTo>
                  <a:lnTo>
                    <a:pt x="2204021" y="2914650"/>
                  </a:lnTo>
                  <a:close/>
                </a:path>
                <a:path w="2204085" h="3724275">
                  <a:moveTo>
                    <a:pt x="2204021" y="2743200"/>
                  </a:moveTo>
                  <a:lnTo>
                    <a:pt x="2194496" y="2743200"/>
                  </a:lnTo>
                  <a:lnTo>
                    <a:pt x="2194496" y="2752725"/>
                  </a:lnTo>
                  <a:lnTo>
                    <a:pt x="2204021" y="2752725"/>
                  </a:lnTo>
                  <a:lnTo>
                    <a:pt x="2204021" y="2743200"/>
                  </a:lnTo>
                  <a:close/>
                </a:path>
                <a:path w="2204085" h="3724275">
                  <a:moveTo>
                    <a:pt x="2204021" y="2686050"/>
                  </a:moveTo>
                  <a:lnTo>
                    <a:pt x="2194496" y="2686050"/>
                  </a:lnTo>
                  <a:lnTo>
                    <a:pt x="2194496" y="2695575"/>
                  </a:lnTo>
                  <a:lnTo>
                    <a:pt x="2204021" y="2695575"/>
                  </a:lnTo>
                  <a:lnTo>
                    <a:pt x="2204021" y="2686050"/>
                  </a:lnTo>
                  <a:close/>
                </a:path>
                <a:path w="2204085" h="3724275">
                  <a:moveTo>
                    <a:pt x="2204021" y="2628900"/>
                  </a:moveTo>
                  <a:lnTo>
                    <a:pt x="2194496" y="2628900"/>
                  </a:lnTo>
                  <a:lnTo>
                    <a:pt x="2194496" y="2638425"/>
                  </a:lnTo>
                  <a:lnTo>
                    <a:pt x="2204021" y="2638425"/>
                  </a:lnTo>
                  <a:lnTo>
                    <a:pt x="2204021" y="2628900"/>
                  </a:lnTo>
                  <a:close/>
                </a:path>
                <a:path w="2204085" h="3724275">
                  <a:moveTo>
                    <a:pt x="2204021" y="2571750"/>
                  </a:moveTo>
                  <a:lnTo>
                    <a:pt x="2194496" y="2571750"/>
                  </a:lnTo>
                  <a:lnTo>
                    <a:pt x="2194496" y="2581275"/>
                  </a:lnTo>
                  <a:lnTo>
                    <a:pt x="2204021" y="2581275"/>
                  </a:lnTo>
                  <a:lnTo>
                    <a:pt x="2204021" y="2571750"/>
                  </a:lnTo>
                  <a:close/>
                </a:path>
                <a:path w="2204085" h="3724275">
                  <a:moveTo>
                    <a:pt x="2204021" y="2514600"/>
                  </a:moveTo>
                  <a:lnTo>
                    <a:pt x="2194496" y="2514600"/>
                  </a:lnTo>
                  <a:lnTo>
                    <a:pt x="2194496" y="2524125"/>
                  </a:lnTo>
                  <a:lnTo>
                    <a:pt x="2204021" y="2524125"/>
                  </a:lnTo>
                  <a:lnTo>
                    <a:pt x="2204021" y="2514600"/>
                  </a:lnTo>
                  <a:close/>
                </a:path>
                <a:path w="2204085" h="3724275">
                  <a:moveTo>
                    <a:pt x="2204021" y="2457450"/>
                  </a:moveTo>
                  <a:lnTo>
                    <a:pt x="2194496" y="2457450"/>
                  </a:lnTo>
                  <a:lnTo>
                    <a:pt x="2194496" y="2466975"/>
                  </a:lnTo>
                  <a:lnTo>
                    <a:pt x="2204021" y="2466975"/>
                  </a:lnTo>
                  <a:lnTo>
                    <a:pt x="2204021" y="24574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9" name="object 219"/>
            <p:cNvSpPr/>
            <p:nvPr/>
          </p:nvSpPr>
          <p:spPr>
            <a:xfrm>
              <a:off x="5414619" y="1873262"/>
              <a:ext cx="2277745" cy="3724275"/>
            </a:xfrm>
            <a:custGeom>
              <a:avLst/>
              <a:gdLst/>
              <a:ahLst/>
              <a:cxnLst/>
              <a:rect l="l" t="t" r="r" b="b"/>
              <a:pathLst>
                <a:path w="2277745" h="3724275">
                  <a:moveTo>
                    <a:pt x="9525" y="2457450"/>
                  </a:moveTo>
                  <a:lnTo>
                    <a:pt x="0" y="2457450"/>
                  </a:lnTo>
                  <a:lnTo>
                    <a:pt x="0" y="2466975"/>
                  </a:lnTo>
                  <a:lnTo>
                    <a:pt x="9525" y="2466975"/>
                  </a:lnTo>
                  <a:lnTo>
                    <a:pt x="9525" y="2457450"/>
                  </a:lnTo>
                  <a:close/>
                </a:path>
                <a:path w="2277745" h="3724275">
                  <a:moveTo>
                    <a:pt x="9525" y="2400300"/>
                  </a:moveTo>
                  <a:lnTo>
                    <a:pt x="0" y="2400300"/>
                  </a:lnTo>
                  <a:lnTo>
                    <a:pt x="0" y="2409825"/>
                  </a:lnTo>
                  <a:lnTo>
                    <a:pt x="9525" y="2409825"/>
                  </a:lnTo>
                  <a:lnTo>
                    <a:pt x="9525" y="2400300"/>
                  </a:lnTo>
                  <a:close/>
                </a:path>
                <a:path w="2277745" h="3724275">
                  <a:moveTo>
                    <a:pt x="9525" y="2343150"/>
                  </a:moveTo>
                  <a:lnTo>
                    <a:pt x="0" y="2343150"/>
                  </a:lnTo>
                  <a:lnTo>
                    <a:pt x="0" y="2352675"/>
                  </a:lnTo>
                  <a:lnTo>
                    <a:pt x="9525" y="2352675"/>
                  </a:lnTo>
                  <a:lnTo>
                    <a:pt x="9525" y="2343150"/>
                  </a:lnTo>
                  <a:close/>
                </a:path>
                <a:path w="2277745" h="3724275">
                  <a:moveTo>
                    <a:pt x="9525" y="2286000"/>
                  </a:moveTo>
                  <a:lnTo>
                    <a:pt x="0" y="2286000"/>
                  </a:lnTo>
                  <a:lnTo>
                    <a:pt x="0" y="2295525"/>
                  </a:lnTo>
                  <a:lnTo>
                    <a:pt x="9525" y="2295525"/>
                  </a:lnTo>
                  <a:lnTo>
                    <a:pt x="9525" y="2286000"/>
                  </a:lnTo>
                  <a:close/>
                </a:path>
                <a:path w="2277745" h="3724275">
                  <a:moveTo>
                    <a:pt x="9525" y="2228850"/>
                  </a:moveTo>
                  <a:lnTo>
                    <a:pt x="0" y="2228850"/>
                  </a:lnTo>
                  <a:lnTo>
                    <a:pt x="0" y="2238375"/>
                  </a:lnTo>
                  <a:lnTo>
                    <a:pt x="9525" y="2238375"/>
                  </a:lnTo>
                  <a:lnTo>
                    <a:pt x="9525" y="2228850"/>
                  </a:lnTo>
                  <a:close/>
                </a:path>
                <a:path w="2277745" h="3724275">
                  <a:moveTo>
                    <a:pt x="9525" y="2171700"/>
                  </a:moveTo>
                  <a:lnTo>
                    <a:pt x="0" y="2171700"/>
                  </a:lnTo>
                  <a:lnTo>
                    <a:pt x="0" y="2181225"/>
                  </a:lnTo>
                  <a:lnTo>
                    <a:pt x="9525" y="2181225"/>
                  </a:lnTo>
                  <a:lnTo>
                    <a:pt x="9525" y="2171700"/>
                  </a:lnTo>
                  <a:close/>
                </a:path>
                <a:path w="2277745" h="3724275">
                  <a:moveTo>
                    <a:pt x="9525" y="2114550"/>
                  </a:moveTo>
                  <a:lnTo>
                    <a:pt x="0" y="2114550"/>
                  </a:lnTo>
                  <a:lnTo>
                    <a:pt x="0" y="2124075"/>
                  </a:lnTo>
                  <a:lnTo>
                    <a:pt x="9525" y="2124075"/>
                  </a:lnTo>
                  <a:lnTo>
                    <a:pt x="9525" y="2114550"/>
                  </a:lnTo>
                  <a:close/>
                </a:path>
                <a:path w="2277745" h="3724275">
                  <a:moveTo>
                    <a:pt x="9525" y="2057400"/>
                  </a:moveTo>
                  <a:lnTo>
                    <a:pt x="0" y="2057400"/>
                  </a:lnTo>
                  <a:lnTo>
                    <a:pt x="0" y="2066925"/>
                  </a:lnTo>
                  <a:lnTo>
                    <a:pt x="9525" y="2066925"/>
                  </a:lnTo>
                  <a:lnTo>
                    <a:pt x="9525" y="2057400"/>
                  </a:lnTo>
                  <a:close/>
                </a:path>
                <a:path w="2277745" h="3724275">
                  <a:moveTo>
                    <a:pt x="9525" y="2000250"/>
                  </a:moveTo>
                  <a:lnTo>
                    <a:pt x="0" y="2000250"/>
                  </a:lnTo>
                  <a:lnTo>
                    <a:pt x="0" y="2009775"/>
                  </a:lnTo>
                  <a:lnTo>
                    <a:pt x="9525" y="2009775"/>
                  </a:lnTo>
                  <a:lnTo>
                    <a:pt x="9525" y="2000250"/>
                  </a:lnTo>
                  <a:close/>
                </a:path>
                <a:path w="2277745" h="3724275">
                  <a:moveTo>
                    <a:pt x="9525" y="1943100"/>
                  </a:moveTo>
                  <a:lnTo>
                    <a:pt x="0" y="1943100"/>
                  </a:lnTo>
                  <a:lnTo>
                    <a:pt x="0" y="1952625"/>
                  </a:lnTo>
                  <a:lnTo>
                    <a:pt x="9525" y="1952625"/>
                  </a:lnTo>
                  <a:lnTo>
                    <a:pt x="9525" y="1943100"/>
                  </a:lnTo>
                  <a:close/>
                </a:path>
                <a:path w="2277745" h="3724275">
                  <a:moveTo>
                    <a:pt x="9525" y="1771650"/>
                  </a:moveTo>
                  <a:lnTo>
                    <a:pt x="0" y="1771650"/>
                  </a:lnTo>
                  <a:lnTo>
                    <a:pt x="0" y="1781175"/>
                  </a:lnTo>
                  <a:lnTo>
                    <a:pt x="9525" y="1781175"/>
                  </a:lnTo>
                  <a:lnTo>
                    <a:pt x="9525" y="1771650"/>
                  </a:lnTo>
                  <a:close/>
                </a:path>
                <a:path w="2277745" h="3724275">
                  <a:moveTo>
                    <a:pt x="9525" y="1714500"/>
                  </a:moveTo>
                  <a:lnTo>
                    <a:pt x="0" y="1714500"/>
                  </a:lnTo>
                  <a:lnTo>
                    <a:pt x="0" y="1724025"/>
                  </a:lnTo>
                  <a:lnTo>
                    <a:pt x="9525" y="1724025"/>
                  </a:lnTo>
                  <a:lnTo>
                    <a:pt x="9525" y="1714500"/>
                  </a:lnTo>
                  <a:close/>
                </a:path>
                <a:path w="2277745" h="3724275">
                  <a:moveTo>
                    <a:pt x="9525" y="1657350"/>
                  </a:moveTo>
                  <a:lnTo>
                    <a:pt x="0" y="1657350"/>
                  </a:lnTo>
                  <a:lnTo>
                    <a:pt x="0" y="1666875"/>
                  </a:lnTo>
                  <a:lnTo>
                    <a:pt x="9525" y="1666875"/>
                  </a:lnTo>
                  <a:lnTo>
                    <a:pt x="9525" y="1657350"/>
                  </a:lnTo>
                  <a:close/>
                </a:path>
                <a:path w="2277745" h="3724275">
                  <a:moveTo>
                    <a:pt x="9525" y="1600200"/>
                  </a:moveTo>
                  <a:lnTo>
                    <a:pt x="0" y="1600200"/>
                  </a:lnTo>
                  <a:lnTo>
                    <a:pt x="0" y="1609725"/>
                  </a:lnTo>
                  <a:lnTo>
                    <a:pt x="9525" y="1609725"/>
                  </a:lnTo>
                  <a:lnTo>
                    <a:pt x="9525" y="1600200"/>
                  </a:lnTo>
                  <a:close/>
                </a:path>
                <a:path w="2277745" h="3724275">
                  <a:moveTo>
                    <a:pt x="9525" y="1543050"/>
                  </a:moveTo>
                  <a:lnTo>
                    <a:pt x="0" y="1543050"/>
                  </a:lnTo>
                  <a:lnTo>
                    <a:pt x="0" y="1552575"/>
                  </a:lnTo>
                  <a:lnTo>
                    <a:pt x="9525" y="1552575"/>
                  </a:lnTo>
                  <a:lnTo>
                    <a:pt x="9525" y="1543050"/>
                  </a:lnTo>
                  <a:close/>
                </a:path>
                <a:path w="2277745" h="3724275">
                  <a:moveTo>
                    <a:pt x="9525" y="1485900"/>
                  </a:moveTo>
                  <a:lnTo>
                    <a:pt x="0" y="1485900"/>
                  </a:lnTo>
                  <a:lnTo>
                    <a:pt x="0" y="1495425"/>
                  </a:lnTo>
                  <a:lnTo>
                    <a:pt x="9525" y="1495425"/>
                  </a:lnTo>
                  <a:lnTo>
                    <a:pt x="9525" y="1485900"/>
                  </a:lnTo>
                  <a:close/>
                </a:path>
                <a:path w="2277745" h="3724275">
                  <a:moveTo>
                    <a:pt x="9525" y="1428750"/>
                  </a:moveTo>
                  <a:lnTo>
                    <a:pt x="0" y="1428750"/>
                  </a:lnTo>
                  <a:lnTo>
                    <a:pt x="0" y="1438275"/>
                  </a:lnTo>
                  <a:lnTo>
                    <a:pt x="9525" y="1438275"/>
                  </a:lnTo>
                  <a:lnTo>
                    <a:pt x="9525" y="1428750"/>
                  </a:lnTo>
                  <a:close/>
                </a:path>
                <a:path w="2277745" h="3724275">
                  <a:moveTo>
                    <a:pt x="9525" y="1371600"/>
                  </a:moveTo>
                  <a:lnTo>
                    <a:pt x="0" y="1371600"/>
                  </a:lnTo>
                  <a:lnTo>
                    <a:pt x="0" y="1381125"/>
                  </a:lnTo>
                  <a:lnTo>
                    <a:pt x="9525" y="1381125"/>
                  </a:lnTo>
                  <a:lnTo>
                    <a:pt x="9525" y="1371600"/>
                  </a:lnTo>
                  <a:close/>
                </a:path>
                <a:path w="2277745" h="3724275">
                  <a:moveTo>
                    <a:pt x="9525" y="1314450"/>
                  </a:moveTo>
                  <a:lnTo>
                    <a:pt x="0" y="1314450"/>
                  </a:lnTo>
                  <a:lnTo>
                    <a:pt x="0" y="1323975"/>
                  </a:lnTo>
                  <a:lnTo>
                    <a:pt x="9525" y="1323975"/>
                  </a:lnTo>
                  <a:lnTo>
                    <a:pt x="9525" y="1314450"/>
                  </a:lnTo>
                  <a:close/>
                </a:path>
                <a:path w="2277745" h="3724275">
                  <a:moveTo>
                    <a:pt x="9525" y="1257300"/>
                  </a:moveTo>
                  <a:lnTo>
                    <a:pt x="0" y="1257300"/>
                  </a:lnTo>
                  <a:lnTo>
                    <a:pt x="0" y="1266825"/>
                  </a:lnTo>
                  <a:lnTo>
                    <a:pt x="9525" y="1266825"/>
                  </a:lnTo>
                  <a:lnTo>
                    <a:pt x="9525" y="1257300"/>
                  </a:lnTo>
                  <a:close/>
                </a:path>
                <a:path w="2277745" h="3724275">
                  <a:moveTo>
                    <a:pt x="9525" y="1200150"/>
                  </a:moveTo>
                  <a:lnTo>
                    <a:pt x="0" y="1200150"/>
                  </a:lnTo>
                  <a:lnTo>
                    <a:pt x="0" y="1209675"/>
                  </a:lnTo>
                  <a:lnTo>
                    <a:pt x="9525" y="1209675"/>
                  </a:lnTo>
                  <a:lnTo>
                    <a:pt x="9525" y="1200150"/>
                  </a:lnTo>
                  <a:close/>
                </a:path>
                <a:path w="2277745" h="3724275">
                  <a:moveTo>
                    <a:pt x="9525" y="1143000"/>
                  </a:moveTo>
                  <a:lnTo>
                    <a:pt x="0" y="1143000"/>
                  </a:lnTo>
                  <a:lnTo>
                    <a:pt x="0" y="1152525"/>
                  </a:lnTo>
                  <a:lnTo>
                    <a:pt x="9525" y="1152525"/>
                  </a:lnTo>
                  <a:lnTo>
                    <a:pt x="9525" y="1143000"/>
                  </a:lnTo>
                  <a:close/>
                </a:path>
                <a:path w="2277745" h="3724275">
                  <a:moveTo>
                    <a:pt x="9525" y="1085850"/>
                  </a:moveTo>
                  <a:lnTo>
                    <a:pt x="0" y="1085850"/>
                  </a:lnTo>
                  <a:lnTo>
                    <a:pt x="0" y="1095375"/>
                  </a:lnTo>
                  <a:lnTo>
                    <a:pt x="9525" y="1095375"/>
                  </a:lnTo>
                  <a:lnTo>
                    <a:pt x="9525" y="1085850"/>
                  </a:lnTo>
                  <a:close/>
                </a:path>
                <a:path w="2277745" h="3724275">
                  <a:moveTo>
                    <a:pt x="9525" y="1028700"/>
                  </a:moveTo>
                  <a:lnTo>
                    <a:pt x="0" y="1028700"/>
                  </a:lnTo>
                  <a:lnTo>
                    <a:pt x="0" y="1038225"/>
                  </a:lnTo>
                  <a:lnTo>
                    <a:pt x="9525" y="1038225"/>
                  </a:lnTo>
                  <a:lnTo>
                    <a:pt x="9525" y="1028700"/>
                  </a:lnTo>
                  <a:close/>
                </a:path>
                <a:path w="2277745" h="3724275">
                  <a:moveTo>
                    <a:pt x="9525" y="971550"/>
                  </a:moveTo>
                  <a:lnTo>
                    <a:pt x="0" y="971550"/>
                  </a:lnTo>
                  <a:lnTo>
                    <a:pt x="0" y="981075"/>
                  </a:lnTo>
                  <a:lnTo>
                    <a:pt x="9525" y="981075"/>
                  </a:lnTo>
                  <a:lnTo>
                    <a:pt x="9525" y="971550"/>
                  </a:lnTo>
                  <a:close/>
                </a:path>
                <a:path w="2277745" h="3724275">
                  <a:moveTo>
                    <a:pt x="9525" y="800100"/>
                  </a:moveTo>
                  <a:lnTo>
                    <a:pt x="0" y="800100"/>
                  </a:lnTo>
                  <a:lnTo>
                    <a:pt x="0" y="809625"/>
                  </a:lnTo>
                  <a:lnTo>
                    <a:pt x="9525" y="809625"/>
                  </a:lnTo>
                  <a:lnTo>
                    <a:pt x="9525" y="800100"/>
                  </a:lnTo>
                  <a:close/>
                </a:path>
                <a:path w="2277745" h="3724275">
                  <a:moveTo>
                    <a:pt x="9525" y="742950"/>
                  </a:moveTo>
                  <a:lnTo>
                    <a:pt x="0" y="742950"/>
                  </a:lnTo>
                  <a:lnTo>
                    <a:pt x="0" y="752475"/>
                  </a:lnTo>
                  <a:lnTo>
                    <a:pt x="9525" y="752475"/>
                  </a:lnTo>
                  <a:lnTo>
                    <a:pt x="9525" y="742950"/>
                  </a:lnTo>
                  <a:close/>
                </a:path>
                <a:path w="2277745" h="3724275">
                  <a:moveTo>
                    <a:pt x="9525" y="685800"/>
                  </a:moveTo>
                  <a:lnTo>
                    <a:pt x="0" y="685800"/>
                  </a:lnTo>
                  <a:lnTo>
                    <a:pt x="0" y="695325"/>
                  </a:lnTo>
                  <a:lnTo>
                    <a:pt x="9525" y="695325"/>
                  </a:lnTo>
                  <a:lnTo>
                    <a:pt x="9525" y="685800"/>
                  </a:lnTo>
                  <a:close/>
                </a:path>
                <a:path w="2277745" h="3724275">
                  <a:moveTo>
                    <a:pt x="9525" y="628650"/>
                  </a:moveTo>
                  <a:lnTo>
                    <a:pt x="0" y="628650"/>
                  </a:lnTo>
                  <a:lnTo>
                    <a:pt x="0" y="638175"/>
                  </a:lnTo>
                  <a:lnTo>
                    <a:pt x="9525" y="638175"/>
                  </a:lnTo>
                  <a:lnTo>
                    <a:pt x="9525" y="628650"/>
                  </a:lnTo>
                  <a:close/>
                </a:path>
                <a:path w="2277745" h="3724275">
                  <a:moveTo>
                    <a:pt x="9525" y="571500"/>
                  </a:moveTo>
                  <a:lnTo>
                    <a:pt x="0" y="571500"/>
                  </a:lnTo>
                  <a:lnTo>
                    <a:pt x="0" y="581025"/>
                  </a:lnTo>
                  <a:lnTo>
                    <a:pt x="9525" y="581025"/>
                  </a:lnTo>
                  <a:lnTo>
                    <a:pt x="9525" y="571500"/>
                  </a:lnTo>
                  <a:close/>
                </a:path>
                <a:path w="2277745" h="3724275">
                  <a:moveTo>
                    <a:pt x="9525" y="514350"/>
                  </a:moveTo>
                  <a:lnTo>
                    <a:pt x="0" y="514350"/>
                  </a:lnTo>
                  <a:lnTo>
                    <a:pt x="0" y="523875"/>
                  </a:lnTo>
                  <a:lnTo>
                    <a:pt x="9525" y="523875"/>
                  </a:lnTo>
                  <a:lnTo>
                    <a:pt x="9525" y="514350"/>
                  </a:lnTo>
                  <a:close/>
                </a:path>
                <a:path w="2277745" h="3724275">
                  <a:moveTo>
                    <a:pt x="9525" y="457200"/>
                  </a:moveTo>
                  <a:lnTo>
                    <a:pt x="0" y="457200"/>
                  </a:lnTo>
                  <a:lnTo>
                    <a:pt x="0" y="466725"/>
                  </a:lnTo>
                  <a:lnTo>
                    <a:pt x="9525" y="466725"/>
                  </a:lnTo>
                  <a:lnTo>
                    <a:pt x="9525" y="457200"/>
                  </a:lnTo>
                  <a:close/>
                </a:path>
                <a:path w="2277745" h="3724275">
                  <a:moveTo>
                    <a:pt x="9525" y="400050"/>
                  </a:moveTo>
                  <a:lnTo>
                    <a:pt x="0" y="400050"/>
                  </a:lnTo>
                  <a:lnTo>
                    <a:pt x="0" y="409575"/>
                  </a:lnTo>
                  <a:lnTo>
                    <a:pt x="9525" y="409575"/>
                  </a:lnTo>
                  <a:lnTo>
                    <a:pt x="9525" y="400050"/>
                  </a:lnTo>
                  <a:close/>
                </a:path>
                <a:path w="2277745" h="3724275">
                  <a:moveTo>
                    <a:pt x="9525" y="342900"/>
                  </a:moveTo>
                  <a:lnTo>
                    <a:pt x="0" y="342900"/>
                  </a:lnTo>
                  <a:lnTo>
                    <a:pt x="0" y="352425"/>
                  </a:lnTo>
                  <a:lnTo>
                    <a:pt x="9525" y="352425"/>
                  </a:lnTo>
                  <a:lnTo>
                    <a:pt x="9525" y="342900"/>
                  </a:lnTo>
                  <a:close/>
                </a:path>
                <a:path w="2277745" h="3724275">
                  <a:moveTo>
                    <a:pt x="9525" y="285750"/>
                  </a:moveTo>
                  <a:lnTo>
                    <a:pt x="0" y="285750"/>
                  </a:lnTo>
                  <a:lnTo>
                    <a:pt x="0" y="295275"/>
                  </a:lnTo>
                  <a:lnTo>
                    <a:pt x="9525" y="295275"/>
                  </a:lnTo>
                  <a:lnTo>
                    <a:pt x="9525" y="285750"/>
                  </a:lnTo>
                  <a:close/>
                </a:path>
                <a:path w="2277745" h="3724275">
                  <a:moveTo>
                    <a:pt x="9525" y="228600"/>
                  </a:moveTo>
                  <a:lnTo>
                    <a:pt x="0" y="228600"/>
                  </a:lnTo>
                  <a:lnTo>
                    <a:pt x="0" y="238125"/>
                  </a:lnTo>
                  <a:lnTo>
                    <a:pt x="9525" y="238125"/>
                  </a:lnTo>
                  <a:lnTo>
                    <a:pt x="9525" y="228600"/>
                  </a:lnTo>
                  <a:close/>
                </a:path>
                <a:path w="2277745" h="3724275">
                  <a:moveTo>
                    <a:pt x="9525" y="171450"/>
                  </a:moveTo>
                  <a:lnTo>
                    <a:pt x="0" y="171450"/>
                  </a:lnTo>
                  <a:lnTo>
                    <a:pt x="0" y="180975"/>
                  </a:lnTo>
                  <a:lnTo>
                    <a:pt x="9525" y="180975"/>
                  </a:lnTo>
                  <a:lnTo>
                    <a:pt x="9525" y="171450"/>
                  </a:lnTo>
                  <a:close/>
                </a:path>
                <a:path w="2277745" h="3724275">
                  <a:moveTo>
                    <a:pt x="9525" y="114300"/>
                  </a:moveTo>
                  <a:lnTo>
                    <a:pt x="0" y="114300"/>
                  </a:lnTo>
                  <a:lnTo>
                    <a:pt x="0" y="123825"/>
                  </a:lnTo>
                  <a:lnTo>
                    <a:pt x="9525" y="123825"/>
                  </a:lnTo>
                  <a:lnTo>
                    <a:pt x="9525" y="114300"/>
                  </a:lnTo>
                  <a:close/>
                </a:path>
                <a:path w="2277745" h="3724275">
                  <a:moveTo>
                    <a:pt x="9525" y="57150"/>
                  </a:moveTo>
                  <a:lnTo>
                    <a:pt x="0" y="57150"/>
                  </a:lnTo>
                  <a:lnTo>
                    <a:pt x="0" y="66675"/>
                  </a:lnTo>
                  <a:lnTo>
                    <a:pt x="9525" y="66675"/>
                  </a:lnTo>
                  <a:lnTo>
                    <a:pt x="9525" y="57150"/>
                  </a:lnTo>
                  <a:close/>
                </a:path>
                <a:path w="2277745" h="3724275">
                  <a:moveTo>
                    <a:pt x="9525" y="0"/>
                  </a:moveTo>
                  <a:lnTo>
                    <a:pt x="0" y="0"/>
                  </a:lnTo>
                  <a:lnTo>
                    <a:pt x="0" y="9525"/>
                  </a:lnTo>
                  <a:lnTo>
                    <a:pt x="9525" y="9525"/>
                  </a:lnTo>
                  <a:lnTo>
                    <a:pt x="9525" y="0"/>
                  </a:lnTo>
                  <a:close/>
                </a:path>
                <a:path w="2277745" h="3724275">
                  <a:moveTo>
                    <a:pt x="2277148" y="3714750"/>
                  </a:moveTo>
                  <a:lnTo>
                    <a:pt x="2267623" y="3714750"/>
                  </a:lnTo>
                  <a:lnTo>
                    <a:pt x="2267623" y="3724275"/>
                  </a:lnTo>
                  <a:lnTo>
                    <a:pt x="2277148" y="3724275"/>
                  </a:lnTo>
                  <a:lnTo>
                    <a:pt x="2277148" y="3714750"/>
                  </a:lnTo>
                  <a:close/>
                </a:path>
                <a:path w="2277745" h="3724275">
                  <a:moveTo>
                    <a:pt x="2277148" y="3657600"/>
                  </a:moveTo>
                  <a:lnTo>
                    <a:pt x="2267623" y="3657600"/>
                  </a:lnTo>
                  <a:lnTo>
                    <a:pt x="2267623" y="3667125"/>
                  </a:lnTo>
                  <a:lnTo>
                    <a:pt x="2277148" y="3667125"/>
                  </a:lnTo>
                  <a:lnTo>
                    <a:pt x="2277148" y="3657600"/>
                  </a:lnTo>
                  <a:close/>
                </a:path>
                <a:path w="2277745" h="3724275">
                  <a:moveTo>
                    <a:pt x="2277148" y="3600450"/>
                  </a:moveTo>
                  <a:lnTo>
                    <a:pt x="2267623" y="3600450"/>
                  </a:lnTo>
                  <a:lnTo>
                    <a:pt x="2267623" y="3609975"/>
                  </a:lnTo>
                  <a:lnTo>
                    <a:pt x="2277148" y="3609975"/>
                  </a:lnTo>
                  <a:lnTo>
                    <a:pt x="2277148" y="3600450"/>
                  </a:lnTo>
                  <a:close/>
                </a:path>
                <a:path w="2277745" h="3724275">
                  <a:moveTo>
                    <a:pt x="2277148" y="3543300"/>
                  </a:moveTo>
                  <a:lnTo>
                    <a:pt x="2267623" y="3543300"/>
                  </a:lnTo>
                  <a:lnTo>
                    <a:pt x="2267623" y="3552825"/>
                  </a:lnTo>
                  <a:lnTo>
                    <a:pt x="2277148" y="3552825"/>
                  </a:lnTo>
                  <a:lnTo>
                    <a:pt x="2277148" y="3543300"/>
                  </a:lnTo>
                  <a:close/>
                </a:path>
                <a:path w="2277745" h="3724275">
                  <a:moveTo>
                    <a:pt x="2277148" y="3486150"/>
                  </a:moveTo>
                  <a:lnTo>
                    <a:pt x="2267623" y="3486150"/>
                  </a:lnTo>
                  <a:lnTo>
                    <a:pt x="2267623" y="3495675"/>
                  </a:lnTo>
                  <a:lnTo>
                    <a:pt x="2277148" y="3495675"/>
                  </a:lnTo>
                  <a:lnTo>
                    <a:pt x="2277148" y="3486150"/>
                  </a:lnTo>
                  <a:close/>
                </a:path>
                <a:path w="2277745" h="3724275">
                  <a:moveTo>
                    <a:pt x="2277148" y="3429000"/>
                  </a:moveTo>
                  <a:lnTo>
                    <a:pt x="2267623" y="3429000"/>
                  </a:lnTo>
                  <a:lnTo>
                    <a:pt x="2267623" y="3438525"/>
                  </a:lnTo>
                  <a:lnTo>
                    <a:pt x="2277148" y="3438525"/>
                  </a:lnTo>
                  <a:lnTo>
                    <a:pt x="2277148" y="3429000"/>
                  </a:lnTo>
                  <a:close/>
                </a:path>
                <a:path w="2277745" h="3724275">
                  <a:moveTo>
                    <a:pt x="2277148" y="3371850"/>
                  </a:moveTo>
                  <a:lnTo>
                    <a:pt x="2267623" y="3371850"/>
                  </a:lnTo>
                  <a:lnTo>
                    <a:pt x="2267623" y="3381375"/>
                  </a:lnTo>
                  <a:lnTo>
                    <a:pt x="2277148" y="3381375"/>
                  </a:lnTo>
                  <a:lnTo>
                    <a:pt x="2277148" y="3371850"/>
                  </a:lnTo>
                  <a:close/>
                </a:path>
                <a:path w="2277745" h="3724275">
                  <a:moveTo>
                    <a:pt x="2277148" y="3314700"/>
                  </a:moveTo>
                  <a:lnTo>
                    <a:pt x="2267623" y="3314700"/>
                  </a:lnTo>
                  <a:lnTo>
                    <a:pt x="2267623" y="3324225"/>
                  </a:lnTo>
                  <a:lnTo>
                    <a:pt x="2277148" y="3324225"/>
                  </a:lnTo>
                  <a:lnTo>
                    <a:pt x="2277148" y="3314700"/>
                  </a:lnTo>
                  <a:close/>
                </a:path>
                <a:path w="2277745" h="3724275">
                  <a:moveTo>
                    <a:pt x="2277148" y="3257550"/>
                  </a:moveTo>
                  <a:lnTo>
                    <a:pt x="2267623" y="3257550"/>
                  </a:lnTo>
                  <a:lnTo>
                    <a:pt x="2267623" y="3267075"/>
                  </a:lnTo>
                  <a:lnTo>
                    <a:pt x="2277148" y="3267075"/>
                  </a:lnTo>
                  <a:lnTo>
                    <a:pt x="2277148" y="3257550"/>
                  </a:lnTo>
                  <a:close/>
                </a:path>
                <a:path w="2277745" h="3724275">
                  <a:moveTo>
                    <a:pt x="2277148" y="3200400"/>
                  </a:moveTo>
                  <a:lnTo>
                    <a:pt x="2267623" y="3200400"/>
                  </a:lnTo>
                  <a:lnTo>
                    <a:pt x="2267623" y="3209925"/>
                  </a:lnTo>
                  <a:lnTo>
                    <a:pt x="2277148" y="3209925"/>
                  </a:lnTo>
                  <a:lnTo>
                    <a:pt x="2277148" y="3200400"/>
                  </a:lnTo>
                  <a:close/>
                </a:path>
                <a:path w="2277745" h="3724275">
                  <a:moveTo>
                    <a:pt x="2277148" y="3143250"/>
                  </a:moveTo>
                  <a:lnTo>
                    <a:pt x="2267623" y="3143250"/>
                  </a:lnTo>
                  <a:lnTo>
                    <a:pt x="2267623" y="3152775"/>
                  </a:lnTo>
                  <a:lnTo>
                    <a:pt x="2277148" y="3152775"/>
                  </a:lnTo>
                  <a:lnTo>
                    <a:pt x="2277148" y="3143250"/>
                  </a:lnTo>
                  <a:close/>
                </a:path>
                <a:path w="2277745" h="3724275">
                  <a:moveTo>
                    <a:pt x="2277148" y="3086100"/>
                  </a:moveTo>
                  <a:lnTo>
                    <a:pt x="2267623" y="3086100"/>
                  </a:lnTo>
                  <a:lnTo>
                    <a:pt x="2267623" y="3095625"/>
                  </a:lnTo>
                  <a:lnTo>
                    <a:pt x="2277148" y="3095625"/>
                  </a:lnTo>
                  <a:lnTo>
                    <a:pt x="2277148" y="3086100"/>
                  </a:lnTo>
                  <a:close/>
                </a:path>
                <a:path w="2277745" h="3724275">
                  <a:moveTo>
                    <a:pt x="2277148" y="3028950"/>
                  </a:moveTo>
                  <a:lnTo>
                    <a:pt x="2267623" y="3028950"/>
                  </a:lnTo>
                  <a:lnTo>
                    <a:pt x="2267623" y="3038475"/>
                  </a:lnTo>
                  <a:lnTo>
                    <a:pt x="2277148" y="3038475"/>
                  </a:lnTo>
                  <a:lnTo>
                    <a:pt x="2277148" y="3028950"/>
                  </a:lnTo>
                  <a:close/>
                </a:path>
                <a:path w="2277745" h="3724275">
                  <a:moveTo>
                    <a:pt x="2277148" y="2971800"/>
                  </a:moveTo>
                  <a:lnTo>
                    <a:pt x="2267623" y="2971800"/>
                  </a:lnTo>
                  <a:lnTo>
                    <a:pt x="2267623" y="2981325"/>
                  </a:lnTo>
                  <a:lnTo>
                    <a:pt x="2277148" y="2981325"/>
                  </a:lnTo>
                  <a:lnTo>
                    <a:pt x="2277148" y="2971800"/>
                  </a:lnTo>
                  <a:close/>
                </a:path>
                <a:path w="2277745" h="3724275">
                  <a:moveTo>
                    <a:pt x="2277148" y="2914650"/>
                  </a:moveTo>
                  <a:lnTo>
                    <a:pt x="2267623" y="2914650"/>
                  </a:lnTo>
                  <a:lnTo>
                    <a:pt x="2267623" y="2924175"/>
                  </a:lnTo>
                  <a:lnTo>
                    <a:pt x="2277148" y="2924175"/>
                  </a:lnTo>
                  <a:lnTo>
                    <a:pt x="2277148" y="2914650"/>
                  </a:lnTo>
                  <a:close/>
                </a:path>
                <a:path w="2277745" h="3724275">
                  <a:moveTo>
                    <a:pt x="2277148" y="2743200"/>
                  </a:moveTo>
                  <a:lnTo>
                    <a:pt x="2267623" y="2743200"/>
                  </a:lnTo>
                  <a:lnTo>
                    <a:pt x="2267623" y="2752725"/>
                  </a:lnTo>
                  <a:lnTo>
                    <a:pt x="2277148" y="2752725"/>
                  </a:lnTo>
                  <a:lnTo>
                    <a:pt x="2277148" y="2743200"/>
                  </a:lnTo>
                  <a:close/>
                </a:path>
                <a:path w="2277745" h="3724275">
                  <a:moveTo>
                    <a:pt x="2277148" y="2686050"/>
                  </a:moveTo>
                  <a:lnTo>
                    <a:pt x="2267623" y="2686050"/>
                  </a:lnTo>
                  <a:lnTo>
                    <a:pt x="2267623" y="2695575"/>
                  </a:lnTo>
                  <a:lnTo>
                    <a:pt x="2277148" y="2695575"/>
                  </a:lnTo>
                  <a:lnTo>
                    <a:pt x="2277148" y="2686050"/>
                  </a:lnTo>
                  <a:close/>
                </a:path>
                <a:path w="2277745" h="3724275">
                  <a:moveTo>
                    <a:pt x="2277148" y="2628900"/>
                  </a:moveTo>
                  <a:lnTo>
                    <a:pt x="2267623" y="2628900"/>
                  </a:lnTo>
                  <a:lnTo>
                    <a:pt x="2267623" y="2638425"/>
                  </a:lnTo>
                  <a:lnTo>
                    <a:pt x="2277148" y="2638425"/>
                  </a:lnTo>
                  <a:lnTo>
                    <a:pt x="2277148" y="2628900"/>
                  </a:lnTo>
                  <a:close/>
                </a:path>
                <a:path w="2277745" h="3724275">
                  <a:moveTo>
                    <a:pt x="2277148" y="2571750"/>
                  </a:moveTo>
                  <a:lnTo>
                    <a:pt x="2267623" y="2571750"/>
                  </a:lnTo>
                  <a:lnTo>
                    <a:pt x="2267623" y="2581275"/>
                  </a:lnTo>
                  <a:lnTo>
                    <a:pt x="2277148" y="2581275"/>
                  </a:lnTo>
                  <a:lnTo>
                    <a:pt x="2277148" y="2571750"/>
                  </a:lnTo>
                  <a:close/>
                </a:path>
                <a:path w="2277745" h="3724275">
                  <a:moveTo>
                    <a:pt x="2277148" y="2514600"/>
                  </a:moveTo>
                  <a:lnTo>
                    <a:pt x="2267623" y="2514600"/>
                  </a:lnTo>
                  <a:lnTo>
                    <a:pt x="2267623" y="2524125"/>
                  </a:lnTo>
                  <a:lnTo>
                    <a:pt x="2277148" y="2524125"/>
                  </a:lnTo>
                  <a:lnTo>
                    <a:pt x="2277148" y="2514600"/>
                  </a:lnTo>
                  <a:close/>
                </a:path>
                <a:path w="2277745" h="3724275">
                  <a:moveTo>
                    <a:pt x="2277148" y="2457450"/>
                  </a:moveTo>
                  <a:lnTo>
                    <a:pt x="2267623" y="2457450"/>
                  </a:lnTo>
                  <a:lnTo>
                    <a:pt x="2267623" y="2466975"/>
                  </a:lnTo>
                  <a:lnTo>
                    <a:pt x="2277148" y="2466975"/>
                  </a:lnTo>
                  <a:lnTo>
                    <a:pt x="2277148" y="2457450"/>
                  </a:lnTo>
                  <a:close/>
                </a:path>
                <a:path w="2277745" h="3724275">
                  <a:moveTo>
                    <a:pt x="2277148" y="2400300"/>
                  </a:moveTo>
                  <a:lnTo>
                    <a:pt x="2267623" y="2400300"/>
                  </a:lnTo>
                  <a:lnTo>
                    <a:pt x="2267623" y="2409825"/>
                  </a:lnTo>
                  <a:lnTo>
                    <a:pt x="2277148" y="2409825"/>
                  </a:lnTo>
                  <a:lnTo>
                    <a:pt x="2277148" y="2400300"/>
                  </a:lnTo>
                  <a:close/>
                </a:path>
                <a:path w="2277745" h="3724275">
                  <a:moveTo>
                    <a:pt x="2277148" y="2343150"/>
                  </a:moveTo>
                  <a:lnTo>
                    <a:pt x="2267623" y="2343150"/>
                  </a:lnTo>
                  <a:lnTo>
                    <a:pt x="2267623" y="2352675"/>
                  </a:lnTo>
                  <a:lnTo>
                    <a:pt x="2277148" y="2352675"/>
                  </a:lnTo>
                  <a:lnTo>
                    <a:pt x="2277148" y="2343150"/>
                  </a:lnTo>
                  <a:close/>
                </a:path>
                <a:path w="2277745" h="3724275">
                  <a:moveTo>
                    <a:pt x="2277148" y="2286000"/>
                  </a:moveTo>
                  <a:lnTo>
                    <a:pt x="2267623" y="2286000"/>
                  </a:lnTo>
                  <a:lnTo>
                    <a:pt x="2267623" y="2295525"/>
                  </a:lnTo>
                  <a:lnTo>
                    <a:pt x="2277148" y="2295525"/>
                  </a:lnTo>
                  <a:lnTo>
                    <a:pt x="2277148" y="2286000"/>
                  </a:lnTo>
                  <a:close/>
                </a:path>
                <a:path w="2277745" h="3724275">
                  <a:moveTo>
                    <a:pt x="2277148" y="2228850"/>
                  </a:moveTo>
                  <a:lnTo>
                    <a:pt x="2267623" y="2228850"/>
                  </a:lnTo>
                  <a:lnTo>
                    <a:pt x="2267623" y="2238375"/>
                  </a:lnTo>
                  <a:lnTo>
                    <a:pt x="2277148" y="2238375"/>
                  </a:lnTo>
                  <a:lnTo>
                    <a:pt x="2277148" y="2228850"/>
                  </a:lnTo>
                  <a:close/>
                </a:path>
                <a:path w="2277745" h="3724275">
                  <a:moveTo>
                    <a:pt x="2277148" y="2171700"/>
                  </a:moveTo>
                  <a:lnTo>
                    <a:pt x="2267623" y="2171700"/>
                  </a:lnTo>
                  <a:lnTo>
                    <a:pt x="2267623" y="2181225"/>
                  </a:lnTo>
                  <a:lnTo>
                    <a:pt x="2277148" y="2181225"/>
                  </a:lnTo>
                  <a:lnTo>
                    <a:pt x="2277148" y="2171700"/>
                  </a:lnTo>
                  <a:close/>
                </a:path>
                <a:path w="2277745" h="3724275">
                  <a:moveTo>
                    <a:pt x="2277148" y="2114550"/>
                  </a:moveTo>
                  <a:lnTo>
                    <a:pt x="2267623" y="2114550"/>
                  </a:lnTo>
                  <a:lnTo>
                    <a:pt x="2267623" y="2124075"/>
                  </a:lnTo>
                  <a:lnTo>
                    <a:pt x="2277148" y="2124075"/>
                  </a:lnTo>
                  <a:lnTo>
                    <a:pt x="2277148" y="2114550"/>
                  </a:lnTo>
                  <a:close/>
                </a:path>
                <a:path w="2277745" h="3724275">
                  <a:moveTo>
                    <a:pt x="2277148" y="2057400"/>
                  </a:moveTo>
                  <a:lnTo>
                    <a:pt x="2267623" y="2057400"/>
                  </a:lnTo>
                  <a:lnTo>
                    <a:pt x="2267623" y="2066925"/>
                  </a:lnTo>
                  <a:lnTo>
                    <a:pt x="2277148" y="2066925"/>
                  </a:lnTo>
                  <a:lnTo>
                    <a:pt x="2277148" y="2057400"/>
                  </a:lnTo>
                  <a:close/>
                </a:path>
                <a:path w="2277745" h="3724275">
                  <a:moveTo>
                    <a:pt x="2277148" y="2000250"/>
                  </a:moveTo>
                  <a:lnTo>
                    <a:pt x="2267623" y="2000250"/>
                  </a:lnTo>
                  <a:lnTo>
                    <a:pt x="2267623" y="2009775"/>
                  </a:lnTo>
                  <a:lnTo>
                    <a:pt x="2277148" y="2009775"/>
                  </a:lnTo>
                  <a:lnTo>
                    <a:pt x="2277148" y="2000250"/>
                  </a:lnTo>
                  <a:close/>
                </a:path>
                <a:path w="2277745" h="3724275">
                  <a:moveTo>
                    <a:pt x="2277148" y="1943100"/>
                  </a:moveTo>
                  <a:lnTo>
                    <a:pt x="2267623" y="1943100"/>
                  </a:lnTo>
                  <a:lnTo>
                    <a:pt x="2267623" y="1952625"/>
                  </a:lnTo>
                  <a:lnTo>
                    <a:pt x="2277148" y="1952625"/>
                  </a:lnTo>
                  <a:lnTo>
                    <a:pt x="2277148" y="1943100"/>
                  </a:lnTo>
                  <a:close/>
                </a:path>
                <a:path w="2277745" h="3724275">
                  <a:moveTo>
                    <a:pt x="2277148" y="1771650"/>
                  </a:moveTo>
                  <a:lnTo>
                    <a:pt x="2267623" y="1771650"/>
                  </a:lnTo>
                  <a:lnTo>
                    <a:pt x="2267623" y="1781175"/>
                  </a:lnTo>
                  <a:lnTo>
                    <a:pt x="2277148" y="1781175"/>
                  </a:lnTo>
                  <a:lnTo>
                    <a:pt x="2277148" y="17716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0" name="object 220"/>
            <p:cNvSpPr/>
            <p:nvPr/>
          </p:nvSpPr>
          <p:spPr>
            <a:xfrm>
              <a:off x="7682242" y="1873262"/>
              <a:ext cx="2277745" cy="3724275"/>
            </a:xfrm>
            <a:custGeom>
              <a:avLst/>
              <a:gdLst/>
              <a:ahLst/>
              <a:cxnLst/>
              <a:rect l="l" t="t" r="r" b="b"/>
              <a:pathLst>
                <a:path w="2277745" h="3724275">
                  <a:moveTo>
                    <a:pt x="9525" y="1771650"/>
                  </a:moveTo>
                  <a:lnTo>
                    <a:pt x="0" y="1771650"/>
                  </a:lnTo>
                  <a:lnTo>
                    <a:pt x="0" y="1781175"/>
                  </a:lnTo>
                  <a:lnTo>
                    <a:pt x="9525" y="1781175"/>
                  </a:lnTo>
                  <a:lnTo>
                    <a:pt x="9525" y="1771650"/>
                  </a:lnTo>
                  <a:close/>
                </a:path>
                <a:path w="2277745" h="3724275">
                  <a:moveTo>
                    <a:pt x="9525" y="1714500"/>
                  </a:moveTo>
                  <a:lnTo>
                    <a:pt x="0" y="1714500"/>
                  </a:lnTo>
                  <a:lnTo>
                    <a:pt x="0" y="1724025"/>
                  </a:lnTo>
                  <a:lnTo>
                    <a:pt x="9525" y="1724025"/>
                  </a:lnTo>
                  <a:lnTo>
                    <a:pt x="9525" y="1714500"/>
                  </a:lnTo>
                  <a:close/>
                </a:path>
                <a:path w="2277745" h="3724275">
                  <a:moveTo>
                    <a:pt x="9525" y="1657350"/>
                  </a:moveTo>
                  <a:lnTo>
                    <a:pt x="0" y="1657350"/>
                  </a:lnTo>
                  <a:lnTo>
                    <a:pt x="0" y="1666875"/>
                  </a:lnTo>
                  <a:lnTo>
                    <a:pt x="9525" y="1666875"/>
                  </a:lnTo>
                  <a:lnTo>
                    <a:pt x="9525" y="1657350"/>
                  </a:lnTo>
                  <a:close/>
                </a:path>
                <a:path w="2277745" h="3724275">
                  <a:moveTo>
                    <a:pt x="9525" y="1600200"/>
                  </a:moveTo>
                  <a:lnTo>
                    <a:pt x="0" y="1600200"/>
                  </a:lnTo>
                  <a:lnTo>
                    <a:pt x="0" y="1609725"/>
                  </a:lnTo>
                  <a:lnTo>
                    <a:pt x="9525" y="1609725"/>
                  </a:lnTo>
                  <a:lnTo>
                    <a:pt x="9525" y="1600200"/>
                  </a:lnTo>
                  <a:close/>
                </a:path>
                <a:path w="2277745" h="3724275">
                  <a:moveTo>
                    <a:pt x="9525" y="1543050"/>
                  </a:moveTo>
                  <a:lnTo>
                    <a:pt x="0" y="1543050"/>
                  </a:lnTo>
                  <a:lnTo>
                    <a:pt x="0" y="1552575"/>
                  </a:lnTo>
                  <a:lnTo>
                    <a:pt x="9525" y="1552575"/>
                  </a:lnTo>
                  <a:lnTo>
                    <a:pt x="9525" y="1543050"/>
                  </a:lnTo>
                  <a:close/>
                </a:path>
                <a:path w="2277745" h="3724275">
                  <a:moveTo>
                    <a:pt x="9525" y="1485900"/>
                  </a:moveTo>
                  <a:lnTo>
                    <a:pt x="0" y="1485900"/>
                  </a:lnTo>
                  <a:lnTo>
                    <a:pt x="0" y="1495425"/>
                  </a:lnTo>
                  <a:lnTo>
                    <a:pt x="9525" y="1495425"/>
                  </a:lnTo>
                  <a:lnTo>
                    <a:pt x="9525" y="1485900"/>
                  </a:lnTo>
                  <a:close/>
                </a:path>
                <a:path w="2277745" h="3724275">
                  <a:moveTo>
                    <a:pt x="9525" y="1428750"/>
                  </a:moveTo>
                  <a:lnTo>
                    <a:pt x="0" y="1428750"/>
                  </a:lnTo>
                  <a:lnTo>
                    <a:pt x="0" y="1438275"/>
                  </a:lnTo>
                  <a:lnTo>
                    <a:pt x="9525" y="1438275"/>
                  </a:lnTo>
                  <a:lnTo>
                    <a:pt x="9525" y="1428750"/>
                  </a:lnTo>
                  <a:close/>
                </a:path>
                <a:path w="2277745" h="3724275">
                  <a:moveTo>
                    <a:pt x="9525" y="1371600"/>
                  </a:moveTo>
                  <a:lnTo>
                    <a:pt x="0" y="1371600"/>
                  </a:lnTo>
                  <a:lnTo>
                    <a:pt x="0" y="1381125"/>
                  </a:lnTo>
                  <a:lnTo>
                    <a:pt x="9525" y="1381125"/>
                  </a:lnTo>
                  <a:lnTo>
                    <a:pt x="9525" y="1371600"/>
                  </a:lnTo>
                  <a:close/>
                </a:path>
                <a:path w="2277745" h="3724275">
                  <a:moveTo>
                    <a:pt x="9525" y="1314450"/>
                  </a:moveTo>
                  <a:lnTo>
                    <a:pt x="0" y="1314450"/>
                  </a:lnTo>
                  <a:lnTo>
                    <a:pt x="0" y="1323975"/>
                  </a:lnTo>
                  <a:lnTo>
                    <a:pt x="9525" y="1323975"/>
                  </a:lnTo>
                  <a:lnTo>
                    <a:pt x="9525" y="1314450"/>
                  </a:lnTo>
                  <a:close/>
                </a:path>
                <a:path w="2277745" h="3724275">
                  <a:moveTo>
                    <a:pt x="9525" y="1257300"/>
                  </a:moveTo>
                  <a:lnTo>
                    <a:pt x="0" y="1257300"/>
                  </a:lnTo>
                  <a:lnTo>
                    <a:pt x="0" y="1266825"/>
                  </a:lnTo>
                  <a:lnTo>
                    <a:pt x="9525" y="1266825"/>
                  </a:lnTo>
                  <a:lnTo>
                    <a:pt x="9525" y="1257300"/>
                  </a:lnTo>
                  <a:close/>
                </a:path>
                <a:path w="2277745" h="3724275">
                  <a:moveTo>
                    <a:pt x="9525" y="1200150"/>
                  </a:moveTo>
                  <a:lnTo>
                    <a:pt x="0" y="1200150"/>
                  </a:lnTo>
                  <a:lnTo>
                    <a:pt x="0" y="1209675"/>
                  </a:lnTo>
                  <a:lnTo>
                    <a:pt x="9525" y="1209675"/>
                  </a:lnTo>
                  <a:lnTo>
                    <a:pt x="9525" y="1200150"/>
                  </a:lnTo>
                  <a:close/>
                </a:path>
                <a:path w="2277745" h="3724275">
                  <a:moveTo>
                    <a:pt x="9525" y="1143000"/>
                  </a:moveTo>
                  <a:lnTo>
                    <a:pt x="0" y="1143000"/>
                  </a:lnTo>
                  <a:lnTo>
                    <a:pt x="0" y="1152525"/>
                  </a:lnTo>
                  <a:lnTo>
                    <a:pt x="9525" y="1152525"/>
                  </a:lnTo>
                  <a:lnTo>
                    <a:pt x="9525" y="1143000"/>
                  </a:lnTo>
                  <a:close/>
                </a:path>
                <a:path w="2277745" h="3724275">
                  <a:moveTo>
                    <a:pt x="9525" y="1085850"/>
                  </a:moveTo>
                  <a:lnTo>
                    <a:pt x="0" y="1085850"/>
                  </a:lnTo>
                  <a:lnTo>
                    <a:pt x="0" y="1095375"/>
                  </a:lnTo>
                  <a:lnTo>
                    <a:pt x="9525" y="1095375"/>
                  </a:lnTo>
                  <a:lnTo>
                    <a:pt x="9525" y="1085850"/>
                  </a:lnTo>
                  <a:close/>
                </a:path>
                <a:path w="2277745" h="3724275">
                  <a:moveTo>
                    <a:pt x="9525" y="1028700"/>
                  </a:moveTo>
                  <a:lnTo>
                    <a:pt x="0" y="1028700"/>
                  </a:lnTo>
                  <a:lnTo>
                    <a:pt x="0" y="1038225"/>
                  </a:lnTo>
                  <a:lnTo>
                    <a:pt x="9525" y="1038225"/>
                  </a:lnTo>
                  <a:lnTo>
                    <a:pt x="9525" y="1028700"/>
                  </a:lnTo>
                  <a:close/>
                </a:path>
                <a:path w="2277745" h="3724275">
                  <a:moveTo>
                    <a:pt x="9525" y="971550"/>
                  </a:moveTo>
                  <a:lnTo>
                    <a:pt x="0" y="971550"/>
                  </a:lnTo>
                  <a:lnTo>
                    <a:pt x="0" y="981075"/>
                  </a:lnTo>
                  <a:lnTo>
                    <a:pt x="9525" y="981075"/>
                  </a:lnTo>
                  <a:lnTo>
                    <a:pt x="9525" y="971550"/>
                  </a:lnTo>
                  <a:close/>
                </a:path>
                <a:path w="2277745" h="3724275">
                  <a:moveTo>
                    <a:pt x="9525" y="800100"/>
                  </a:moveTo>
                  <a:lnTo>
                    <a:pt x="0" y="800100"/>
                  </a:lnTo>
                  <a:lnTo>
                    <a:pt x="0" y="809625"/>
                  </a:lnTo>
                  <a:lnTo>
                    <a:pt x="9525" y="809625"/>
                  </a:lnTo>
                  <a:lnTo>
                    <a:pt x="9525" y="800100"/>
                  </a:lnTo>
                  <a:close/>
                </a:path>
                <a:path w="2277745" h="3724275">
                  <a:moveTo>
                    <a:pt x="9525" y="742950"/>
                  </a:moveTo>
                  <a:lnTo>
                    <a:pt x="0" y="742950"/>
                  </a:lnTo>
                  <a:lnTo>
                    <a:pt x="0" y="752475"/>
                  </a:lnTo>
                  <a:lnTo>
                    <a:pt x="9525" y="752475"/>
                  </a:lnTo>
                  <a:lnTo>
                    <a:pt x="9525" y="742950"/>
                  </a:lnTo>
                  <a:close/>
                </a:path>
                <a:path w="2277745" h="3724275">
                  <a:moveTo>
                    <a:pt x="9525" y="685800"/>
                  </a:moveTo>
                  <a:lnTo>
                    <a:pt x="0" y="685800"/>
                  </a:lnTo>
                  <a:lnTo>
                    <a:pt x="0" y="695325"/>
                  </a:lnTo>
                  <a:lnTo>
                    <a:pt x="9525" y="695325"/>
                  </a:lnTo>
                  <a:lnTo>
                    <a:pt x="9525" y="685800"/>
                  </a:lnTo>
                  <a:close/>
                </a:path>
                <a:path w="2277745" h="3724275">
                  <a:moveTo>
                    <a:pt x="9525" y="628650"/>
                  </a:moveTo>
                  <a:lnTo>
                    <a:pt x="0" y="628650"/>
                  </a:lnTo>
                  <a:lnTo>
                    <a:pt x="0" y="638175"/>
                  </a:lnTo>
                  <a:lnTo>
                    <a:pt x="9525" y="638175"/>
                  </a:lnTo>
                  <a:lnTo>
                    <a:pt x="9525" y="628650"/>
                  </a:lnTo>
                  <a:close/>
                </a:path>
                <a:path w="2277745" h="3724275">
                  <a:moveTo>
                    <a:pt x="9525" y="571500"/>
                  </a:moveTo>
                  <a:lnTo>
                    <a:pt x="0" y="571500"/>
                  </a:lnTo>
                  <a:lnTo>
                    <a:pt x="0" y="581025"/>
                  </a:lnTo>
                  <a:lnTo>
                    <a:pt x="9525" y="581025"/>
                  </a:lnTo>
                  <a:lnTo>
                    <a:pt x="9525" y="571500"/>
                  </a:lnTo>
                  <a:close/>
                </a:path>
                <a:path w="2277745" h="3724275">
                  <a:moveTo>
                    <a:pt x="9525" y="514350"/>
                  </a:moveTo>
                  <a:lnTo>
                    <a:pt x="0" y="514350"/>
                  </a:lnTo>
                  <a:lnTo>
                    <a:pt x="0" y="523875"/>
                  </a:lnTo>
                  <a:lnTo>
                    <a:pt x="9525" y="523875"/>
                  </a:lnTo>
                  <a:lnTo>
                    <a:pt x="9525" y="514350"/>
                  </a:lnTo>
                  <a:close/>
                </a:path>
                <a:path w="2277745" h="3724275">
                  <a:moveTo>
                    <a:pt x="9525" y="457200"/>
                  </a:moveTo>
                  <a:lnTo>
                    <a:pt x="0" y="457200"/>
                  </a:lnTo>
                  <a:lnTo>
                    <a:pt x="0" y="466725"/>
                  </a:lnTo>
                  <a:lnTo>
                    <a:pt x="9525" y="466725"/>
                  </a:lnTo>
                  <a:lnTo>
                    <a:pt x="9525" y="457200"/>
                  </a:lnTo>
                  <a:close/>
                </a:path>
                <a:path w="2277745" h="3724275">
                  <a:moveTo>
                    <a:pt x="9525" y="400050"/>
                  </a:moveTo>
                  <a:lnTo>
                    <a:pt x="0" y="400050"/>
                  </a:lnTo>
                  <a:lnTo>
                    <a:pt x="0" y="409575"/>
                  </a:lnTo>
                  <a:lnTo>
                    <a:pt x="9525" y="409575"/>
                  </a:lnTo>
                  <a:lnTo>
                    <a:pt x="9525" y="400050"/>
                  </a:lnTo>
                  <a:close/>
                </a:path>
                <a:path w="2277745" h="3724275">
                  <a:moveTo>
                    <a:pt x="9525" y="342900"/>
                  </a:moveTo>
                  <a:lnTo>
                    <a:pt x="0" y="342900"/>
                  </a:lnTo>
                  <a:lnTo>
                    <a:pt x="0" y="352425"/>
                  </a:lnTo>
                  <a:lnTo>
                    <a:pt x="9525" y="352425"/>
                  </a:lnTo>
                  <a:lnTo>
                    <a:pt x="9525" y="342900"/>
                  </a:lnTo>
                  <a:close/>
                </a:path>
                <a:path w="2277745" h="3724275">
                  <a:moveTo>
                    <a:pt x="9525" y="285750"/>
                  </a:moveTo>
                  <a:lnTo>
                    <a:pt x="0" y="285750"/>
                  </a:lnTo>
                  <a:lnTo>
                    <a:pt x="0" y="295275"/>
                  </a:lnTo>
                  <a:lnTo>
                    <a:pt x="9525" y="295275"/>
                  </a:lnTo>
                  <a:lnTo>
                    <a:pt x="9525" y="285750"/>
                  </a:lnTo>
                  <a:close/>
                </a:path>
                <a:path w="2277745" h="3724275">
                  <a:moveTo>
                    <a:pt x="9525" y="228600"/>
                  </a:moveTo>
                  <a:lnTo>
                    <a:pt x="0" y="228600"/>
                  </a:lnTo>
                  <a:lnTo>
                    <a:pt x="0" y="238125"/>
                  </a:lnTo>
                  <a:lnTo>
                    <a:pt x="9525" y="238125"/>
                  </a:lnTo>
                  <a:lnTo>
                    <a:pt x="9525" y="228600"/>
                  </a:lnTo>
                  <a:close/>
                </a:path>
                <a:path w="2277745" h="3724275">
                  <a:moveTo>
                    <a:pt x="9525" y="171450"/>
                  </a:moveTo>
                  <a:lnTo>
                    <a:pt x="0" y="171450"/>
                  </a:lnTo>
                  <a:lnTo>
                    <a:pt x="0" y="180975"/>
                  </a:lnTo>
                  <a:lnTo>
                    <a:pt x="9525" y="180975"/>
                  </a:lnTo>
                  <a:lnTo>
                    <a:pt x="9525" y="171450"/>
                  </a:lnTo>
                  <a:close/>
                </a:path>
                <a:path w="2277745" h="3724275">
                  <a:moveTo>
                    <a:pt x="9525" y="114300"/>
                  </a:moveTo>
                  <a:lnTo>
                    <a:pt x="0" y="114300"/>
                  </a:lnTo>
                  <a:lnTo>
                    <a:pt x="0" y="123825"/>
                  </a:lnTo>
                  <a:lnTo>
                    <a:pt x="9525" y="123825"/>
                  </a:lnTo>
                  <a:lnTo>
                    <a:pt x="9525" y="114300"/>
                  </a:lnTo>
                  <a:close/>
                </a:path>
                <a:path w="2277745" h="3724275">
                  <a:moveTo>
                    <a:pt x="9525" y="57150"/>
                  </a:moveTo>
                  <a:lnTo>
                    <a:pt x="0" y="57150"/>
                  </a:lnTo>
                  <a:lnTo>
                    <a:pt x="0" y="66675"/>
                  </a:lnTo>
                  <a:lnTo>
                    <a:pt x="9525" y="66675"/>
                  </a:lnTo>
                  <a:lnTo>
                    <a:pt x="9525" y="57150"/>
                  </a:lnTo>
                  <a:close/>
                </a:path>
                <a:path w="2277745" h="3724275">
                  <a:moveTo>
                    <a:pt x="9525" y="0"/>
                  </a:moveTo>
                  <a:lnTo>
                    <a:pt x="0" y="0"/>
                  </a:lnTo>
                  <a:lnTo>
                    <a:pt x="0" y="9525"/>
                  </a:lnTo>
                  <a:lnTo>
                    <a:pt x="9525" y="9525"/>
                  </a:lnTo>
                  <a:lnTo>
                    <a:pt x="9525" y="0"/>
                  </a:lnTo>
                  <a:close/>
                </a:path>
                <a:path w="2277745" h="3724275">
                  <a:moveTo>
                    <a:pt x="2277160" y="3714750"/>
                  </a:moveTo>
                  <a:lnTo>
                    <a:pt x="2267635" y="3714750"/>
                  </a:lnTo>
                  <a:lnTo>
                    <a:pt x="2267635" y="3724275"/>
                  </a:lnTo>
                  <a:lnTo>
                    <a:pt x="2277160" y="3724275"/>
                  </a:lnTo>
                  <a:lnTo>
                    <a:pt x="2277160" y="3714750"/>
                  </a:lnTo>
                  <a:close/>
                </a:path>
                <a:path w="2277745" h="3724275">
                  <a:moveTo>
                    <a:pt x="2277160" y="3657600"/>
                  </a:moveTo>
                  <a:lnTo>
                    <a:pt x="2267635" y="3657600"/>
                  </a:lnTo>
                  <a:lnTo>
                    <a:pt x="2267635" y="3667125"/>
                  </a:lnTo>
                  <a:lnTo>
                    <a:pt x="2277160" y="3667125"/>
                  </a:lnTo>
                  <a:lnTo>
                    <a:pt x="2277160" y="3657600"/>
                  </a:lnTo>
                  <a:close/>
                </a:path>
                <a:path w="2277745" h="3724275">
                  <a:moveTo>
                    <a:pt x="2277160" y="3600450"/>
                  </a:moveTo>
                  <a:lnTo>
                    <a:pt x="2267635" y="3600450"/>
                  </a:lnTo>
                  <a:lnTo>
                    <a:pt x="2267635" y="3609975"/>
                  </a:lnTo>
                  <a:lnTo>
                    <a:pt x="2277160" y="3609975"/>
                  </a:lnTo>
                  <a:lnTo>
                    <a:pt x="2277160" y="3600450"/>
                  </a:lnTo>
                  <a:close/>
                </a:path>
                <a:path w="2277745" h="3724275">
                  <a:moveTo>
                    <a:pt x="2277160" y="3543300"/>
                  </a:moveTo>
                  <a:lnTo>
                    <a:pt x="2267635" y="3543300"/>
                  </a:lnTo>
                  <a:lnTo>
                    <a:pt x="2267635" y="3552825"/>
                  </a:lnTo>
                  <a:lnTo>
                    <a:pt x="2277160" y="3552825"/>
                  </a:lnTo>
                  <a:lnTo>
                    <a:pt x="2277160" y="3543300"/>
                  </a:lnTo>
                  <a:close/>
                </a:path>
                <a:path w="2277745" h="3724275">
                  <a:moveTo>
                    <a:pt x="2277160" y="3486150"/>
                  </a:moveTo>
                  <a:lnTo>
                    <a:pt x="2267635" y="3486150"/>
                  </a:lnTo>
                  <a:lnTo>
                    <a:pt x="2267635" y="3495675"/>
                  </a:lnTo>
                  <a:lnTo>
                    <a:pt x="2277160" y="3495675"/>
                  </a:lnTo>
                  <a:lnTo>
                    <a:pt x="2277160" y="3486150"/>
                  </a:lnTo>
                  <a:close/>
                </a:path>
                <a:path w="2277745" h="3724275">
                  <a:moveTo>
                    <a:pt x="2277160" y="3429000"/>
                  </a:moveTo>
                  <a:lnTo>
                    <a:pt x="2267635" y="3429000"/>
                  </a:lnTo>
                  <a:lnTo>
                    <a:pt x="2267635" y="3438525"/>
                  </a:lnTo>
                  <a:lnTo>
                    <a:pt x="2277160" y="3438525"/>
                  </a:lnTo>
                  <a:lnTo>
                    <a:pt x="2277160" y="3429000"/>
                  </a:lnTo>
                  <a:close/>
                </a:path>
                <a:path w="2277745" h="3724275">
                  <a:moveTo>
                    <a:pt x="2277160" y="3371850"/>
                  </a:moveTo>
                  <a:lnTo>
                    <a:pt x="2267635" y="3371850"/>
                  </a:lnTo>
                  <a:lnTo>
                    <a:pt x="2267635" y="3381375"/>
                  </a:lnTo>
                  <a:lnTo>
                    <a:pt x="2277160" y="3381375"/>
                  </a:lnTo>
                  <a:lnTo>
                    <a:pt x="2277160" y="3371850"/>
                  </a:lnTo>
                  <a:close/>
                </a:path>
                <a:path w="2277745" h="3724275">
                  <a:moveTo>
                    <a:pt x="2277160" y="3314700"/>
                  </a:moveTo>
                  <a:lnTo>
                    <a:pt x="2267635" y="3314700"/>
                  </a:lnTo>
                  <a:lnTo>
                    <a:pt x="2267635" y="3324225"/>
                  </a:lnTo>
                  <a:lnTo>
                    <a:pt x="2277160" y="3324225"/>
                  </a:lnTo>
                  <a:lnTo>
                    <a:pt x="2277160" y="3314700"/>
                  </a:lnTo>
                  <a:close/>
                </a:path>
                <a:path w="2277745" h="3724275">
                  <a:moveTo>
                    <a:pt x="2277160" y="3257550"/>
                  </a:moveTo>
                  <a:lnTo>
                    <a:pt x="2267635" y="3257550"/>
                  </a:lnTo>
                  <a:lnTo>
                    <a:pt x="2267635" y="3267075"/>
                  </a:lnTo>
                  <a:lnTo>
                    <a:pt x="2277160" y="3267075"/>
                  </a:lnTo>
                  <a:lnTo>
                    <a:pt x="2277160" y="3257550"/>
                  </a:lnTo>
                  <a:close/>
                </a:path>
                <a:path w="2277745" h="3724275">
                  <a:moveTo>
                    <a:pt x="2277160" y="3200400"/>
                  </a:moveTo>
                  <a:lnTo>
                    <a:pt x="2267635" y="3200400"/>
                  </a:lnTo>
                  <a:lnTo>
                    <a:pt x="2267635" y="3209925"/>
                  </a:lnTo>
                  <a:lnTo>
                    <a:pt x="2277160" y="3209925"/>
                  </a:lnTo>
                  <a:lnTo>
                    <a:pt x="2277160" y="3200400"/>
                  </a:lnTo>
                  <a:close/>
                </a:path>
                <a:path w="2277745" h="3724275">
                  <a:moveTo>
                    <a:pt x="2277160" y="3143250"/>
                  </a:moveTo>
                  <a:lnTo>
                    <a:pt x="2267635" y="3143250"/>
                  </a:lnTo>
                  <a:lnTo>
                    <a:pt x="2267635" y="3152775"/>
                  </a:lnTo>
                  <a:lnTo>
                    <a:pt x="2277160" y="3152775"/>
                  </a:lnTo>
                  <a:lnTo>
                    <a:pt x="2277160" y="3143250"/>
                  </a:lnTo>
                  <a:close/>
                </a:path>
                <a:path w="2277745" h="3724275">
                  <a:moveTo>
                    <a:pt x="2277160" y="3086100"/>
                  </a:moveTo>
                  <a:lnTo>
                    <a:pt x="2267635" y="3086100"/>
                  </a:lnTo>
                  <a:lnTo>
                    <a:pt x="2267635" y="3095625"/>
                  </a:lnTo>
                  <a:lnTo>
                    <a:pt x="2277160" y="3095625"/>
                  </a:lnTo>
                  <a:lnTo>
                    <a:pt x="2277160" y="3086100"/>
                  </a:lnTo>
                  <a:close/>
                </a:path>
                <a:path w="2277745" h="3724275">
                  <a:moveTo>
                    <a:pt x="2277160" y="3028950"/>
                  </a:moveTo>
                  <a:lnTo>
                    <a:pt x="2267635" y="3028950"/>
                  </a:lnTo>
                  <a:lnTo>
                    <a:pt x="2267635" y="3038475"/>
                  </a:lnTo>
                  <a:lnTo>
                    <a:pt x="2277160" y="3038475"/>
                  </a:lnTo>
                  <a:lnTo>
                    <a:pt x="2277160" y="3028950"/>
                  </a:lnTo>
                  <a:close/>
                </a:path>
                <a:path w="2277745" h="3724275">
                  <a:moveTo>
                    <a:pt x="2277160" y="2971800"/>
                  </a:moveTo>
                  <a:lnTo>
                    <a:pt x="2267635" y="2971800"/>
                  </a:lnTo>
                  <a:lnTo>
                    <a:pt x="2267635" y="2981325"/>
                  </a:lnTo>
                  <a:lnTo>
                    <a:pt x="2277160" y="2981325"/>
                  </a:lnTo>
                  <a:lnTo>
                    <a:pt x="2277160" y="2971800"/>
                  </a:lnTo>
                  <a:close/>
                </a:path>
                <a:path w="2277745" h="3724275">
                  <a:moveTo>
                    <a:pt x="2277160" y="2914650"/>
                  </a:moveTo>
                  <a:lnTo>
                    <a:pt x="2267635" y="2914650"/>
                  </a:lnTo>
                  <a:lnTo>
                    <a:pt x="2267635" y="2924175"/>
                  </a:lnTo>
                  <a:lnTo>
                    <a:pt x="2277160" y="2924175"/>
                  </a:lnTo>
                  <a:lnTo>
                    <a:pt x="2277160" y="2914650"/>
                  </a:lnTo>
                  <a:close/>
                </a:path>
                <a:path w="2277745" h="3724275">
                  <a:moveTo>
                    <a:pt x="2277160" y="2743200"/>
                  </a:moveTo>
                  <a:lnTo>
                    <a:pt x="2267635" y="2743200"/>
                  </a:lnTo>
                  <a:lnTo>
                    <a:pt x="2267635" y="2752725"/>
                  </a:lnTo>
                  <a:lnTo>
                    <a:pt x="2277160" y="2752725"/>
                  </a:lnTo>
                  <a:lnTo>
                    <a:pt x="2277160" y="2743200"/>
                  </a:lnTo>
                  <a:close/>
                </a:path>
                <a:path w="2277745" h="3724275">
                  <a:moveTo>
                    <a:pt x="2277160" y="2686050"/>
                  </a:moveTo>
                  <a:lnTo>
                    <a:pt x="2267635" y="2686050"/>
                  </a:lnTo>
                  <a:lnTo>
                    <a:pt x="2267635" y="2695575"/>
                  </a:lnTo>
                  <a:lnTo>
                    <a:pt x="2277160" y="2695575"/>
                  </a:lnTo>
                  <a:lnTo>
                    <a:pt x="2277160" y="2686050"/>
                  </a:lnTo>
                  <a:close/>
                </a:path>
                <a:path w="2277745" h="3724275">
                  <a:moveTo>
                    <a:pt x="2277160" y="2628900"/>
                  </a:moveTo>
                  <a:lnTo>
                    <a:pt x="2267635" y="2628900"/>
                  </a:lnTo>
                  <a:lnTo>
                    <a:pt x="2267635" y="2638425"/>
                  </a:lnTo>
                  <a:lnTo>
                    <a:pt x="2277160" y="2638425"/>
                  </a:lnTo>
                  <a:lnTo>
                    <a:pt x="2277160" y="2628900"/>
                  </a:lnTo>
                  <a:close/>
                </a:path>
                <a:path w="2277745" h="3724275">
                  <a:moveTo>
                    <a:pt x="2277160" y="2571750"/>
                  </a:moveTo>
                  <a:lnTo>
                    <a:pt x="2267635" y="2571750"/>
                  </a:lnTo>
                  <a:lnTo>
                    <a:pt x="2267635" y="2581275"/>
                  </a:lnTo>
                  <a:lnTo>
                    <a:pt x="2277160" y="2581275"/>
                  </a:lnTo>
                  <a:lnTo>
                    <a:pt x="2277160" y="2571750"/>
                  </a:lnTo>
                  <a:close/>
                </a:path>
                <a:path w="2277745" h="3724275">
                  <a:moveTo>
                    <a:pt x="2277160" y="2514600"/>
                  </a:moveTo>
                  <a:lnTo>
                    <a:pt x="2267635" y="2514600"/>
                  </a:lnTo>
                  <a:lnTo>
                    <a:pt x="2267635" y="2524125"/>
                  </a:lnTo>
                  <a:lnTo>
                    <a:pt x="2277160" y="2524125"/>
                  </a:lnTo>
                  <a:lnTo>
                    <a:pt x="2277160" y="2514600"/>
                  </a:lnTo>
                  <a:close/>
                </a:path>
                <a:path w="2277745" h="3724275">
                  <a:moveTo>
                    <a:pt x="2277160" y="2457450"/>
                  </a:moveTo>
                  <a:lnTo>
                    <a:pt x="2267635" y="2457450"/>
                  </a:lnTo>
                  <a:lnTo>
                    <a:pt x="2267635" y="2466975"/>
                  </a:lnTo>
                  <a:lnTo>
                    <a:pt x="2277160" y="2466975"/>
                  </a:lnTo>
                  <a:lnTo>
                    <a:pt x="2277160" y="2457450"/>
                  </a:lnTo>
                  <a:close/>
                </a:path>
                <a:path w="2277745" h="3724275">
                  <a:moveTo>
                    <a:pt x="2277160" y="2400300"/>
                  </a:moveTo>
                  <a:lnTo>
                    <a:pt x="2267635" y="2400300"/>
                  </a:lnTo>
                  <a:lnTo>
                    <a:pt x="2267635" y="2409825"/>
                  </a:lnTo>
                  <a:lnTo>
                    <a:pt x="2277160" y="2409825"/>
                  </a:lnTo>
                  <a:lnTo>
                    <a:pt x="2277160" y="2400300"/>
                  </a:lnTo>
                  <a:close/>
                </a:path>
                <a:path w="2277745" h="3724275">
                  <a:moveTo>
                    <a:pt x="2277160" y="2343150"/>
                  </a:moveTo>
                  <a:lnTo>
                    <a:pt x="2267635" y="2343150"/>
                  </a:lnTo>
                  <a:lnTo>
                    <a:pt x="2267635" y="2352675"/>
                  </a:lnTo>
                  <a:lnTo>
                    <a:pt x="2277160" y="2352675"/>
                  </a:lnTo>
                  <a:lnTo>
                    <a:pt x="2277160" y="2343150"/>
                  </a:lnTo>
                  <a:close/>
                </a:path>
                <a:path w="2277745" h="3724275">
                  <a:moveTo>
                    <a:pt x="2277160" y="2286000"/>
                  </a:moveTo>
                  <a:lnTo>
                    <a:pt x="2267635" y="2286000"/>
                  </a:lnTo>
                  <a:lnTo>
                    <a:pt x="2267635" y="2295525"/>
                  </a:lnTo>
                  <a:lnTo>
                    <a:pt x="2277160" y="2295525"/>
                  </a:lnTo>
                  <a:lnTo>
                    <a:pt x="2277160" y="2286000"/>
                  </a:lnTo>
                  <a:close/>
                </a:path>
                <a:path w="2277745" h="3724275">
                  <a:moveTo>
                    <a:pt x="2277160" y="2228850"/>
                  </a:moveTo>
                  <a:lnTo>
                    <a:pt x="2267635" y="2228850"/>
                  </a:lnTo>
                  <a:lnTo>
                    <a:pt x="2267635" y="2238375"/>
                  </a:lnTo>
                  <a:lnTo>
                    <a:pt x="2277160" y="2238375"/>
                  </a:lnTo>
                  <a:lnTo>
                    <a:pt x="2277160" y="2228850"/>
                  </a:lnTo>
                  <a:close/>
                </a:path>
                <a:path w="2277745" h="3724275">
                  <a:moveTo>
                    <a:pt x="2277160" y="2171700"/>
                  </a:moveTo>
                  <a:lnTo>
                    <a:pt x="2267635" y="2171700"/>
                  </a:lnTo>
                  <a:lnTo>
                    <a:pt x="2267635" y="2181225"/>
                  </a:lnTo>
                  <a:lnTo>
                    <a:pt x="2277160" y="2181225"/>
                  </a:lnTo>
                  <a:lnTo>
                    <a:pt x="2277160" y="2171700"/>
                  </a:lnTo>
                  <a:close/>
                </a:path>
                <a:path w="2277745" h="3724275">
                  <a:moveTo>
                    <a:pt x="2277160" y="2114550"/>
                  </a:moveTo>
                  <a:lnTo>
                    <a:pt x="2267635" y="2114550"/>
                  </a:lnTo>
                  <a:lnTo>
                    <a:pt x="2267635" y="2124075"/>
                  </a:lnTo>
                  <a:lnTo>
                    <a:pt x="2277160" y="2124075"/>
                  </a:lnTo>
                  <a:lnTo>
                    <a:pt x="2277160" y="2114550"/>
                  </a:lnTo>
                  <a:close/>
                </a:path>
                <a:path w="2277745" h="3724275">
                  <a:moveTo>
                    <a:pt x="2277160" y="2057400"/>
                  </a:moveTo>
                  <a:lnTo>
                    <a:pt x="2267635" y="2057400"/>
                  </a:lnTo>
                  <a:lnTo>
                    <a:pt x="2267635" y="2066925"/>
                  </a:lnTo>
                  <a:lnTo>
                    <a:pt x="2277160" y="2066925"/>
                  </a:lnTo>
                  <a:lnTo>
                    <a:pt x="2277160" y="2057400"/>
                  </a:lnTo>
                  <a:close/>
                </a:path>
                <a:path w="2277745" h="3724275">
                  <a:moveTo>
                    <a:pt x="2277160" y="2000250"/>
                  </a:moveTo>
                  <a:lnTo>
                    <a:pt x="2267635" y="2000250"/>
                  </a:lnTo>
                  <a:lnTo>
                    <a:pt x="2267635" y="2009775"/>
                  </a:lnTo>
                  <a:lnTo>
                    <a:pt x="2277160" y="2009775"/>
                  </a:lnTo>
                  <a:lnTo>
                    <a:pt x="2277160" y="2000250"/>
                  </a:lnTo>
                  <a:close/>
                </a:path>
                <a:path w="2277745" h="3724275">
                  <a:moveTo>
                    <a:pt x="2277160" y="1943100"/>
                  </a:moveTo>
                  <a:lnTo>
                    <a:pt x="2267635" y="1943100"/>
                  </a:lnTo>
                  <a:lnTo>
                    <a:pt x="2267635" y="1952625"/>
                  </a:lnTo>
                  <a:lnTo>
                    <a:pt x="2277160" y="1952625"/>
                  </a:lnTo>
                  <a:lnTo>
                    <a:pt x="2277160" y="1943100"/>
                  </a:lnTo>
                  <a:close/>
                </a:path>
                <a:path w="2277745" h="3724275">
                  <a:moveTo>
                    <a:pt x="2277160" y="1771650"/>
                  </a:moveTo>
                  <a:lnTo>
                    <a:pt x="2267635" y="1771650"/>
                  </a:lnTo>
                  <a:lnTo>
                    <a:pt x="2267635" y="1781175"/>
                  </a:lnTo>
                  <a:lnTo>
                    <a:pt x="2277160" y="1781175"/>
                  </a:lnTo>
                  <a:lnTo>
                    <a:pt x="2277160" y="1771650"/>
                  </a:lnTo>
                  <a:close/>
                </a:path>
                <a:path w="2277745" h="3724275">
                  <a:moveTo>
                    <a:pt x="2277160" y="1714500"/>
                  </a:moveTo>
                  <a:lnTo>
                    <a:pt x="2267635" y="1714500"/>
                  </a:lnTo>
                  <a:lnTo>
                    <a:pt x="2267635" y="1724025"/>
                  </a:lnTo>
                  <a:lnTo>
                    <a:pt x="2277160" y="1724025"/>
                  </a:lnTo>
                  <a:lnTo>
                    <a:pt x="2277160" y="1714500"/>
                  </a:lnTo>
                  <a:close/>
                </a:path>
                <a:path w="2277745" h="3724275">
                  <a:moveTo>
                    <a:pt x="2277160" y="1657350"/>
                  </a:moveTo>
                  <a:lnTo>
                    <a:pt x="2267635" y="1657350"/>
                  </a:lnTo>
                  <a:lnTo>
                    <a:pt x="2267635" y="1666875"/>
                  </a:lnTo>
                  <a:lnTo>
                    <a:pt x="2277160" y="1666875"/>
                  </a:lnTo>
                  <a:lnTo>
                    <a:pt x="2277160" y="1657350"/>
                  </a:lnTo>
                  <a:close/>
                </a:path>
                <a:path w="2277745" h="3724275">
                  <a:moveTo>
                    <a:pt x="2277160" y="1600200"/>
                  </a:moveTo>
                  <a:lnTo>
                    <a:pt x="2267635" y="1600200"/>
                  </a:lnTo>
                  <a:lnTo>
                    <a:pt x="2267635" y="1609725"/>
                  </a:lnTo>
                  <a:lnTo>
                    <a:pt x="2277160" y="1609725"/>
                  </a:lnTo>
                  <a:lnTo>
                    <a:pt x="2277160" y="1600200"/>
                  </a:lnTo>
                  <a:close/>
                </a:path>
                <a:path w="2277745" h="3724275">
                  <a:moveTo>
                    <a:pt x="2277160" y="1543050"/>
                  </a:moveTo>
                  <a:lnTo>
                    <a:pt x="2267635" y="1543050"/>
                  </a:lnTo>
                  <a:lnTo>
                    <a:pt x="2267635" y="1552575"/>
                  </a:lnTo>
                  <a:lnTo>
                    <a:pt x="2277160" y="1552575"/>
                  </a:lnTo>
                  <a:lnTo>
                    <a:pt x="2277160" y="1543050"/>
                  </a:lnTo>
                  <a:close/>
                </a:path>
                <a:path w="2277745" h="3724275">
                  <a:moveTo>
                    <a:pt x="2277160" y="1485900"/>
                  </a:moveTo>
                  <a:lnTo>
                    <a:pt x="2267635" y="1485900"/>
                  </a:lnTo>
                  <a:lnTo>
                    <a:pt x="2267635" y="1495425"/>
                  </a:lnTo>
                  <a:lnTo>
                    <a:pt x="2277160" y="1495425"/>
                  </a:lnTo>
                  <a:lnTo>
                    <a:pt x="2277160" y="1485900"/>
                  </a:lnTo>
                  <a:close/>
                </a:path>
                <a:path w="2277745" h="3724275">
                  <a:moveTo>
                    <a:pt x="2277160" y="1428750"/>
                  </a:moveTo>
                  <a:lnTo>
                    <a:pt x="2267635" y="1428750"/>
                  </a:lnTo>
                  <a:lnTo>
                    <a:pt x="2267635" y="1438275"/>
                  </a:lnTo>
                  <a:lnTo>
                    <a:pt x="2277160" y="1438275"/>
                  </a:lnTo>
                  <a:lnTo>
                    <a:pt x="2277160" y="1428750"/>
                  </a:lnTo>
                  <a:close/>
                </a:path>
                <a:path w="2277745" h="3724275">
                  <a:moveTo>
                    <a:pt x="2277160" y="1371600"/>
                  </a:moveTo>
                  <a:lnTo>
                    <a:pt x="2267635" y="1371600"/>
                  </a:lnTo>
                  <a:lnTo>
                    <a:pt x="2267635" y="1381125"/>
                  </a:lnTo>
                  <a:lnTo>
                    <a:pt x="2277160" y="1381125"/>
                  </a:lnTo>
                  <a:lnTo>
                    <a:pt x="2277160" y="1371600"/>
                  </a:lnTo>
                  <a:close/>
                </a:path>
                <a:path w="2277745" h="3724275">
                  <a:moveTo>
                    <a:pt x="2277160" y="1314450"/>
                  </a:moveTo>
                  <a:lnTo>
                    <a:pt x="2267635" y="1314450"/>
                  </a:lnTo>
                  <a:lnTo>
                    <a:pt x="2267635" y="1323975"/>
                  </a:lnTo>
                  <a:lnTo>
                    <a:pt x="2277160" y="1323975"/>
                  </a:lnTo>
                  <a:lnTo>
                    <a:pt x="2277160" y="1314450"/>
                  </a:lnTo>
                  <a:close/>
                </a:path>
                <a:path w="2277745" h="3724275">
                  <a:moveTo>
                    <a:pt x="2277160" y="1257300"/>
                  </a:moveTo>
                  <a:lnTo>
                    <a:pt x="2267635" y="1257300"/>
                  </a:lnTo>
                  <a:lnTo>
                    <a:pt x="2267635" y="1266825"/>
                  </a:lnTo>
                  <a:lnTo>
                    <a:pt x="2277160" y="1266825"/>
                  </a:lnTo>
                  <a:lnTo>
                    <a:pt x="2277160" y="1257300"/>
                  </a:lnTo>
                  <a:close/>
                </a:path>
                <a:path w="2277745" h="3724275">
                  <a:moveTo>
                    <a:pt x="2277160" y="1200150"/>
                  </a:moveTo>
                  <a:lnTo>
                    <a:pt x="2267635" y="1200150"/>
                  </a:lnTo>
                  <a:lnTo>
                    <a:pt x="2267635" y="1209675"/>
                  </a:lnTo>
                  <a:lnTo>
                    <a:pt x="2277160" y="1209675"/>
                  </a:lnTo>
                  <a:lnTo>
                    <a:pt x="2277160" y="12001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1" name="object 221"/>
            <p:cNvSpPr/>
            <p:nvPr/>
          </p:nvSpPr>
          <p:spPr>
            <a:xfrm>
              <a:off x="9949878" y="1873262"/>
              <a:ext cx="2204085" cy="3724275"/>
            </a:xfrm>
            <a:custGeom>
              <a:avLst/>
              <a:gdLst/>
              <a:ahLst/>
              <a:cxnLst/>
              <a:rect l="l" t="t" r="r" b="b"/>
              <a:pathLst>
                <a:path w="2204084" h="3724275">
                  <a:moveTo>
                    <a:pt x="9525" y="1200150"/>
                  </a:moveTo>
                  <a:lnTo>
                    <a:pt x="0" y="1200150"/>
                  </a:lnTo>
                  <a:lnTo>
                    <a:pt x="0" y="1209675"/>
                  </a:lnTo>
                  <a:lnTo>
                    <a:pt x="9525" y="1209675"/>
                  </a:lnTo>
                  <a:lnTo>
                    <a:pt x="9525" y="1200150"/>
                  </a:lnTo>
                  <a:close/>
                </a:path>
                <a:path w="2204084" h="3724275">
                  <a:moveTo>
                    <a:pt x="9525" y="1143000"/>
                  </a:moveTo>
                  <a:lnTo>
                    <a:pt x="0" y="1143000"/>
                  </a:lnTo>
                  <a:lnTo>
                    <a:pt x="0" y="1152525"/>
                  </a:lnTo>
                  <a:lnTo>
                    <a:pt x="9525" y="1152525"/>
                  </a:lnTo>
                  <a:lnTo>
                    <a:pt x="9525" y="1143000"/>
                  </a:lnTo>
                  <a:close/>
                </a:path>
                <a:path w="2204084" h="3724275">
                  <a:moveTo>
                    <a:pt x="9525" y="1085850"/>
                  </a:moveTo>
                  <a:lnTo>
                    <a:pt x="0" y="1085850"/>
                  </a:lnTo>
                  <a:lnTo>
                    <a:pt x="0" y="1095375"/>
                  </a:lnTo>
                  <a:lnTo>
                    <a:pt x="9525" y="1095375"/>
                  </a:lnTo>
                  <a:lnTo>
                    <a:pt x="9525" y="1085850"/>
                  </a:lnTo>
                  <a:close/>
                </a:path>
                <a:path w="2204084" h="3724275">
                  <a:moveTo>
                    <a:pt x="9525" y="1028700"/>
                  </a:moveTo>
                  <a:lnTo>
                    <a:pt x="0" y="1028700"/>
                  </a:lnTo>
                  <a:lnTo>
                    <a:pt x="0" y="1038225"/>
                  </a:lnTo>
                  <a:lnTo>
                    <a:pt x="9525" y="1038225"/>
                  </a:lnTo>
                  <a:lnTo>
                    <a:pt x="9525" y="1028700"/>
                  </a:lnTo>
                  <a:close/>
                </a:path>
                <a:path w="2204084" h="3724275">
                  <a:moveTo>
                    <a:pt x="9525" y="971550"/>
                  </a:moveTo>
                  <a:lnTo>
                    <a:pt x="0" y="971550"/>
                  </a:lnTo>
                  <a:lnTo>
                    <a:pt x="0" y="981075"/>
                  </a:lnTo>
                  <a:lnTo>
                    <a:pt x="9525" y="981075"/>
                  </a:lnTo>
                  <a:lnTo>
                    <a:pt x="9525" y="971550"/>
                  </a:lnTo>
                  <a:close/>
                </a:path>
                <a:path w="2204084" h="3724275">
                  <a:moveTo>
                    <a:pt x="9525" y="800100"/>
                  </a:moveTo>
                  <a:lnTo>
                    <a:pt x="0" y="800100"/>
                  </a:lnTo>
                  <a:lnTo>
                    <a:pt x="0" y="809625"/>
                  </a:lnTo>
                  <a:lnTo>
                    <a:pt x="9525" y="809625"/>
                  </a:lnTo>
                  <a:lnTo>
                    <a:pt x="9525" y="800100"/>
                  </a:lnTo>
                  <a:close/>
                </a:path>
                <a:path w="2204084" h="3724275">
                  <a:moveTo>
                    <a:pt x="9525" y="742950"/>
                  </a:moveTo>
                  <a:lnTo>
                    <a:pt x="0" y="742950"/>
                  </a:lnTo>
                  <a:lnTo>
                    <a:pt x="0" y="752475"/>
                  </a:lnTo>
                  <a:lnTo>
                    <a:pt x="9525" y="752475"/>
                  </a:lnTo>
                  <a:lnTo>
                    <a:pt x="9525" y="742950"/>
                  </a:lnTo>
                  <a:close/>
                </a:path>
                <a:path w="2204084" h="3724275">
                  <a:moveTo>
                    <a:pt x="9525" y="685800"/>
                  </a:moveTo>
                  <a:lnTo>
                    <a:pt x="0" y="685800"/>
                  </a:lnTo>
                  <a:lnTo>
                    <a:pt x="0" y="695325"/>
                  </a:lnTo>
                  <a:lnTo>
                    <a:pt x="9525" y="695325"/>
                  </a:lnTo>
                  <a:lnTo>
                    <a:pt x="9525" y="685800"/>
                  </a:lnTo>
                  <a:close/>
                </a:path>
                <a:path w="2204084" h="3724275">
                  <a:moveTo>
                    <a:pt x="9525" y="628650"/>
                  </a:moveTo>
                  <a:lnTo>
                    <a:pt x="0" y="628650"/>
                  </a:lnTo>
                  <a:lnTo>
                    <a:pt x="0" y="638175"/>
                  </a:lnTo>
                  <a:lnTo>
                    <a:pt x="9525" y="638175"/>
                  </a:lnTo>
                  <a:lnTo>
                    <a:pt x="9525" y="628650"/>
                  </a:lnTo>
                  <a:close/>
                </a:path>
                <a:path w="2204084" h="3724275">
                  <a:moveTo>
                    <a:pt x="9525" y="571500"/>
                  </a:moveTo>
                  <a:lnTo>
                    <a:pt x="0" y="571500"/>
                  </a:lnTo>
                  <a:lnTo>
                    <a:pt x="0" y="581025"/>
                  </a:lnTo>
                  <a:lnTo>
                    <a:pt x="9525" y="581025"/>
                  </a:lnTo>
                  <a:lnTo>
                    <a:pt x="9525" y="571500"/>
                  </a:lnTo>
                  <a:close/>
                </a:path>
                <a:path w="2204084" h="3724275">
                  <a:moveTo>
                    <a:pt x="9525" y="514350"/>
                  </a:moveTo>
                  <a:lnTo>
                    <a:pt x="0" y="514350"/>
                  </a:lnTo>
                  <a:lnTo>
                    <a:pt x="0" y="523875"/>
                  </a:lnTo>
                  <a:lnTo>
                    <a:pt x="9525" y="523875"/>
                  </a:lnTo>
                  <a:lnTo>
                    <a:pt x="9525" y="514350"/>
                  </a:lnTo>
                  <a:close/>
                </a:path>
                <a:path w="2204084" h="3724275">
                  <a:moveTo>
                    <a:pt x="9525" y="457200"/>
                  </a:moveTo>
                  <a:lnTo>
                    <a:pt x="0" y="457200"/>
                  </a:lnTo>
                  <a:lnTo>
                    <a:pt x="0" y="466725"/>
                  </a:lnTo>
                  <a:lnTo>
                    <a:pt x="9525" y="466725"/>
                  </a:lnTo>
                  <a:lnTo>
                    <a:pt x="9525" y="457200"/>
                  </a:lnTo>
                  <a:close/>
                </a:path>
                <a:path w="2204084" h="3724275">
                  <a:moveTo>
                    <a:pt x="9525" y="400050"/>
                  </a:moveTo>
                  <a:lnTo>
                    <a:pt x="0" y="400050"/>
                  </a:lnTo>
                  <a:lnTo>
                    <a:pt x="0" y="409575"/>
                  </a:lnTo>
                  <a:lnTo>
                    <a:pt x="9525" y="409575"/>
                  </a:lnTo>
                  <a:lnTo>
                    <a:pt x="9525" y="400050"/>
                  </a:lnTo>
                  <a:close/>
                </a:path>
                <a:path w="2204084" h="3724275">
                  <a:moveTo>
                    <a:pt x="9525" y="342900"/>
                  </a:moveTo>
                  <a:lnTo>
                    <a:pt x="0" y="342900"/>
                  </a:lnTo>
                  <a:lnTo>
                    <a:pt x="0" y="352425"/>
                  </a:lnTo>
                  <a:lnTo>
                    <a:pt x="9525" y="352425"/>
                  </a:lnTo>
                  <a:lnTo>
                    <a:pt x="9525" y="342900"/>
                  </a:lnTo>
                  <a:close/>
                </a:path>
                <a:path w="2204084" h="3724275">
                  <a:moveTo>
                    <a:pt x="9525" y="285750"/>
                  </a:moveTo>
                  <a:lnTo>
                    <a:pt x="0" y="285750"/>
                  </a:lnTo>
                  <a:lnTo>
                    <a:pt x="0" y="295275"/>
                  </a:lnTo>
                  <a:lnTo>
                    <a:pt x="9525" y="295275"/>
                  </a:lnTo>
                  <a:lnTo>
                    <a:pt x="9525" y="285750"/>
                  </a:lnTo>
                  <a:close/>
                </a:path>
                <a:path w="2204084" h="3724275">
                  <a:moveTo>
                    <a:pt x="9525" y="228600"/>
                  </a:moveTo>
                  <a:lnTo>
                    <a:pt x="0" y="228600"/>
                  </a:lnTo>
                  <a:lnTo>
                    <a:pt x="0" y="238125"/>
                  </a:lnTo>
                  <a:lnTo>
                    <a:pt x="9525" y="238125"/>
                  </a:lnTo>
                  <a:lnTo>
                    <a:pt x="9525" y="228600"/>
                  </a:lnTo>
                  <a:close/>
                </a:path>
                <a:path w="2204084" h="3724275">
                  <a:moveTo>
                    <a:pt x="9525" y="171450"/>
                  </a:moveTo>
                  <a:lnTo>
                    <a:pt x="0" y="171450"/>
                  </a:lnTo>
                  <a:lnTo>
                    <a:pt x="0" y="180975"/>
                  </a:lnTo>
                  <a:lnTo>
                    <a:pt x="9525" y="180975"/>
                  </a:lnTo>
                  <a:lnTo>
                    <a:pt x="9525" y="171450"/>
                  </a:lnTo>
                  <a:close/>
                </a:path>
                <a:path w="2204084" h="3724275">
                  <a:moveTo>
                    <a:pt x="9525" y="114300"/>
                  </a:moveTo>
                  <a:lnTo>
                    <a:pt x="0" y="114300"/>
                  </a:lnTo>
                  <a:lnTo>
                    <a:pt x="0" y="123825"/>
                  </a:lnTo>
                  <a:lnTo>
                    <a:pt x="9525" y="123825"/>
                  </a:lnTo>
                  <a:lnTo>
                    <a:pt x="9525" y="114300"/>
                  </a:lnTo>
                  <a:close/>
                </a:path>
                <a:path w="2204084" h="3724275">
                  <a:moveTo>
                    <a:pt x="9525" y="57150"/>
                  </a:moveTo>
                  <a:lnTo>
                    <a:pt x="0" y="57150"/>
                  </a:lnTo>
                  <a:lnTo>
                    <a:pt x="0" y="66675"/>
                  </a:lnTo>
                  <a:lnTo>
                    <a:pt x="9525" y="66675"/>
                  </a:lnTo>
                  <a:lnTo>
                    <a:pt x="9525" y="57150"/>
                  </a:lnTo>
                  <a:close/>
                </a:path>
                <a:path w="2204084" h="3724275">
                  <a:moveTo>
                    <a:pt x="9525" y="0"/>
                  </a:moveTo>
                  <a:lnTo>
                    <a:pt x="0" y="0"/>
                  </a:lnTo>
                  <a:lnTo>
                    <a:pt x="0" y="9525"/>
                  </a:lnTo>
                  <a:lnTo>
                    <a:pt x="9525" y="9525"/>
                  </a:lnTo>
                  <a:lnTo>
                    <a:pt x="9525" y="0"/>
                  </a:lnTo>
                  <a:close/>
                </a:path>
                <a:path w="2204084" h="3724275">
                  <a:moveTo>
                    <a:pt x="2204021" y="3714750"/>
                  </a:moveTo>
                  <a:lnTo>
                    <a:pt x="2194496" y="3714750"/>
                  </a:lnTo>
                  <a:lnTo>
                    <a:pt x="2194496" y="3724275"/>
                  </a:lnTo>
                  <a:lnTo>
                    <a:pt x="2204021" y="3724275"/>
                  </a:lnTo>
                  <a:lnTo>
                    <a:pt x="2204021" y="3714750"/>
                  </a:lnTo>
                  <a:close/>
                </a:path>
                <a:path w="2204084" h="3724275">
                  <a:moveTo>
                    <a:pt x="2204021" y="3657600"/>
                  </a:moveTo>
                  <a:lnTo>
                    <a:pt x="2194496" y="3657600"/>
                  </a:lnTo>
                  <a:lnTo>
                    <a:pt x="2194496" y="3667125"/>
                  </a:lnTo>
                  <a:lnTo>
                    <a:pt x="2204021" y="3667125"/>
                  </a:lnTo>
                  <a:lnTo>
                    <a:pt x="2204021" y="3657600"/>
                  </a:lnTo>
                  <a:close/>
                </a:path>
                <a:path w="2204084" h="3724275">
                  <a:moveTo>
                    <a:pt x="2204021" y="3600450"/>
                  </a:moveTo>
                  <a:lnTo>
                    <a:pt x="2194496" y="3600450"/>
                  </a:lnTo>
                  <a:lnTo>
                    <a:pt x="2194496" y="3609975"/>
                  </a:lnTo>
                  <a:lnTo>
                    <a:pt x="2204021" y="3609975"/>
                  </a:lnTo>
                  <a:lnTo>
                    <a:pt x="2204021" y="3600450"/>
                  </a:lnTo>
                  <a:close/>
                </a:path>
                <a:path w="2204084" h="3724275">
                  <a:moveTo>
                    <a:pt x="2204021" y="3543300"/>
                  </a:moveTo>
                  <a:lnTo>
                    <a:pt x="2194496" y="3543300"/>
                  </a:lnTo>
                  <a:lnTo>
                    <a:pt x="2194496" y="3552825"/>
                  </a:lnTo>
                  <a:lnTo>
                    <a:pt x="2204021" y="3552825"/>
                  </a:lnTo>
                  <a:lnTo>
                    <a:pt x="2204021" y="3543300"/>
                  </a:lnTo>
                  <a:close/>
                </a:path>
                <a:path w="2204084" h="3724275">
                  <a:moveTo>
                    <a:pt x="2204021" y="3486150"/>
                  </a:moveTo>
                  <a:lnTo>
                    <a:pt x="2194496" y="3486150"/>
                  </a:lnTo>
                  <a:lnTo>
                    <a:pt x="2194496" y="3495675"/>
                  </a:lnTo>
                  <a:lnTo>
                    <a:pt x="2204021" y="3495675"/>
                  </a:lnTo>
                  <a:lnTo>
                    <a:pt x="2204021" y="3486150"/>
                  </a:lnTo>
                  <a:close/>
                </a:path>
                <a:path w="2204084" h="3724275">
                  <a:moveTo>
                    <a:pt x="2204021" y="3429000"/>
                  </a:moveTo>
                  <a:lnTo>
                    <a:pt x="2194496" y="3429000"/>
                  </a:lnTo>
                  <a:lnTo>
                    <a:pt x="2194496" y="3438525"/>
                  </a:lnTo>
                  <a:lnTo>
                    <a:pt x="2204021" y="3438525"/>
                  </a:lnTo>
                  <a:lnTo>
                    <a:pt x="2204021" y="3429000"/>
                  </a:lnTo>
                  <a:close/>
                </a:path>
                <a:path w="2204084" h="3724275">
                  <a:moveTo>
                    <a:pt x="2204021" y="3371850"/>
                  </a:moveTo>
                  <a:lnTo>
                    <a:pt x="2194496" y="3371850"/>
                  </a:lnTo>
                  <a:lnTo>
                    <a:pt x="2194496" y="3381375"/>
                  </a:lnTo>
                  <a:lnTo>
                    <a:pt x="2204021" y="3381375"/>
                  </a:lnTo>
                  <a:lnTo>
                    <a:pt x="2204021" y="3371850"/>
                  </a:lnTo>
                  <a:close/>
                </a:path>
                <a:path w="2204084" h="3724275">
                  <a:moveTo>
                    <a:pt x="2204021" y="3314700"/>
                  </a:moveTo>
                  <a:lnTo>
                    <a:pt x="2194496" y="3314700"/>
                  </a:lnTo>
                  <a:lnTo>
                    <a:pt x="2194496" y="3324225"/>
                  </a:lnTo>
                  <a:lnTo>
                    <a:pt x="2204021" y="3324225"/>
                  </a:lnTo>
                  <a:lnTo>
                    <a:pt x="2204021" y="3314700"/>
                  </a:lnTo>
                  <a:close/>
                </a:path>
                <a:path w="2204084" h="3724275">
                  <a:moveTo>
                    <a:pt x="2204021" y="3257550"/>
                  </a:moveTo>
                  <a:lnTo>
                    <a:pt x="2194496" y="3257550"/>
                  </a:lnTo>
                  <a:lnTo>
                    <a:pt x="2194496" y="3267075"/>
                  </a:lnTo>
                  <a:lnTo>
                    <a:pt x="2204021" y="3267075"/>
                  </a:lnTo>
                  <a:lnTo>
                    <a:pt x="2204021" y="3257550"/>
                  </a:lnTo>
                  <a:close/>
                </a:path>
                <a:path w="2204084" h="3724275">
                  <a:moveTo>
                    <a:pt x="2204021" y="3200400"/>
                  </a:moveTo>
                  <a:lnTo>
                    <a:pt x="2194496" y="3200400"/>
                  </a:lnTo>
                  <a:lnTo>
                    <a:pt x="2194496" y="3209925"/>
                  </a:lnTo>
                  <a:lnTo>
                    <a:pt x="2204021" y="3209925"/>
                  </a:lnTo>
                  <a:lnTo>
                    <a:pt x="2204021" y="3200400"/>
                  </a:lnTo>
                  <a:close/>
                </a:path>
                <a:path w="2204084" h="3724275">
                  <a:moveTo>
                    <a:pt x="2204021" y="3143250"/>
                  </a:moveTo>
                  <a:lnTo>
                    <a:pt x="2194496" y="3143250"/>
                  </a:lnTo>
                  <a:lnTo>
                    <a:pt x="2194496" y="3152775"/>
                  </a:lnTo>
                  <a:lnTo>
                    <a:pt x="2204021" y="3152775"/>
                  </a:lnTo>
                  <a:lnTo>
                    <a:pt x="2204021" y="3143250"/>
                  </a:lnTo>
                  <a:close/>
                </a:path>
                <a:path w="2204084" h="3724275">
                  <a:moveTo>
                    <a:pt x="2204021" y="3086100"/>
                  </a:moveTo>
                  <a:lnTo>
                    <a:pt x="2194496" y="3086100"/>
                  </a:lnTo>
                  <a:lnTo>
                    <a:pt x="2194496" y="3095625"/>
                  </a:lnTo>
                  <a:lnTo>
                    <a:pt x="2204021" y="3095625"/>
                  </a:lnTo>
                  <a:lnTo>
                    <a:pt x="2204021" y="3086100"/>
                  </a:lnTo>
                  <a:close/>
                </a:path>
                <a:path w="2204084" h="3724275">
                  <a:moveTo>
                    <a:pt x="2204021" y="3028950"/>
                  </a:moveTo>
                  <a:lnTo>
                    <a:pt x="2194496" y="3028950"/>
                  </a:lnTo>
                  <a:lnTo>
                    <a:pt x="2194496" y="3038475"/>
                  </a:lnTo>
                  <a:lnTo>
                    <a:pt x="2204021" y="3038475"/>
                  </a:lnTo>
                  <a:lnTo>
                    <a:pt x="2204021" y="3028950"/>
                  </a:lnTo>
                  <a:close/>
                </a:path>
                <a:path w="2204084" h="3724275">
                  <a:moveTo>
                    <a:pt x="2204021" y="2971800"/>
                  </a:moveTo>
                  <a:lnTo>
                    <a:pt x="2194496" y="2971800"/>
                  </a:lnTo>
                  <a:lnTo>
                    <a:pt x="2194496" y="2981325"/>
                  </a:lnTo>
                  <a:lnTo>
                    <a:pt x="2204021" y="2981325"/>
                  </a:lnTo>
                  <a:lnTo>
                    <a:pt x="2204021" y="2971800"/>
                  </a:lnTo>
                  <a:close/>
                </a:path>
                <a:path w="2204084" h="3724275">
                  <a:moveTo>
                    <a:pt x="2204021" y="2914650"/>
                  </a:moveTo>
                  <a:lnTo>
                    <a:pt x="2194496" y="2914650"/>
                  </a:lnTo>
                  <a:lnTo>
                    <a:pt x="2194496" y="2924175"/>
                  </a:lnTo>
                  <a:lnTo>
                    <a:pt x="2204021" y="2924175"/>
                  </a:lnTo>
                  <a:lnTo>
                    <a:pt x="2204021" y="2914650"/>
                  </a:lnTo>
                  <a:close/>
                </a:path>
                <a:path w="2204084" h="3724275">
                  <a:moveTo>
                    <a:pt x="2204021" y="2743200"/>
                  </a:moveTo>
                  <a:lnTo>
                    <a:pt x="2194496" y="2743200"/>
                  </a:lnTo>
                  <a:lnTo>
                    <a:pt x="2194496" y="2752725"/>
                  </a:lnTo>
                  <a:lnTo>
                    <a:pt x="2204021" y="2752725"/>
                  </a:lnTo>
                  <a:lnTo>
                    <a:pt x="2204021" y="2743200"/>
                  </a:lnTo>
                  <a:close/>
                </a:path>
                <a:path w="2204084" h="3724275">
                  <a:moveTo>
                    <a:pt x="2204021" y="2686050"/>
                  </a:moveTo>
                  <a:lnTo>
                    <a:pt x="2194496" y="2686050"/>
                  </a:lnTo>
                  <a:lnTo>
                    <a:pt x="2194496" y="2695575"/>
                  </a:lnTo>
                  <a:lnTo>
                    <a:pt x="2204021" y="2695575"/>
                  </a:lnTo>
                  <a:lnTo>
                    <a:pt x="2204021" y="2686050"/>
                  </a:lnTo>
                  <a:close/>
                </a:path>
                <a:path w="2204084" h="3724275">
                  <a:moveTo>
                    <a:pt x="2204021" y="2628900"/>
                  </a:moveTo>
                  <a:lnTo>
                    <a:pt x="2194496" y="2628900"/>
                  </a:lnTo>
                  <a:lnTo>
                    <a:pt x="2194496" y="2638425"/>
                  </a:lnTo>
                  <a:lnTo>
                    <a:pt x="2204021" y="2638425"/>
                  </a:lnTo>
                  <a:lnTo>
                    <a:pt x="2204021" y="2628900"/>
                  </a:lnTo>
                  <a:close/>
                </a:path>
                <a:path w="2204084" h="3724275">
                  <a:moveTo>
                    <a:pt x="2204021" y="2571750"/>
                  </a:moveTo>
                  <a:lnTo>
                    <a:pt x="2194496" y="2571750"/>
                  </a:lnTo>
                  <a:lnTo>
                    <a:pt x="2194496" y="2581275"/>
                  </a:lnTo>
                  <a:lnTo>
                    <a:pt x="2204021" y="2581275"/>
                  </a:lnTo>
                  <a:lnTo>
                    <a:pt x="2204021" y="2571750"/>
                  </a:lnTo>
                  <a:close/>
                </a:path>
                <a:path w="2204084" h="3724275">
                  <a:moveTo>
                    <a:pt x="2204021" y="2514600"/>
                  </a:moveTo>
                  <a:lnTo>
                    <a:pt x="2194496" y="2514600"/>
                  </a:lnTo>
                  <a:lnTo>
                    <a:pt x="2194496" y="2524125"/>
                  </a:lnTo>
                  <a:lnTo>
                    <a:pt x="2204021" y="2524125"/>
                  </a:lnTo>
                  <a:lnTo>
                    <a:pt x="2204021" y="2514600"/>
                  </a:lnTo>
                  <a:close/>
                </a:path>
                <a:path w="2204084" h="3724275">
                  <a:moveTo>
                    <a:pt x="2204021" y="2457450"/>
                  </a:moveTo>
                  <a:lnTo>
                    <a:pt x="2194496" y="2457450"/>
                  </a:lnTo>
                  <a:lnTo>
                    <a:pt x="2194496" y="2466975"/>
                  </a:lnTo>
                  <a:lnTo>
                    <a:pt x="2204021" y="2466975"/>
                  </a:lnTo>
                  <a:lnTo>
                    <a:pt x="2204021" y="2457450"/>
                  </a:lnTo>
                  <a:close/>
                </a:path>
                <a:path w="2204084" h="3724275">
                  <a:moveTo>
                    <a:pt x="2204021" y="2400300"/>
                  </a:moveTo>
                  <a:lnTo>
                    <a:pt x="2194496" y="2400300"/>
                  </a:lnTo>
                  <a:lnTo>
                    <a:pt x="2194496" y="2409825"/>
                  </a:lnTo>
                  <a:lnTo>
                    <a:pt x="2204021" y="2409825"/>
                  </a:lnTo>
                  <a:lnTo>
                    <a:pt x="2204021" y="2400300"/>
                  </a:lnTo>
                  <a:close/>
                </a:path>
                <a:path w="2204084" h="3724275">
                  <a:moveTo>
                    <a:pt x="2204021" y="2343150"/>
                  </a:moveTo>
                  <a:lnTo>
                    <a:pt x="2194496" y="2343150"/>
                  </a:lnTo>
                  <a:lnTo>
                    <a:pt x="2194496" y="2352675"/>
                  </a:lnTo>
                  <a:lnTo>
                    <a:pt x="2204021" y="2352675"/>
                  </a:lnTo>
                  <a:lnTo>
                    <a:pt x="2204021" y="2343150"/>
                  </a:lnTo>
                  <a:close/>
                </a:path>
                <a:path w="2204084" h="3724275">
                  <a:moveTo>
                    <a:pt x="2204021" y="2286000"/>
                  </a:moveTo>
                  <a:lnTo>
                    <a:pt x="2194496" y="2286000"/>
                  </a:lnTo>
                  <a:lnTo>
                    <a:pt x="2194496" y="2295525"/>
                  </a:lnTo>
                  <a:lnTo>
                    <a:pt x="2204021" y="2295525"/>
                  </a:lnTo>
                  <a:lnTo>
                    <a:pt x="2204021" y="2286000"/>
                  </a:lnTo>
                  <a:close/>
                </a:path>
                <a:path w="2204084" h="3724275">
                  <a:moveTo>
                    <a:pt x="2204021" y="2228850"/>
                  </a:moveTo>
                  <a:lnTo>
                    <a:pt x="2194496" y="2228850"/>
                  </a:lnTo>
                  <a:lnTo>
                    <a:pt x="2194496" y="2238375"/>
                  </a:lnTo>
                  <a:lnTo>
                    <a:pt x="2204021" y="2238375"/>
                  </a:lnTo>
                  <a:lnTo>
                    <a:pt x="2204021" y="2228850"/>
                  </a:lnTo>
                  <a:close/>
                </a:path>
                <a:path w="2204084" h="3724275">
                  <a:moveTo>
                    <a:pt x="2204021" y="2171700"/>
                  </a:moveTo>
                  <a:lnTo>
                    <a:pt x="2194496" y="2171700"/>
                  </a:lnTo>
                  <a:lnTo>
                    <a:pt x="2194496" y="2181225"/>
                  </a:lnTo>
                  <a:lnTo>
                    <a:pt x="2204021" y="2181225"/>
                  </a:lnTo>
                  <a:lnTo>
                    <a:pt x="2204021" y="2171700"/>
                  </a:lnTo>
                  <a:close/>
                </a:path>
                <a:path w="2204084" h="3724275">
                  <a:moveTo>
                    <a:pt x="2204021" y="2114550"/>
                  </a:moveTo>
                  <a:lnTo>
                    <a:pt x="2194496" y="2114550"/>
                  </a:lnTo>
                  <a:lnTo>
                    <a:pt x="2194496" y="2124075"/>
                  </a:lnTo>
                  <a:lnTo>
                    <a:pt x="2204021" y="2124075"/>
                  </a:lnTo>
                  <a:lnTo>
                    <a:pt x="2204021" y="2114550"/>
                  </a:lnTo>
                  <a:close/>
                </a:path>
                <a:path w="2204084" h="3724275">
                  <a:moveTo>
                    <a:pt x="2204021" y="2057400"/>
                  </a:moveTo>
                  <a:lnTo>
                    <a:pt x="2194496" y="2057400"/>
                  </a:lnTo>
                  <a:lnTo>
                    <a:pt x="2194496" y="2066925"/>
                  </a:lnTo>
                  <a:lnTo>
                    <a:pt x="2204021" y="2066925"/>
                  </a:lnTo>
                  <a:lnTo>
                    <a:pt x="2204021" y="2057400"/>
                  </a:lnTo>
                  <a:close/>
                </a:path>
                <a:path w="2204084" h="3724275">
                  <a:moveTo>
                    <a:pt x="2204021" y="2000250"/>
                  </a:moveTo>
                  <a:lnTo>
                    <a:pt x="2194496" y="2000250"/>
                  </a:lnTo>
                  <a:lnTo>
                    <a:pt x="2194496" y="2009775"/>
                  </a:lnTo>
                  <a:lnTo>
                    <a:pt x="2204021" y="2009775"/>
                  </a:lnTo>
                  <a:lnTo>
                    <a:pt x="2204021" y="2000250"/>
                  </a:lnTo>
                  <a:close/>
                </a:path>
                <a:path w="2204084" h="3724275">
                  <a:moveTo>
                    <a:pt x="2204021" y="1943100"/>
                  </a:moveTo>
                  <a:lnTo>
                    <a:pt x="2194496" y="1943100"/>
                  </a:lnTo>
                  <a:lnTo>
                    <a:pt x="2194496" y="1952625"/>
                  </a:lnTo>
                  <a:lnTo>
                    <a:pt x="2204021" y="1952625"/>
                  </a:lnTo>
                  <a:lnTo>
                    <a:pt x="2204021" y="1943100"/>
                  </a:lnTo>
                  <a:close/>
                </a:path>
                <a:path w="2204084" h="3724275">
                  <a:moveTo>
                    <a:pt x="2204021" y="1771650"/>
                  </a:moveTo>
                  <a:lnTo>
                    <a:pt x="2194496" y="1771650"/>
                  </a:lnTo>
                  <a:lnTo>
                    <a:pt x="2194496" y="1781175"/>
                  </a:lnTo>
                  <a:lnTo>
                    <a:pt x="2204021" y="1781175"/>
                  </a:lnTo>
                  <a:lnTo>
                    <a:pt x="2204021" y="1771650"/>
                  </a:lnTo>
                  <a:close/>
                </a:path>
                <a:path w="2204084" h="3724275">
                  <a:moveTo>
                    <a:pt x="2204021" y="1714500"/>
                  </a:moveTo>
                  <a:lnTo>
                    <a:pt x="2194496" y="1714500"/>
                  </a:lnTo>
                  <a:lnTo>
                    <a:pt x="2194496" y="1724025"/>
                  </a:lnTo>
                  <a:lnTo>
                    <a:pt x="2204021" y="1724025"/>
                  </a:lnTo>
                  <a:lnTo>
                    <a:pt x="2204021" y="1714500"/>
                  </a:lnTo>
                  <a:close/>
                </a:path>
                <a:path w="2204084" h="3724275">
                  <a:moveTo>
                    <a:pt x="2204021" y="1657350"/>
                  </a:moveTo>
                  <a:lnTo>
                    <a:pt x="2194496" y="1657350"/>
                  </a:lnTo>
                  <a:lnTo>
                    <a:pt x="2194496" y="1666875"/>
                  </a:lnTo>
                  <a:lnTo>
                    <a:pt x="2204021" y="1666875"/>
                  </a:lnTo>
                  <a:lnTo>
                    <a:pt x="2204021" y="1657350"/>
                  </a:lnTo>
                  <a:close/>
                </a:path>
                <a:path w="2204084" h="3724275">
                  <a:moveTo>
                    <a:pt x="2204021" y="1600200"/>
                  </a:moveTo>
                  <a:lnTo>
                    <a:pt x="2194496" y="1600200"/>
                  </a:lnTo>
                  <a:lnTo>
                    <a:pt x="2194496" y="1609725"/>
                  </a:lnTo>
                  <a:lnTo>
                    <a:pt x="2204021" y="1609725"/>
                  </a:lnTo>
                  <a:lnTo>
                    <a:pt x="2204021" y="1600200"/>
                  </a:lnTo>
                  <a:close/>
                </a:path>
                <a:path w="2204084" h="3724275">
                  <a:moveTo>
                    <a:pt x="2204021" y="1543050"/>
                  </a:moveTo>
                  <a:lnTo>
                    <a:pt x="2194496" y="1543050"/>
                  </a:lnTo>
                  <a:lnTo>
                    <a:pt x="2194496" y="1552575"/>
                  </a:lnTo>
                  <a:lnTo>
                    <a:pt x="2204021" y="1552575"/>
                  </a:lnTo>
                  <a:lnTo>
                    <a:pt x="2204021" y="1543050"/>
                  </a:lnTo>
                  <a:close/>
                </a:path>
                <a:path w="2204084" h="3724275">
                  <a:moveTo>
                    <a:pt x="2204021" y="1485900"/>
                  </a:moveTo>
                  <a:lnTo>
                    <a:pt x="2194496" y="1485900"/>
                  </a:lnTo>
                  <a:lnTo>
                    <a:pt x="2194496" y="1495425"/>
                  </a:lnTo>
                  <a:lnTo>
                    <a:pt x="2204021" y="1495425"/>
                  </a:lnTo>
                  <a:lnTo>
                    <a:pt x="2204021" y="1485900"/>
                  </a:lnTo>
                  <a:close/>
                </a:path>
                <a:path w="2204084" h="3724275">
                  <a:moveTo>
                    <a:pt x="2204021" y="1428750"/>
                  </a:moveTo>
                  <a:lnTo>
                    <a:pt x="2194496" y="1428750"/>
                  </a:lnTo>
                  <a:lnTo>
                    <a:pt x="2194496" y="1438275"/>
                  </a:lnTo>
                  <a:lnTo>
                    <a:pt x="2204021" y="1438275"/>
                  </a:lnTo>
                  <a:lnTo>
                    <a:pt x="2204021" y="1428750"/>
                  </a:lnTo>
                  <a:close/>
                </a:path>
                <a:path w="2204084" h="3724275">
                  <a:moveTo>
                    <a:pt x="2204021" y="1371600"/>
                  </a:moveTo>
                  <a:lnTo>
                    <a:pt x="2194496" y="1371600"/>
                  </a:lnTo>
                  <a:lnTo>
                    <a:pt x="2194496" y="1381125"/>
                  </a:lnTo>
                  <a:lnTo>
                    <a:pt x="2204021" y="1381125"/>
                  </a:lnTo>
                  <a:lnTo>
                    <a:pt x="2204021" y="1371600"/>
                  </a:lnTo>
                  <a:close/>
                </a:path>
                <a:path w="2204084" h="3724275">
                  <a:moveTo>
                    <a:pt x="2204021" y="1314450"/>
                  </a:moveTo>
                  <a:lnTo>
                    <a:pt x="2194496" y="1314450"/>
                  </a:lnTo>
                  <a:lnTo>
                    <a:pt x="2194496" y="1323975"/>
                  </a:lnTo>
                  <a:lnTo>
                    <a:pt x="2204021" y="1323975"/>
                  </a:lnTo>
                  <a:lnTo>
                    <a:pt x="2204021" y="1314450"/>
                  </a:lnTo>
                  <a:close/>
                </a:path>
                <a:path w="2204084" h="3724275">
                  <a:moveTo>
                    <a:pt x="2204021" y="1257300"/>
                  </a:moveTo>
                  <a:lnTo>
                    <a:pt x="2194496" y="1257300"/>
                  </a:lnTo>
                  <a:lnTo>
                    <a:pt x="2194496" y="1266825"/>
                  </a:lnTo>
                  <a:lnTo>
                    <a:pt x="2204021" y="1266825"/>
                  </a:lnTo>
                  <a:lnTo>
                    <a:pt x="2204021" y="1257300"/>
                  </a:lnTo>
                  <a:close/>
                </a:path>
                <a:path w="2204084" h="3724275">
                  <a:moveTo>
                    <a:pt x="2204021" y="1200150"/>
                  </a:moveTo>
                  <a:lnTo>
                    <a:pt x="2194496" y="1200150"/>
                  </a:lnTo>
                  <a:lnTo>
                    <a:pt x="2194496" y="1209675"/>
                  </a:lnTo>
                  <a:lnTo>
                    <a:pt x="2204021" y="1209675"/>
                  </a:lnTo>
                  <a:lnTo>
                    <a:pt x="2204021" y="1200150"/>
                  </a:lnTo>
                  <a:close/>
                </a:path>
                <a:path w="2204084" h="3724275">
                  <a:moveTo>
                    <a:pt x="2204021" y="1143000"/>
                  </a:moveTo>
                  <a:lnTo>
                    <a:pt x="2194496" y="1143000"/>
                  </a:lnTo>
                  <a:lnTo>
                    <a:pt x="2194496" y="1152525"/>
                  </a:lnTo>
                  <a:lnTo>
                    <a:pt x="2204021" y="1152525"/>
                  </a:lnTo>
                  <a:lnTo>
                    <a:pt x="2204021" y="1143000"/>
                  </a:lnTo>
                  <a:close/>
                </a:path>
                <a:path w="2204084" h="3724275">
                  <a:moveTo>
                    <a:pt x="2204021" y="1085850"/>
                  </a:moveTo>
                  <a:lnTo>
                    <a:pt x="2194496" y="1085850"/>
                  </a:lnTo>
                  <a:lnTo>
                    <a:pt x="2194496" y="1095375"/>
                  </a:lnTo>
                  <a:lnTo>
                    <a:pt x="2204021" y="1095375"/>
                  </a:lnTo>
                  <a:lnTo>
                    <a:pt x="2204021" y="1085850"/>
                  </a:lnTo>
                  <a:close/>
                </a:path>
                <a:path w="2204084" h="3724275">
                  <a:moveTo>
                    <a:pt x="2204021" y="1028700"/>
                  </a:moveTo>
                  <a:lnTo>
                    <a:pt x="2194496" y="1028700"/>
                  </a:lnTo>
                  <a:lnTo>
                    <a:pt x="2194496" y="1038225"/>
                  </a:lnTo>
                  <a:lnTo>
                    <a:pt x="2204021" y="1038225"/>
                  </a:lnTo>
                  <a:lnTo>
                    <a:pt x="2204021" y="1028700"/>
                  </a:lnTo>
                  <a:close/>
                </a:path>
                <a:path w="2204084" h="3724275">
                  <a:moveTo>
                    <a:pt x="2204021" y="971550"/>
                  </a:moveTo>
                  <a:lnTo>
                    <a:pt x="2194496" y="971550"/>
                  </a:lnTo>
                  <a:lnTo>
                    <a:pt x="2194496" y="981075"/>
                  </a:lnTo>
                  <a:lnTo>
                    <a:pt x="2204021" y="981075"/>
                  </a:lnTo>
                  <a:lnTo>
                    <a:pt x="2204021" y="971550"/>
                  </a:lnTo>
                  <a:close/>
                </a:path>
                <a:path w="2204084" h="3724275">
                  <a:moveTo>
                    <a:pt x="2204021" y="800100"/>
                  </a:moveTo>
                  <a:lnTo>
                    <a:pt x="2194496" y="800100"/>
                  </a:lnTo>
                  <a:lnTo>
                    <a:pt x="2194496" y="809625"/>
                  </a:lnTo>
                  <a:lnTo>
                    <a:pt x="2204021" y="809625"/>
                  </a:lnTo>
                  <a:lnTo>
                    <a:pt x="2204021" y="800100"/>
                  </a:lnTo>
                  <a:close/>
                </a:path>
                <a:path w="2204084" h="3724275">
                  <a:moveTo>
                    <a:pt x="2204021" y="742950"/>
                  </a:moveTo>
                  <a:lnTo>
                    <a:pt x="2194496" y="742950"/>
                  </a:lnTo>
                  <a:lnTo>
                    <a:pt x="2194496" y="752475"/>
                  </a:lnTo>
                  <a:lnTo>
                    <a:pt x="2204021" y="752475"/>
                  </a:lnTo>
                  <a:lnTo>
                    <a:pt x="2204021" y="742950"/>
                  </a:lnTo>
                  <a:close/>
                </a:path>
                <a:path w="2204084" h="3724275">
                  <a:moveTo>
                    <a:pt x="2204021" y="685800"/>
                  </a:moveTo>
                  <a:lnTo>
                    <a:pt x="2194496" y="685800"/>
                  </a:lnTo>
                  <a:lnTo>
                    <a:pt x="2194496" y="695325"/>
                  </a:lnTo>
                  <a:lnTo>
                    <a:pt x="2204021" y="695325"/>
                  </a:lnTo>
                  <a:lnTo>
                    <a:pt x="2204021" y="685800"/>
                  </a:lnTo>
                  <a:close/>
                </a:path>
                <a:path w="2204084" h="3724275">
                  <a:moveTo>
                    <a:pt x="2204021" y="628650"/>
                  </a:moveTo>
                  <a:lnTo>
                    <a:pt x="2194496" y="628650"/>
                  </a:lnTo>
                  <a:lnTo>
                    <a:pt x="2194496" y="638175"/>
                  </a:lnTo>
                  <a:lnTo>
                    <a:pt x="2204021" y="638175"/>
                  </a:lnTo>
                  <a:lnTo>
                    <a:pt x="2204021" y="628650"/>
                  </a:lnTo>
                  <a:close/>
                </a:path>
                <a:path w="2204084" h="3724275">
                  <a:moveTo>
                    <a:pt x="2204021" y="571500"/>
                  </a:moveTo>
                  <a:lnTo>
                    <a:pt x="2194496" y="571500"/>
                  </a:lnTo>
                  <a:lnTo>
                    <a:pt x="2194496" y="581025"/>
                  </a:lnTo>
                  <a:lnTo>
                    <a:pt x="2204021" y="581025"/>
                  </a:lnTo>
                  <a:lnTo>
                    <a:pt x="2204021" y="571500"/>
                  </a:lnTo>
                  <a:close/>
                </a:path>
                <a:path w="2204084" h="3724275">
                  <a:moveTo>
                    <a:pt x="2204021" y="514350"/>
                  </a:moveTo>
                  <a:lnTo>
                    <a:pt x="2194496" y="514350"/>
                  </a:lnTo>
                  <a:lnTo>
                    <a:pt x="2194496" y="523875"/>
                  </a:lnTo>
                  <a:lnTo>
                    <a:pt x="2204021" y="523875"/>
                  </a:lnTo>
                  <a:lnTo>
                    <a:pt x="2204021" y="51435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2" name="object 222"/>
            <p:cNvSpPr/>
            <p:nvPr/>
          </p:nvSpPr>
          <p:spPr>
            <a:xfrm>
              <a:off x="12144375" y="1873262"/>
              <a:ext cx="9525" cy="523875"/>
            </a:xfrm>
            <a:custGeom>
              <a:avLst/>
              <a:gdLst/>
              <a:ahLst/>
              <a:cxnLst/>
              <a:rect l="l" t="t" r="r" b="b"/>
              <a:pathLst>
                <a:path w="9525" h="523875">
                  <a:moveTo>
                    <a:pt x="9525" y="514350"/>
                  </a:moveTo>
                  <a:lnTo>
                    <a:pt x="0" y="514350"/>
                  </a:lnTo>
                  <a:lnTo>
                    <a:pt x="0" y="523875"/>
                  </a:lnTo>
                  <a:lnTo>
                    <a:pt x="9525" y="523875"/>
                  </a:lnTo>
                  <a:lnTo>
                    <a:pt x="9525" y="514350"/>
                  </a:lnTo>
                  <a:close/>
                </a:path>
                <a:path w="9525" h="523875">
                  <a:moveTo>
                    <a:pt x="9525" y="457200"/>
                  </a:moveTo>
                  <a:lnTo>
                    <a:pt x="0" y="457200"/>
                  </a:lnTo>
                  <a:lnTo>
                    <a:pt x="0" y="466725"/>
                  </a:lnTo>
                  <a:lnTo>
                    <a:pt x="9525" y="466725"/>
                  </a:lnTo>
                  <a:lnTo>
                    <a:pt x="9525" y="457200"/>
                  </a:lnTo>
                  <a:close/>
                </a:path>
                <a:path w="9525" h="523875">
                  <a:moveTo>
                    <a:pt x="9525" y="400050"/>
                  </a:moveTo>
                  <a:lnTo>
                    <a:pt x="0" y="400050"/>
                  </a:lnTo>
                  <a:lnTo>
                    <a:pt x="0" y="409575"/>
                  </a:lnTo>
                  <a:lnTo>
                    <a:pt x="9525" y="409575"/>
                  </a:lnTo>
                  <a:lnTo>
                    <a:pt x="9525" y="400050"/>
                  </a:lnTo>
                  <a:close/>
                </a:path>
                <a:path w="9525" h="523875">
                  <a:moveTo>
                    <a:pt x="9525" y="342900"/>
                  </a:moveTo>
                  <a:lnTo>
                    <a:pt x="0" y="342900"/>
                  </a:lnTo>
                  <a:lnTo>
                    <a:pt x="0" y="352425"/>
                  </a:lnTo>
                  <a:lnTo>
                    <a:pt x="9525" y="352425"/>
                  </a:lnTo>
                  <a:lnTo>
                    <a:pt x="9525" y="342900"/>
                  </a:lnTo>
                  <a:close/>
                </a:path>
                <a:path w="9525" h="523875">
                  <a:moveTo>
                    <a:pt x="9525" y="285750"/>
                  </a:moveTo>
                  <a:lnTo>
                    <a:pt x="0" y="285750"/>
                  </a:lnTo>
                  <a:lnTo>
                    <a:pt x="0" y="295275"/>
                  </a:lnTo>
                  <a:lnTo>
                    <a:pt x="9525" y="295275"/>
                  </a:lnTo>
                  <a:lnTo>
                    <a:pt x="9525" y="285750"/>
                  </a:lnTo>
                  <a:close/>
                </a:path>
                <a:path w="9525" h="523875">
                  <a:moveTo>
                    <a:pt x="9525" y="228600"/>
                  </a:moveTo>
                  <a:lnTo>
                    <a:pt x="0" y="228600"/>
                  </a:lnTo>
                  <a:lnTo>
                    <a:pt x="0" y="238125"/>
                  </a:lnTo>
                  <a:lnTo>
                    <a:pt x="9525" y="238125"/>
                  </a:lnTo>
                  <a:lnTo>
                    <a:pt x="9525" y="228600"/>
                  </a:lnTo>
                  <a:close/>
                </a:path>
                <a:path w="9525" h="523875">
                  <a:moveTo>
                    <a:pt x="9525" y="171450"/>
                  </a:moveTo>
                  <a:lnTo>
                    <a:pt x="0" y="171450"/>
                  </a:lnTo>
                  <a:lnTo>
                    <a:pt x="0" y="180975"/>
                  </a:lnTo>
                  <a:lnTo>
                    <a:pt x="9525" y="180975"/>
                  </a:lnTo>
                  <a:lnTo>
                    <a:pt x="9525" y="171450"/>
                  </a:lnTo>
                  <a:close/>
                </a:path>
                <a:path w="9525" h="523875">
                  <a:moveTo>
                    <a:pt x="9525" y="114300"/>
                  </a:moveTo>
                  <a:lnTo>
                    <a:pt x="0" y="114300"/>
                  </a:lnTo>
                  <a:lnTo>
                    <a:pt x="0" y="123825"/>
                  </a:lnTo>
                  <a:lnTo>
                    <a:pt x="9525" y="123825"/>
                  </a:lnTo>
                  <a:lnTo>
                    <a:pt x="9525" y="114300"/>
                  </a:lnTo>
                  <a:close/>
                </a:path>
                <a:path w="9525" h="523875">
                  <a:moveTo>
                    <a:pt x="9525" y="57150"/>
                  </a:moveTo>
                  <a:lnTo>
                    <a:pt x="0" y="57150"/>
                  </a:lnTo>
                  <a:lnTo>
                    <a:pt x="0" y="66675"/>
                  </a:lnTo>
                  <a:lnTo>
                    <a:pt x="9525" y="66675"/>
                  </a:lnTo>
                  <a:lnTo>
                    <a:pt x="9525" y="57150"/>
                  </a:lnTo>
                  <a:close/>
                </a:path>
                <a:path w="9525" h="5238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3" name="object 223"/>
            <p:cNvSpPr/>
            <p:nvPr/>
          </p:nvSpPr>
          <p:spPr>
            <a:xfrm>
              <a:off x="952500" y="1833964"/>
              <a:ext cx="11191875" cy="3844925"/>
            </a:xfrm>
            <a:custGeom>
              <a:avLst/>
              <a:gdLst/>
              <a:ahLst/>
              <a:cxnLst/>
              <a:rect l="l" t="t" r="r" b="b"/>
              <a:pathLst>
                <a:path w="11191875" h="3844925">
                  <a:moveTo>
                    <a:pt x="0" y="0"/>
                  </a:moveTo>
                  <a:lnTo>
                    <a:pt x="2267634" y="936752"/>
                  </a:lnTo>
                  <a:lnTo>
                    <a:pt x="4462120" y="526923"/>
                  </a:lnTo>
                  <a:lnTo>
                    <a:pt x="6729754" y="1249002"/>
                  </a:lnTo>
                  <a:lnTo>
                    <a:pt x="8997389" y="683048"/>
                  </a:lnTo>
                  <a:lnTo>
                    <a:pt x="11191875" y="3844586"/>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sp>
          <p:nvSpPr>
            <p:cNvPr id="224" name="object 224"/>
            <p:cNvSpPr/>
            <p:nvPr/>
          </p:nvSpPr>
          <p:spPr>
            <a:xfrm>
              <a:off x="952500" y="5759462"/>
              <a:ext cx="11201400" cy="295275"/>
            </a:xfrm>
            <a:custGeom>
              <a:avLst/>
              <a:gdLst/>
              <a:ahLst/>
              <a:cxnLst/>
              <a:rect l="l" t="t" r="r" b="b"/>
              <a:pathLst>
                <a:path w="11201400" h="295275">
                  <a:moveTo>
                    <a:pt x="9525" y="285750"/>
                  </a:moveTo>
                  <a:lnTo>
                    <a:pt x="0" y="285750"/>
                  </a:lnTo>
                  <a:lnTo>
                    <a:pt x="0" y="295275"/>
                  </a:lnTo>
                  <a:lnTo>
                    <a:pt x="9525" y="295275"/>
                  </a:lnTo>
                  <a:lnTo>
                    <a:pt x="9525" y="285750"/>
                  </a:lnTo>
                  <a:close/>
                </a:path>
                <a:path w="11201400" h="295275">
                  <a:moveTo>
                    <a:pt x="9525" y="228600"/>
                  </a:moveTo>
                  <a:lnTo>
                    <a:pt x="0" y="228600"/>
                  </a:lnTo>
                  <a:lnTo>
                    <a:pt x="0" y="238125"/>
                  </a:lnTo>
                  <a:lnTo>
                    <a:pt x="9525" y="238125"/>
                  </a:lnTo>
                  <a:lnTo>
                    <a:pt x="9525" y="228600"/>
                  </a:lnTo>
                  <a:close/>
                </a:path>
                <a:path w="11201400" h="295275">
                  <a:moveTo>
                    <a:pt x="9525" y="171450"/>
                  </a:moveTo>
                  <a:lnTo>
                    <a:pt x="0" y="171450"/>
                  </a:lnTo>
                  <a:lnTo>
                    <a:pt x="0" y="180975"/>
                  </a:lnTo>
                  <a:lnTo>
                    <a:pt x="9525" y="180975"/>
                  </a:lnTo>
                  <a:lnTo>
                    <a:pt x="9525" y="171450"/>
                  </a:lnTo>
                  <a:close/>
                </a:path>
                <a:path w="11201400" h="295275">
                  <a:moveTo>
                    <a:pt x="9525" y="114300"/>
                  </a:moveTo>
                  <a:lnTo>
                    <a:pt x="0" y="114300"/>
                  </a:lnTo>
                  <a:lnTo>
                    <a:pt x="0" y="123825"/>
                  </a:lnTo>
                  <a:lnTo>
                    <a:pt x="9525" y="123825"/>
                  </a:lnTo>
                  <a:lnTo>
                    <a:pt x="9525" y="114300"/>
                  </a:lnTo>
                  <a:close/>
                </a:path>
                <a:path w="11201400" h="295275">
                  <a:moveTo>
                    <a:pt x="9525" y="57150"/>
                  </a:moveTo>
                  <a:lnTo>
                    <a:pt x="0" y="57150"/>
                  </a:lnTo>
                  <a:lnTo>
                    <a:pt x="0" y="66675"/>
                  </a:lnTo>
                  <a:lnTo>
                    <a:pt x="9525" y="66675"/>
                  </a:lnTo>
                  <a:lnTo>
                    <a:pt x="9525" y="57150"/>
                  </a:lnTo>
                  <a:close/>
                </a:path>
                <a:path w="11201400" h="295275">
                  <a:moveTo>
                    <a:pt x="9525" y="0"/>
                  </a:moveTo>
                  <a:lnTo>
                    <a:pt x="0" y="0"/>
                  </a:lnTo>
                  <a:lnTo>
                    <a:pt x="0" y="9525"/>
                  </a:lnTo>
                  <a:lnTo>
                    <a:pt x="9525" y="9525"/>
                  </a:lnTo>
                  <a:lnTo>
                    <a:pt x="9525" y="0"/>
                  </a:lnTo>
                  <a:close/>
                </a:path>
                <a:path w="11201400" h="295275">
                  <a:moveTo>
                    <a:pt x="2277148" y="285750"/>
                  </a:moveTo>
                  <a:lnTo>
                    <a:pt x="2267623" y="285750"/>
                  </a:lnTo>
                  <a:lnTo>
                    <a:pt x="2267623" y="295275"/>
                  </a:lnTo>
                  <a:lnTo>
                    <a:pt x="2277148" y="295275"/>
                  </a:lnTo>
                  <a:lnTo>
                    <a:pt x="2277148" y="285750"/>
                  </a:lnTo>
                  <a:close/>
                </a:path>
                <a:path w="11201400" h="295275">
                  <a:moveTo>
                    <a:pt x="2277148" y="228600"/>
                  </a:moveTo>
                  <a:lnTo>
                    <a:pt x="2267623" y="228600"/>
                  </a:lnTo>
                  <a:lnTo>
                    <a:pt x="2267623" y="238125"/>
                  </a:lnTo>
                  <a:lnTo>
                    <a:pt x="2277148" y="238125"/>
                  </a:lnTo>
                  <a:lnTo>
                    <a:pt x="2277148" y="228600"/>
                  </a:lnTo>
                  <a:close/>
                </a:path>
                <a:path w="11201400" h="295275">
                  <a:moveTo>
                    <a:pt x="2277148" y="171450"/>
                  </a:moveTo>
                  <a:lnTo>
                    <a:pt x="2267623" y="171450"/>
                  </a:lnTo>
                  <a:lnTo>
                    <a:pt x="2267623" y="180975"/>
                  </a:lnTo>
                  <a:lnTo>
                    <a:pt x="2277148" y="180975"/>
                  </a:lnTo>
                  <a:lnTo>
                    <a:pt x="2277148" y="171450"/>
                  </a:lnTo>
                  <a:close/>
                </a:path>
                <a:path w="11201400" h="295275">
                  <a:moveTo>
                    <a:pt x="2277148" y="114300"/>
                  </a:moveTo>
                  <a:lnTo>
                    <a:pt x="2267623" y="114300"/>
                  </a:lnTo>
                  <a:lnTo>
                    <a:pt x="2267623" y="123825"/>
                  </a:lnTo>
                  <a:lnTo>
                    <a:pt x="2277148" y="123825"/>
                  </a:lnTo>
                  <a:lnTo>
                    <a:pt x="2277148" y="114300"/>
                  </a:lnTo>
                  <a:close/>
                </a:path>
                <a:path w="11201400" h="295275">
                  <a:moveTo>
                    <a:pt x="2277148" y="57150"/>
                  </a:moveTo>
                  <a:lnTo>
                    <a:pt x="2267623" y="57150"/>
                  </a:lnTo>
                  <a:lnTo>
                    <a:pt x="2267623" y="66675"/>
                  </a:lnTo>
                  <a:lnTo>
                    <a:pt x="2277148" y="66675"/>
                  </a:lnTo>
                  <a:lnTo>
                    <a:pt x="2277148" y="57150"/>
                  </a:lnTo>
                  <a:close/>
                </a:path>
                <a:path w="11201400" h="295275">
                  <a:moveTo>
                    <a:pt x="2277148" y="0"/>
                  </a:moveTo>
                  <a:lnTo>
                    <a:pt x="2267623" y="0"/>
                  </a:lnTo>
                  <a:lnTo>
                    <a:pt x="2267623" y="9525"/>
                  </a:lnTo>
                  <a:lnTo>
                    <a:pt x="2277148" y="9525"/>
                  </a:lnTo>
                  <a:lnTo>
                    <a:pt x="2277148" y="0"/>
                  </a:lnTo>
                  <a:close/>
                </a:path>
                <a:path w="11201400" h="295275">
                  <a:moveTo>
                    <a:pt x="4471644" y="285750"/>
                  </a:moveTo>
                  <a:lnTo>
                    <a:pt x="4462119" y="285750"/>
                  </a:lnTo>
                  <a:lnTo>
                    <a:pt x="4462119" y="295275"/>
                  </a:lnTo>
                  <a:lnTo>
                    <a:pt x="4471644" y="295275"/>
                  </a:lnTo>
                  <a:lnTo>
                    <a:pt x="4471644" y="285750"/>
                  </a:lnTo>
                  <a:close/>
                </a:path>
                <a:path w="11201400" h="295275">
                  <a:moveTo>
                    <a:pt x="4471644" y="228600"/>
                  </a:moveTo>
                  <a:lnTo>
                    <a:pt x="4462119" y="228600"/>
                  </a:lnTo>
                  <a:lnTo>
                    <a:pt x="4462119" y="238125"/>
                  </a:lnTo>
                  <a:lnTo>
                    <a:pt x="4471644" y="238125"/>
                  </a:lnTo>
                  <a:lnTo>
                    <a:pt x="4471644" y="228600"/>
                  </a:lnTo>
                  <a:close/>
                </a:path>
                <a:path w="11201400" h="295275">
                  <a:moveTo>
                    <a:pt x="4471644" y="171450"/>
                  </a:moveTo>
                  <a:lnTo>
                    <a:pt x="4462119" y="171450"/>
                  </a:lnTo>
                  <a:lnTo>
                    <a:pt x="4462119" y="180975"/>
                  </a:lnTo>
                  <a:lnTo>
                    <a:pt x="4471644" y="180975"/>
                  </a:lnTo>
                  <a:lnTo>
                    <a:pt x="4471644" y="171450"/>
                  </a:lnTo>
                  <a:close/>
                </a:path>
                <a:path w="11201400" h="295275">
                  <a:moveTo>
                    <a:pt x="4471644" y="114300"/>
                  </a:moveTo>
                  <a:lnTo>
                    <a:pt x="4462119" y="114300"/>
                  </a:lnTo>
                  <a:lnTo>
                    <a:pt x="4462119" y="123825"/>
                  </a:lnTo>
                  <a:lnTo>
                    <a:pt x="4471644" y="123825"/>
                  </a:lnTo>
                  <a:lnTo>
                    <a:pt x="4471644" y="114300"/>
                  </a:lnTo>
                  <a:close/>
                </a:path>
                <a:path w="11201400" h="295275">
                  <a:moveTo>
                    <a:pt x="4471644" y="57150"/>
                  </a:moveTo>
                  <a:lnTo>
                    <a:pt x="4462119" y="57150"/>
                  </a:lnTo>
                  <a:lnTo>
                    <a:pt x="4462119" y="66675"/>
                  </a:lnTo>
                  <a:lnTo>
                    <a:pt x="4471644" y="66675"/>
                  </a:lnTo>
                  <a:lnTo>
                    <a:pt x="4471644" y="57150"/>
                  </a:lnTo>
                  <a:close/>
                </a:path>
                <a:path w="11201400" h="295275">
                  <a:moveTo>
                    <a:pt x="4471644" y="0"/>
                  </a:moveTo>
                  <a:lnTo>
                    <a:pt x="4462119" y="0"/>
                  </a:lnTo>
                  <a:lnTo>
                    <a:pt x="4462119" y="9525"/>
                  </a:lnTo>
                  <a:lnTo>
                    <a:pt x="4471644" y="9525"/>
                  </a:lnTo>
                  <a:lnTo>
                    <a:pt x="4471644" y="0"/>
                  </a:lnTo>
                  <a:close/>
                </a:path>
                <a:path w="11201400" h="295275">
                  <a:moveTo>
                    <a:pt x="6739268" y="285750"/>
                  </a:moveTo>
                  <a:lnTo>
                    <a:pt x="6729743" y="285750"/>
                  </a:lnTo>
                  <a:lnTo>
                    <a:pt x="6729743" y="295275"/>
                  </a:lnTo>
                  <a:lnTo>
                    <a:pt x="6739268" y="295275"/>
                  </a:lnTo>
                  <a:lnTo>
                    <a:pt x="6739268" y="285750"/>
                  </a:lnTo>
                  <a:close/>
                </a:path>
                <a:path w="11201400" h="295275">
                  <a:moveTo>
                    <a:pt x="6739268" y="228600"/>
                  </a:moveTo>
                  <a:lnTo>
                    <a:pt x="6729743" y="228600"/>
                  </a:lnTo>
                  <a:lnTo>
                    <a:pt x="6729743" y="238125"/>
                  </a:lnTo>
                  <a:lnTo>
                    <a:pt x="6739268" y="238125"/>
                  </a:lnTo>
                  <a:lnTo>
                    <a:pt x="6739268" y="228600"/>
                  </a:lnTo>
                  <a:close/>
                </a:path>
                <a:path w="11201400" h="295275">
                  <a:moveTo>
                    <a:pt x="6739268" y="171450"/>
                  </a:moveTo>
                  <a:lnTo>
                    <a:pt x="6729743" y="171450"/>
                  </a:lnTo>
                  <a:lnTo>
                    <a:pt x="6729743" y="180975"/>
                  </a:lnTo>
                  <a:lnTo>
                    <a:pt x="6739268" y="180975"/>
                  </a:lnTo>
                  <a:lnTo>
                    <a:pt x="6739268" y="171450"/>
                  </a:lnTo>
                  <a:close/>
                </a:path>
                <a:path w="11201400" h="295275">
                  <a:moveTo>
                    <a:pt x="6739268" y="114300"/>
                  </a:moveTo>
                  <a:lnTo>
                    <a:pt x="6729743" y="114300"/>
                  </a:lnTo>
                  <a:lnTo>
                    <a:pt x="6729743" y="123825"/>
                  </a:lnTo>
                  <a:lnTo>
                    <a:pt x="6739268" y="123825"/>
                  </a:lnTo>
                  <a:lnTo>
                    <a:pt x="6739268" y="114300"/>
                  </a:lnTo>
                  <a:close/>
                </a:path>
                <a:path w="11201400" h="295275">
                  <a:moveTo>
                    <a:pt x="6739268" y="57150"/>
                  </a:moveTo>
                  <a:lnTo>
                    <a:pt x="6729743" y="57150"/>
                  </a:lnTo>
                  <a:lnTo>
                    <a:pt x="6729743" y="66675"/>
                  </a:lnTo>
                  <a:lnTo>
                    <a:pt x="6739268" y="66675"/>
                  </a:lnTo>
                  <a:lnTo>
                    <a:pt x="6739268" y="57150"/>
                  </a:lnTo>
                  <a:close/>
                </a:path>
                <a:path w="11201400" h="295275">
                  <a:moveTo>
                    <a:pt x="6739268" y="0"/>
                  </a:moveTo>
                  <a:lnTo>
                    <a:pt x="6729743" y="0"/>
                  </a:lnTo>
                  <a:lnTo>
                    <a:pt x="6729743" y="9525"/>
                  </a:lnTo>
                  <a:lnTo>
                    <a:pt x="6739268" y="9525"/>
                  </a:lnTo>
                  <a:lnTo>
                    <a:pt x="6739268" y="0"/>
                  </a:lnTo>
                  <a:close/>
                </a:path>
                <a:path w="11201400" h="295275">
                  <a:moveTo>
                    <a:pt x="9006903" y="285750"/>
                  </a:moveTo>
                  <a:lnTo>
                    <a:pt x="8997378" y="285750"/>
                  </a:lnTo>
                  <a:lnTo>
                    <a:pt x="8997378" y="295275"/>
                  </a:lnTo>
                  <a:lnTo>
                    <a:pt x="9006903" y="295275"/>
                  </a:lnTo>
                  <a:lnTo>
                    <a:pt x="9006903" y="285750"/>
                  </a:lnTo>
                  <a:close/>
                </a:path>
                <a:path w="11201400" h="295275">
                  <a:moveTo>
                    <a:pt x="9006903" y="228600"/>
                  </a:moveTo>
                  <a:lnTo>
                    <a:pt x="8997378" y="228600"/>
                  </a:lnTo>
                  <a:lnTo>
                    <a:pt x="8997378" y="238125"/>
                  </a:lnTo>
                  <a:lnTo>
                    <a:pt x="9006903" y="238125"/>
                  </a:lnTo>
                  <a:lnTo>
                    <a:pt x="9006903" y="228600"/>
                  </a:lnTo>
                  <a:close/>
                </a:path>
                <a:path w="11201400" h="295275">
                  <a:moveTo>
                    <a:pt x="9006903" y="171450"/>
                  </a:moveTo>
                  <a:lnTo>
                    <a:pt x="8997378" y="171450"/>
                  </a:lnTo>
                  <a:lnTo>
                    <a:pt x="8997378" y="180975"/>
                  </a:lnTo>
                  <a:lnTo>
                    <a:pt x="9006903" y="180975"/>
                  </a:lnTo>
                  <a:lnTo>
                    <a:pt x="9006903" y="171450"/>
                  </a:lnTo>
                  <a:close/>
                </a:path>
                <a:path w="11201400" h="295275">
                  <a:moveTo>
                    <a:pt x="9006903" y="114300"/>
                  </a:moveTo>
                  <a:lnTo>
                    <a:pt x="8997378" y="114300"/>
                  </a:lnTo>
                  <a:lnTo>
                    <a:pt x="8997378" y="123825"/>
                  </a:lnTo>
                  <a:lnTo>
                    <a:pt x="9006903" y="123825"/>
                  </a:lnTo>
                  <a:lnTo>
                    <a:pt x="9006903" y="114300"/>
                  </a:lnTo>
                  <a:close/>
                </a:path>
                <a:path w="11201400" h="295275">
                  <a:moveTo>
                    <a:pt x="9006903" y="57150"/>
                  </a:moveTo>
                  <a:lnTo>
                    <a:pt x="8997378" y="57150"/>
                  </a:lnTo>
                  <a:lnTo>
                    <a:pt x="8997378" y="66675"/>
                  </a:lnTo>
                  <a:lnTo>
                    <a:pt x="9006903" y="66675"/>
                  </a:lnTo>
                  <a:lnTo>
                    <a:pt x="9006903" y="57150"/>
                  </a:lnTo>
                  <a:close/>
                </a:path>
                <a:path w="11201400" h="295275">
                  <a:moveTo>
                    <a:pt x="9006903" y="0"/>
                  </a:moveTo>
                  <a:lnTo>
                    <a:pt x="8997378" y="0"/>
                  </a:lnTo>
                  <a:lnTo>
                    <a:pt x="8997378" y="9525"/>
                  </a:lnTo>
                  <a:lnTo>
                    <a:pt x="9006903" y="9525"/>
                  </a:lnTo>
                  <a:lnTo>
                    <a:pt x="9006903" y="0"/>
                  </a:lnTo>
                  <a:close/>
                </a:path>
                <a:path w="11201400" h="295275">
                  <a:moveTo>
                    <a:pt x="11201400" y="285750"/>
                  </a:moveTo>
                  <a:lnTo>
                    <a:pt x="11191875" y="285750"/>
                  </a:lnTo>
                  <a:lnTo>
                    <a:pt x="11191875" y="295275"/>
                  </a:lnTo>
                  <a:lnTo>
                    <a:pt x="11201400" y="295275"/>
                  </a:lnTo>
                  <a:lnTo>
                    <a:pt x="11201400" y="285750"/>
                  </a:lnTo>
                  <a:close/>
                </a:path>
                <a:path w="11201400" h="295275">
                  <a:moveTo>
                    <a:pt x="11201400" y="228600"/>
                  </a:moveTo>
                  <a:lnTo>
                    <a:pt x="11191875" y="228600"/>
                  </a:lnTo>
                  <a:lnTo>
                    <a:pt x="11191875" y="238125"/>
                  </a:lnTo>
                  <a:lnTo>
                    <a:pt x="11201400" y="238125"/>
                  </a:lnTo>
                  <a:lnTo>
                    <a:pt x="11201400" y="228600"/>
                  </a:lnTo>
                  <a:close/>
                </a:path>
                <a:path w="11201400" h="295275">
                  <a:moveTo>
                    <a:pt x="11201400" y="171450"/>
                  </a:moveTo>
                  <a:lnTo>
                    <a:pt x="11191875" y="171450"/>
                  </a:lnTo>
                  <a:lnTo>
                    <a:pt x="11191875" y="180975"/>
                  </a:lnTo>
                  <a:lnTo>
                    <a:pt x="11201400" y="180975"/>
                  </a:lnTo>
                  <a:lnTo>
                    <a:pt x="11201400" y="171450"/>
                  </a:lnTo>
                  <a:close/>
                </a:path>
                <a:path w="11201400" h="295275">
                  <a:moveTo>
                    <a:pt x="11201400" y="114300"/>
                  </a:moveTo>
                  <a:lnTo>
                    <a:pt x="11191875" y="114300"/>
                  </a:lnTo>
                  <a:lnTo>
                    <a:pt x="11191875" y="123825"/>
                  </a:lnTo>
                  <a:lnTo>
                    <a:pt x="11201400" y="123825"/>
                  </a:lnTo>
                  <a:lnTo>
                    <a:pt x="11201400" y="114300"/>
                  </a:lnTo>
                  <a:close/>
                </a:path>
                <a:path w="11201400" h="295275">
                  <a:moveTo>
                    <a:pt x="11201400" y="57150"/>
                  </a:moveTo>
                  <a:lnTo>
                    <a:pt x="11191875" y="57150"/>
                  </a:lnTo>
                  <a:lnTo>
                    <a:pt x="11191875" y="66675"/>
                  </a:lnTo>
                  <a:lnTo>
                    <a:pt x="11201400" y="66675"/>
                  </a:lnTo>
                  <a:lnTo>
                    <a:pt x="11201400" y="57150"/>
                  </a:lnTo>
                  <a:close/>
                </a:path>
                <a:path w="11201400" h="295275">
                  <a:moveTo>
                    <a:pt x="11201400" y="0"/>
                  </a:moveTo>
                  <a:lnTo>
                    <a:pt x="11191875" y="0"/>
                  </a:lnTo>
                  <a:lnTo>
                    <a:pt x="11191875" y="9525"/>
                  </a:lnTo>
                  <a:lnTo>
                    <a:pt x="11201400" y="9525"/>
                  </a:lnTo>
                  <a:lnTo>
                    <a:pt x="1120140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5" name="object 225"/>
            <p:cNvSpPr/>
            <p:nvPr/>
          </p:nvSpPr>
          <p:spPr>
            <a:xfrm>
              <a:off x="952500" y="2165731"/>
              <a:ext cx="11191875" cy="3825240"/>
            </a:xfrm>
            <a:custGeom>
              <a:avLst/>
              <a:gdLst/>
              <a:ahLst/>
              <a:cxnLst/>
              <a:rect l="l" t="t" r="r" b="b"/>
              <a:pathLst>
                <a:path w="11191875" h="3825240">
                  <a:moveTo>
                    <a:pt x="0" y="58547"/>
                  </a:moveTo>
                  <a:lnTo>
                    <a:pt x="2267634" y="917236"/>
                  </a:lnTo>
                  <a:lnTo>
                    <a:pt x="4462120" y="234188"/>
                  </a:lnTo>
                  <a:lnTo>
                    <a:pt x="6729754" y="0"/>
                  </a:lnTo>
                  <a:lnTo>
                    <a:pt x="8997389" y="370797"/>
                  </a:lnTo>
                  <a:lnTo>
                    <a:pt x="11191875" y="3825070"/>
                  </a:lnTo>
                </a:path>
              </a:pathLst>
            </a:custGeom>
            <a:ln w="28575">
              <a:solidFill>
                <a:srgbClr val="12239D"/>
              </a:solidFill>
            </a:ln>
          </p:spPr>
          <p:txBody>
            <a:bodyPr wrap="square" lIns="0" tIns="0" rIns="0" bIns="0" rtlCol="0"/>
            <a:lstStyle/>
            <a:p>
              <a:pPr defTabSz="857250"/>
              <a:endParaRPr sz="1688">
                <a:solidFill>
                  <a:prstClr val="black"/>
                </a:solidFill>
                <a:latin typeface="Calibri"/>
              </a:endParaRPr>
            </a:p>
          </p:txBody>
        </p:sp>
        <p:sp>
          <p:nvSpPr>
            <p:cNvPr id="226" name="object 226"/>
            <p:cNvSpPr/>
            <p:nvPr/>
          </p:nvSpPr>
          <p:spPr>
            <a:xfrm>
              <a:off x="952500" y="6102362"/>
              <a:ext cx="11201400" cy="238125"/>
            </a:xfrm>
            <a:custGeom>
              <a:avLst/>
              <a:gdLst/>
              <a:ahLst/>
              <a:cxnLst/>
              <a:rect l="l" t="t" r="r" b="b"/>
              <a:pathLst>
                <a:path w="11201400" h="238125">
                  <a:moveTo>
                    <a:pt x="9525" y="228600"/>
                  </a:moveTo>
                  <a:lnTo>
                    <a:pt x="0" y="228600"/>
                  </a:lnTo>
                  <a:lnTo>
                    <a:pt x="0" y="238125"/>
                  </a:lnTo>
                  <a:lnTo>
                    <a:pt x="9525" y="238125"/>
                  </a:lnTo>
                  <a:lnTo>
                    <a:pt x="9525" y="228600"/>
                  </a:lnTo>
                  <a:close/>
                </a:path>
                <a:path w="11201400" h="238125">
                  <a:moveTo>
                    <a:pt x="9525" y="171450"/>
                  </a:moveTo>
                  <a:lnTo>
                    <a:pt x="0" y="171450"/>
                  </a:lnTo>
                  <a:lnTo>
                    <a:pt x="0" y="180975"/>
                  </a:lnTo>
                  <a:lnTo>
                    <a:pt x="9525" y="180975"/>
                  </a:lnTo>
                  <a:lnTo>
                    <a:pt x="9525" y="171450"/>
                  </a:lnTo>
                  <a:close/>
                </a:path>
                <a:path w="11201400" h="238125">
                  <a:moveTo>
                    <a:pt x="9525" y="114300"/>
                  </a:moveTo>
                  <a:lnTo>
                    <a:pt x="0" y="114300"/>
                  </a:lnTo>
                  <a:lnTo>
                    <a:pt x="0" y="123825"/>
                  </a:lnTo>
                  <a:lnTo>
                    <a:pt x="9525" y="123825"/>
                  </a:lnTo>
                  <a:lnTo>
                    <a:pt x="9525" y="114300"/>
                  </a:lnTo>
                  <a:close/>
                </a:path>
                <a:path w="11201400" h="238125">
                  <a:moveTo>
                    <a:pt x="9525" y="57150"/>
                  </a:moveTo>
                  <a:lnTo>
                    <a:pt x="0" y="57150"/>
                  </a:lnTo>
                  <a:lnTo>
                    <a:pt x="0" y="66675"/>
                  </a:lnTo>
                  <a:lnTo>
                    <a:pt x="9525" y="66675"/>
                  </a:lnTo>
                  <a:lnTo>
                    <a:pt x="9525" y="57150"/>
                  </a:lnTo>
                  <a:close/>
                </a:path>
                <a:path w="11201400" h="238125">
                  <a:moveTo>
                    <a:pt x="9525" y="0"/>
                  </a:moveTo>
                  <a:lnTo>
                    <a:pt x="0" y="0"/>
                  </a:lnTo>
                  <a:lnTo>
                    <a:pt x="0" y="9525"/>
                  </a:lnTo>
                  <a:lnTo>
                    <a:pt x="9525" y="9525"/>
                  </a:lnTo>
                  <a:lnTo>
                    <a:pt x="9525" y="0"/>
                  </a:lnTo>
                  <a:close/>
                </a:path>
                <a:path w="11201400" h="238125">
                  <a:moveTo>
                    <a:pt x="2277148" y="228600"/>
                  </a:moveTo>
                  <a:lnTo>
                    <a:pt x="2267623" y="228600"/>
                  </a:lnTo>
                  <a:lnTo>
                    <a:pt x="2267623" y="238125"/>
                  </a:lnTo>
                  <a:lnTo>
                    <a:pt x="2277148" y="238125"/>
                  </a:lnTo>
                  <a:lnTo>
                    <a:pt x="2277148" y="228600"/>
                  </a:lnTo>
                  <a:close/>
                </a:path>
                <a:path w="11201400" h="238125">
                  <a:moveTo>
                    <a:pt x="2277148" y="171450"/>
                  </a:moveTo>
                  <a:lnTo>
                    <a:pt x="2267623" y="171450"/>
                  </a:lnTo>
                  <a:lnTo>
                    <a:pt x="2267623" y="180975"/>
                  </a:lnTo>
                  <a:lnTo>
                    <a:pt x="2277148" y="180975"/>
                  </a:lnTo>
                  <a:lnTo>
                    <a:pt x="2277148" y="171450"/>
                  </a:lnTo>
                  <a:close/>
                </a:path>
                <a:path w="11201400" h="238125">
                  <a:moveTo>
                    <a:pt x="2277148" y="114300"/>
                  </a:moveTo>
                  <a:lnTo>
                    <a:pt x="2267623" y="114300"/>
                  </a:lnTo>
                  <a:lnTo>
                    <a:pt x="2267623" y="123825"/>
                  </a:lnTo>
                  <a:lnTo>
                    <a:pt x="2277148" y="123825"/>
                  </a:lnTo>
                  <a:lnTo>
                    <a:pt x="2277148" y="114300"/>
                  </a:lnTo>
                  <a:close/>
                </a:path>
                <a:path w="11201400" h="238125">
                  <a:moveTo>
                    <a:pt x="2277148" y="57150"/>
                  </a:moveTo>
                  <a:lnTo>
                    <a:pt x="2267623" y="57150"/>
                  </a:lnTo>
                  <a:lnTo>
                    <a:pt x="2267623" y="66675"/>
                  </a:lnTo>
                  <a:lnTo>
                    <a:pt x="2277148" y="66675"/>
                  </a:lnTo>
                  <a:lnTo>
                    <a:pt x="2277148" y="57150"/>
                  </a:lnTo>
                  <a:close/>
                </a:path>
                <a:path w="11201400" h="238125">
                  <a:moveTo>
                    <a:pt x="2277148" y="0"/>
                  </a:moveTo>
                  <a:lnTo>
                    <a:pt x="2267623" y="0"/>
                  </a:lnTo>
                  <a:lnTo>
                    <a:pt x="2267623" y="9525"/>
                  </a:lnTo>
                  <a:lnTo>
                    <a:pt x="2277148" y="9525"/>
                  </a:lnTo>
                  <a:lnTo>
                    <a:pt x="2277148" y="0"/>
                  </a:lnTo>
                  <a:close/>
                </a:path>
                <a:path w="11201400" h="238125">
                  <a:moveTo>
                    <a:pt x="4471644" y="228600"/>
                  </a:moveTo>
                  <a:lnTo>
                    <a:pt x="4462119" y="228600"/>
                  </a:lnTo>
                  <a:lnTo>
                    <a:pt x="4462119" y="238125"/>
                  </a:lnTo>
                  <a:lnTo>
                    <a:pt x="4471644" y="238125"/>
                  </a:lnTo>
                  <a:lnTo>
                    <a:pt x="4471644" y="228600"/>
                  </a:lnTo>
                  <a:close/>
                </a:path>
                <a:path w="11201400" h="238125">
                  <a:moveTo>
                    <a:pt x="4471644" y="171450"/>
                  </a:moveTo>
                  <a:lnTo>
                    <a:pt x="4462119" y="171450"/>
                  </a:lnTo>
                  <a:lnTo>
                    <a:pt x="4462119" y="180975"/>
                  </a:lnTo>
                  <a:lnTo>
                    <a:pt x="4471644" y="180975"/>
                  </a:lnTo>
                  <a:lnTo>
                    <a:pt x="4471644" y="171450"/>
                  </a:lnTo>
                  <a:close/>
                </a:path>
                <a:path w="11201400" h="238125">
                  <a:moveTo>
                    <a:pt x="4471644" y="114300"/>
                  </a:moveTo>
                  <a:lnTo>
                    <a:pt x="4462119" y="114300"/>
                  </a:lnTo>
                  <a:lnTo>
                    <a:pt x="4462119" y="123825"/>
                  </a:lnTo>
                  <a:lnTo>
                    <a:pt x="4471644" y="123825"/>
                  </a:lnTo>
                  <a:lnTo>
                    <a:pt x="4471644" y="114300"/>
                  </a:lnTo>
                  <a:close/>
                </a:path>
                <a:path w="11201400" h="238125">
                  <a:moveTo>
                    <a:pt x="4471644" y="57150"/>
                  </a:moveTo>
                  <a:lnTo>
                    <a:pt x="4462119" y="57150"/>
                  </a:lnTo>
                  <a:lnTo>
                    <a:pt x="4462119" y="66675"/>
                  </a:lnTo>
                  <a:lnTo>
                    <a:pt x="4471644" y="66675"/>
                  </a:lnTo>
                  <a:lnTo>
                    <a:pt x="4471644" y="57150"/>
                  </a:lnTo>
                  <a:close/>
                </a:path>
                <a:path w="11201400" h="238125">
                  <a:moveTo>
                    <a:pt x="4471644" y="0"/>
                  </a:moveTo>
                  <a:lnTo>
                    <a:pt x="4462119" y="0"/>
                  </a:lnTo>
                  <a:lnTo>
                    <a:pt x="4462119" y="9525"/>
                  </a:lnTo>
                  <a:lnTo>
                    <a:pt x="4471644" y="9525"/>
                  </a:lnTo>
                  <a:lnTo>
                    <a:pt x="4471644" y="0"/>
                  </a:lnTo>
                  <a:close/>
                </a:path>
                <a:path w="11201400" h="238125">
                  <a:moveTo>
                    <a:pt x="6739268" y="228600"/>
                  </a:moveTo>
                  <a:lnTo>
                    <a:pt x="6729743" y="228600"/>
                  </a:lnTo>
                  <a:lnTo>
                    <a:pt x="6729743" y="238125"/>
                  </a:lnTo>
                  <a:lnTo>
                    <a:pt x="6739268" y="238125"/>
                  </a:lnTo>
                  <a:lnTo>
                    <a:pt x="6739268" y="228600"/>
                  </a:lnTo>
                  <a:close/>
                </a:path>
                <a:path w="11201400" h="238125">
                  <a:moveTo>
                    <a:pt x="6739268" y="171450"/>
                  </a:moveTo>
                  <a:lnTo>
                    <a:pt x="6729743" y="171450"/>
                  </a:lnTo>
                  <a:lnTo>
                    <a:pt x="6729743" y="180975"/>
                  </a:lnTo>
                  <a:lnTo>
                    <a:pt x="6739268" y="180975"/>
                  </a:lnTo>
                  <a:lnTo>
                    <a:pt x="6739268" y="171450"/>
                  </a:lnTo>
                  <a:close/>
                </a:path>
                <a:path w="11201400" h="238125">
                  <a:moveTo>
                    <a:pt x="6739268" y="114300"/>
                  </a:moveTo>
                  <a:lnTo>
                    <a:pt x="6729743" y="114300"/>
                  </a:lnTo>
                  <a:lnTo>
                    <a:pt x="6729743" y="123825"/>
                  </a:lnTo>
                  <a:lnTo>
                    <a:pt x="6739268" y="123825"/>
                  </a:lnTo>
                  <a:lnTo>
                    <a:pt x="6739268" y="114300"/>
                  </a:lnTo>
                  <a:close/>
                </a:path>
                <a:path w="11201400" h="238125">
                  <a:moveTo>
                    <a:pt x="6739268" y="57150"/>
                  </a:moveTo>
                  <a:lnTo>
                    <a:pt x="6729743" y="57150"/>
                  </a:lnTo>
                  <a:lnTo>
                    <a:pt x="6729743" y="66675"/>
                  </a:lnTo>
                  <a:lnTo>
                    <a:pt x="6739268" y="66675"/>
                  </a:lnTo>
                  <a:lnTo>
                    <a:pt x="6739268" y="57150"/>
                  </a:lnTo>
                  <a:close/>
                </a:path>
                <a:path w="11201400" h="238125">
                  <a:moveTo>
                    <a:pt x="6739268" y="0"/>
                  </a:moveTo>
                  <a:lnTo>
                    <a:pt x="6729743" y="0"/>
                  </a:lnTo>
                  <a:lnTo>
                    <a:pt x="6729743" y="9525"/>
                  </a:lnTo>
                  <a:lnTo>
                    <a:pt x="6739268" y="9525"/>
                  </a:lnTo>
                  <a:lnTo>
                    <a:pt x="6739268" y="0"/>
                  </a:lnTo>
                  <a:close/>
                </a:path>
                <a:path w="11201400" h="238125">
                  <a:moveTo>
                    <a:pt x="9006903" y="228600"/>
                  </a:moveTo>
                  <a:lnTo>
                    <a:pt x="8997378" y="228600"/>
                  </a:lnTo>
                  <a:lnTo>
                    <a:pt x="8997378" y="238125"/>
                  </a:lnTo>
                  <a:lnTo>
                    <a:pt x="9006903" y="238125"/>
                  </a:lnTo>
                  <a:lnTo>
                    <a:pt x="9006903" y="228600"/>
                  </a:lnTo>
                  <a:close/>
                </a:path>
                <a:path w="11201400" h="238125">
                  <a:moveTo>
                    <a:pt x="9006903" y="171450"/>
                  </a:moveTo>
                  <a:lnTo>
                    <a:pt x="8997378" y="171450"/>
                  </a:lnTo>
                  <a:lnTo>
                    <a:pt x="8997378" y="180975"/>
                  </a:lnTo>
                  <a:lnTo>
                    <a:pt x="9006903" y="180975"/>
                  </a:lnTo>
                  <a:lnTo>
                    <a:pt x="9006903" y="171450"/>
                  </a:lnTo>
                  <a:close/>
                </a:path>
                <a:path w="11201400" h="238125">
                  <a:moveTo>
                    <a:pt x="9006903" y="114300"/>
                  </a:moveTo>
                  <a:lnTo>
                    <a:pt x="8997378" y="114300"/>
                  </a:lnTo>
                  <a:lnTo>
                    <a:pt x="8997378" y="123825"/>
                  </a:lnTo>
                  <a:lnTo>
                    <a:pt x="9006903" y="123825"/>
                  </a:lnTo>
                  <a:lnTo>
                    <a:pt x="9006903" y="114300"/>
                  </a:lnTo>
                  <a:close/>
                </a:path>
                <a:path w="11201400" h="238125">
                  <a:moveTo>
                    <a:pt x="9006903" y="57150"/>
                  </a:moveTo>
                  <a:lnTo>
                    <a:pt x="8997378" y="57150"/>
                  </a:lnTo>
                  <a:lnTo>
                    <a:pt x="8997378" y="66675"/>
                  </a:lnTo>
                  <a:lnTo>
                    <a:pt x="9006903" y="66675"/>
                  </a:lnTo>
                  <a:lnTo>
                    <a:pt x="9006903" y="57150"/>
                  </a:lnTo>
                  <a:close/>
                </a:path>
                <a:path w="11201400" h="238125">
                  <a:moveTo>
                    <a:pt x="9006903" y="0"/>
                  </a:moveTo>
                  <a:lnTo>
                    <a:pt x="8997378" y="0"/>
                  </a:lnTo>
                  <a:lnTo>
                    <a:pt x="8997378" y="9525"/>
                  </a:lnTo>
                  <a:lnTo>
                    <a:pt x="9006903" y="9525"/>
                  </a:lnTo>
                  <a:lnTo>
                    <a:pt x="9006903" y="0"/>
                  </a:lnTo>
                  <a:close/>
                </a:path>
                <a:path w="11201400" h="238125">
                  <a:moveTo>
                    <a:pt x="11201400" y="228600"/>
                  </a:moveTo>
                  <a:lnTo>
                    <a:pt x="11191875" y="228600"/>
                  </a:lnTo>
                  <a:lnTo>
                    <a:pt x="11191875" y="238125"/>
                  </a:lnTo>
                  <a:lnTo>
                    <a:pt x="11201400" y="238125"/>
                  </a:lnTo>
                  <a:lnTo>
                    <a:pt x="11201400" y="228600"/>
                  </a:lnTo>
                  <a:close/>
                </a:path>
                <a:path w="11201400" h="238125">
                  <a:moveTo>
                    <a:pt x="11201400" y="171450"/>
                  </a:moveTo>
                  <a:lnTo>
                    <a:pt x="11191875" y="171450"/>
                  </a:lnTo>
                  <a:lnTo>
                    <a:pt x="11191875" y="180975"/>
                  </a:lnTo>
                  <a:lnTo>
                    <a:pt x="11201400" y="180975"/>
                  </a:lnTo>
                  <a:lnTo>
                    <a:pt x="11201400" y="171450"/>
                  </a:lnTo>
                  <a:close/>
                </a:path>
                <a:path w="11201400" h="238125">
                  <a:moveTo>
                    <a:pt x="11201400" y="114300"/>
                  </a:moveTo>
                  <a:lnTo>
                    <a:pt x="11191875" y="114300"/>
                  </a:lnTo>
                  <a:lnTo>
                    <a:pt x="11191875" y="123825"/>
                  </a:lnTo>
                  <a:lnTo>
                    <a:pt x="11201400" y="123825"/>
                  </a:lnTo>
                  <a:lnTo>
                    <a:pt x="11201400" y="114300"/>
                  </a:lnTo>
                  <a:close/>
                </a:path>
                <a:path w="11201400" h="238125">
                  <a:moveTo>
                    <a:pt x="11201400" y="57150"/>
                  </a:moveTo>
                  <a:lnTo>
                    <a:pt x="11191875" y="57150"/>
                  </a:lnTo>
                  <a:lnTo>
                    <a:pt x="11191875" y="66675"/>
                  </a:lnTo>
                  <a:lnTo>
                    <a:pt x="11201400" y="66675"/>
                  </a:lnTo>
                  <a:lnTo>
                    <a:pt x="11201400" y="57150"/>
                  </a:lnTo>
                  <a:close/>
                </a:path>
                <a:path w="11201400" h="238125">
                  <a:moveTo>
                    <a:pt x="11201400" y="0"/>
                  </a:moveTo>
                  <a:lnTo>
                    <a:pt x="11191875" y="0"/>
                  </a:lnTo>
                  <a:lnTo>
                    <a:pt x="11191875" y="9525"/>
                  </a:lnTo>
                  <a:lnTo>
                    <a:pt x="11201400" y="9525"/>
                  </a:lnTo>
                  <a:lnTo>
                    <a:pt x="1120140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7" name="object 227"/>
            <p:cNvSpPr/>
            <p:nvPr/>
          </p:nvSpPr>
          <p:spPr>
            <a:xfrm>
              <a:off x="952500" y="1912027"/>
              <a:ext cx="11191875" cy="4391025"/>
            </a:xfrm>
            <a:custGeom>
              <a:avLst/>
              <a:gdLst/>
              <a:ahLst/>
              <a:cxnLst/>
              <a:rect l="l" t="t" r="r" b="b"/>
              <a:pathLst>
                <a:path w="11191875" h="4391025">
                  <a:moveTo>
                    <a:pt x="0" y="97578"/>
                  </a:moveTo>
                  <a:lnTo>
                    <a:pt x="2267634" y="975783"/>
                  </a:lnTo>
                  <a:lnTo>
                    <a:pt x="4462120" y="507407"/>
                  </a:lnTo>
                  <a:lnTo>
                    <a:pt x="6729754" y="0"/>
                  </a:lnTo>
                  <a:lnTo>
                    <a:pt x="8997389" y="1131908"/>
                  </a:lnTo>
                  <a:lnTo>
                    <a:pt x="11191875" y="4391025"/>
                  </a:lnTo>
                </a:path>
              </a:pathLst>
            </a:custGeom>
            <a:ln w="28575">
              <a:solidFill>
                <a:srgbClr val="E66B37"/>
              </a:solidFill>
            </a:ln>
          </p:spPr>
          <p:txBody>
            <a:bodyPr wrap="square" lIns="0" tIns="0" rIns="0" bIns="0" rtlCol="0"/>
            <a:lstStyle/>
            <a:p>
              <a:pPr defTabSz="857250"/>
              <a:endParaRPr sz="1688">
                <a:solidFill>
                  <a:prstClr val="black"/>
                </a:solidFill>
                <a:latin typeface="Calibri"/>
              </a:endParaRPr>
            </a:p>
          </p:txBody>
        </p:sp>
        <p:sp>
          <p:nvSpPr>
            <p:cNvPr id="228" name="object 228"/>
            <p:cNvSpPr/>
            <p:nvPr/>
          </p:nvSpPr>
          <p:spPr>
            <a:xfrm>
              <a:off x="952500" y="2614591"/>
              <a:ext cx="11191875" cy="3142615"/>
            </a:xfrm>
            <a:custGeom>
              <a:avLst/>
              <a:gdLst/>
              <a:ahLst/>
              <a:cxnLst/>
              <a:rect l="l" t="t" r="r" b="b"/>
              <a:pathLst>
                <a:path w="11191875" h="3142615">
                  <a:moveTo>
                    <a:pt x="0" y="0"/>
                  </a:moveTo>
                  <a:lnTo>
                    <a:pt x="2267634" y="390313"/>
                  </a:lnTo>
                  <a:lnTo>
                    <a:pt x="4462120" y="0"/>
                  </a:lnTo>
                  <a:lnTo>
                    <a:pt x="6729754" y="19515"/>
                  </a:lnTo>
                  <a:lnTo>
                    <a:pt x="8997389" y="390313"/>
                  </a:lnTo>
                  <a:lnTo>
                    <a:pt x="11191875" y="3142022"/>
                  </a:lnTo>
                </a:path>
              </a:pathLst>
            </a:custGeom>
            <a:ln w="28575">
              <a:solidFill>
                <a:srgbClr val="6A007B"/>
              </a:solidFill>
            </a:ln>
          </p:spPr>
          <p:txBody>
            <a:bodyPr wrap="square" lIns="0" tIns="0" rIns="0" bIns="0" rtlCol="0"/>
            <a:lstStyle/>
            <a:p>
              <a:pPr defTabSz="857250"/>
              <a:endParaRPr sz="1688">
                <a:solidFill>
                  <a:prstClr val="black"/>
                </a:solidFill>
                <a:latin typeface="Calibri"/>
              </a:endParaRPr>
            </a:p>
          </p:txBody>
        </p:sp>
        <p:sp>
          <p:nvSpPr>
            <p:cNvPr id="229" name="object 229"/>
            <p:cNvSpPr/>
            <p:nvPr/>
          </p:nvSpPr>
          <p:spPr>
            <a:xfrm>
              <a:off x="952500" y="1301762"/>
              <a:ext cx="11201400" cy="409575"/>
            </a:xfrm>
            <a:custGeom>
              <a:avLst/>
              <a:gdLst/>
              <a:ahLst/>
              <a:cxnLst/>
              <a:rect l="l" t="t" r="r" b="b"/>
              <a:pathLst>
                <a:path w="11201400" h="409575">
                  <a:moveTo>
                    <a:pt x="9525" y="400050"/>
                  </a:moveTo>
                  <a:lnTo>
                    <a:pt x="0" y="400050"/>
                  </a:lnTo>
                  <a:lnTo>
                    <a:pt x="0" y="409575"/>
                  </a:lnTo>
                  <a:lnTo>
                    <a:pt x="9525" y="409575"/>
                  </a:lnTo>
                  <a:lnTo>
                    <a:pt x="9525" y="400050"/>
                  </a:lnTo>
                  <a:close/>
                </a:path>
                <a:path w="11201400" h="409575">
                  <a:moveTo>
                    <a:pt x="9525" y="342900"/>
                  </a:moveTo>
                  <a:lnTo>
                    <a:pt x="0" y="342900"/>
                  </a:lnTo>
                  <a:lnTo>
                    <a:pt x="0" y="352425"/>
                  </a:lnTo>
                  <a:lnTo>
                    <a:pt x="9525" y="352425"/>
                  </a:lnTo>
                  <a:lnTo>
                    <a:pt x="9525" y="342900"/>
                  </a:lnTo>
                  <a:close/>
                </a:path>
                <a:path w="11201400" h="409575">
                  <a:moveTo>
                    <a:pt x="9525" y="285750"/>
                  </a:moveTo>
                  <a:lnTo>
                    <a:pt x="0" y="285750"/>
                  </a:lnTo>
                  <a:lnTo>
                    <a:pt x="0" y="295275"/>
                  </a:lnTo>
                  <a:lnTo>
                    <a:pt x="9525" y="295275"/>
                  </a:lnTo>
                  <a:lnTo>
                    <a:pt x="9525" y="285750"/>
                  </a:lnTo>
                  <a:close/>
                </a:path>
                <a:path w="11201400" h="409575">
                  <a:moveTo>
                    <a:pt x="9525" y="228600"/>
                  </a:moveTo>
                  <a:lnTo>
                    <a:pt x="0" y="228600"/>
                  </a:lnTo>
                  <a:lnTo>
                    <a:pt x="0" y="238125"/>
                  </a:lnTo>
                  <a:lnTo>
                    <a:pt x="9525" y="238125"/>
                  </a:lnTo>
                  <a:lnTo>
                    <a:pt x="9525" y="228600"/>
                  </a:lnTo>
                  <a:close/>
                </a:path>
                <a:path w="11201400" h="409575">
                  <a:moveTo>
                    <a:pt x="9525" y="171450"/>
                  </a:moveTo>
                  <a:lnTo>
                    <a:pt x="0" y="171450"/>
                  </a:lnTo>
                  <a:lnTo>
                    <a:pt x="0" y="180975"/>
                  </a:lnTo>
                  <a:lnTo>
                    <a:pt x="9525" y="180975"/>
                  </a:lnTo>
                  <a:lnTo>
                    <a:pt x="9525" y="171450"/>
                  </a:lnTo>
                  <a:close/>
                </a:path>
                <a:path w="11201400" h="409575">
                  <a:moveTo>
                    <a:pt x="9525" y="114300"/>
                  </a:moveTo>
                  <a:lnTo>
                    <a:pt x="0" y="114300"/>
                  </a:lnTo>
                  <a:lnTo>
                    <a:pt x="0" y="123825"/>
                  </a:lnTo>
                  <a:lnTo>
                    <a:pt x="9525" y="123825"/>
                  </a:lnTo>
                  <a:lnTo>
                    <a:pt x="9525" y="114300"/>
                  </a:lnTo>
                  <a:close/>
                </a:path>
                <a:path w="11201400" h="409575">
                  <a:moveTo>
                    <a:pt x="9525" y="57150"/>
                  </a:moveTo>
                  <a:lnTo>
                    <a:pt x="0" y="57150"/>
                  </a:lnTo>
                  <a:lnTo>
                    <a:pt x="0" y="66675"/>
                  </a:lnTo>
                  <a:lnTo>
                    <a:pt x="9525" y="66675"/>
                  </a:lnTo>
                  <a:lnTo>
                    <a:pt x="9525" y="57150"/>
                  </a:lnTo>
                  <a:close/>
                </a:path>
                <a:path w="11201400" h="409575">
                  <a:moveTo>
                    <a:pt x="9525" y="0"/>
                  </a:moveTo>
                  <a:lnTo>
                    <a:pt x="0" y="0"/>
                  </a:lnTo>
                  <a:lnTo>
                    <a:pt x="0" y="9525"/>
                  </a:lnTo>
                  <a:lnTo>
                    <a:pt x="9525" y="9525"/>
                  </a:lnTo>
                  <a:lnTo>
                    <a:pt x="9525" y="0"/>
                  </a:lnTo>
                  <a:close/>
                </a:path>
                <a:path w="11201400" h="409575">
                  <a:moveTo>
                    <a:pt x="2277148" y="400050"/>
                  </a:moveTo>
                  <a:lnTo>
                    <a:pt x="2267623" y="400050"/>
                  </a:lnTo>
                  <a:lnTo>
                    <a:pt x="2267623" y="409575"/>
                  </a:lnTo>
                  <a:lnTo>
                    <a:pt x="2277148" y="409575"/>
                  </a:lnTo>
                  <a:lnTo>
                    <a:pt x="2277148" y="400050"/>
                  </a:lnTo>
                  <a:close/>
                </a:path>
                <a:path w="11201400" h="409575">
                  <a:moveTo>
                    <a:pt x="2277148" y="342900"/>
                  </a:moveTo>
                  <a:lnTo>
                    <a:pt x="2267623" y="342900"/>
                  </a:lnTo>
                  <a:lnTo>
                    <a:pt x="2267623" y="352425"/>
                  </a:lnTo>
                  <a:lnTo>
                    <a:pt x="2277148" y="352425"/>
                  </a:lnTo>
                  <a:lnTo>
                    <a:pt x="2277148" y="342900"/>
                  </a:lnTo>
                  <a:close/>
                </a:path>
                <a:path w="11201400" h="409575">
                  <a:moveTo>
                    <a:pt x="2277148" y="285750"/>
                  </a:moveTo>
                  <a:lnTo>
                    <a:pt x="2267623" y="285750"/>
                  </a:lnTo>
                  <a:lnTo>
                    <a:pt x="2267623" y="295275"/>
                  </a:lnTo>
                  <a:lnTo>
                    <a:pt x="2277148" y="295275"/>
                  </a:lnTo>
                  <a:lnTo>
                    <a:pt x="2277148" y="285750"/>
                  </a:lnTo>
                  <a:close/>
                </a:path>
                <a:path w="11201400" h="409575">
                  <a:moveTo>
                    <a:pt x="2277148" y="228600"/>
                  </a:moveTo>
                  <a:lnTo>
                    <a:pt x="2267623" y="228600"/>
                  </a:lnTo>
                  <a:lnTo>
                    <a:pt x="2267623" y="238125"/>
                  </a:lnTo>
                  <a:lnTo>
                    <a:pt x="2277148" y="238125"/>
                  </a:lnTo>
                  <a:lnTo>
                    <a:pt x="2277148" y="228600"/>
                  </a:lnTo>
                  <a:close/>
                </a:path>
                <a:path w="11201400" h="409575">
                  <a:moveTo>
                    <a:pt x="2277148" y="171450"/>
                  </a:moveTo>
                  <a:lnTo>
                    <a:pt x="2267623" y="171450"/>
                  </a:lnTo>
                  <a:lnTo>
                    <a:pt x="2267623" y="180975"/>
                  </a:lnTo>
                  <a:lnTo>
                    <a:pt x="2277148" y="180975"/>
                  </a:lnTo>
                  <a:lnTo>
                    <a:pt x="2277148" y="171450"/>
                  </a:lnTo>
                  <a:close/>
                </a:path>
                <a:path w="11201400" h="409575">
                  <a:moveTo>
                    <a:pt x="2277148" y="114300"/>
                  </a:moveTo>
                  <a:lnTo>
                    <a:pt x="2267623" y="114300"/>
                  </a:lnTo>
                  <a:lnTo>
                    <a:pt x="2267623" y="123825"/>
                  </a:lnTo>
                  <a:lnTo>
                    <a:pt x="2277148" y="123825"/>
                  </a:lnTo>
                  <a:lnTo>
                    <a:pt x="2277148" y="114300"/>
                  </a:lnTo>
                  <a:close/>
                </a:path>
                <a:path w="11201400" h="409575">
                  <a:moveTo>
                    <a:pt x="2277148" y="57150"/>
                  </a:moveTo>
                  <a:lnTo>
                    <a:pt x="2267623" y="57150"/>
                  </a:lnTo>
                  <a:lnTo>
                    <a:pt x="2267623" y="66675"/>
                  </a:lnTo>
                  <a:lnTo>
                    <a:pt x="2277148" y="66675"/>
                  </a:lnTo>
                  <a:lnTo>
                    <a:pt x="2277148" y="57150"/>
                  </a:lnTo>
                  <a:close/>
                </a:path>
                <a:path w="11201400" h="409575">
                  <a:moveTo>
                    <a:pt x="2277148" y="0"/>
                  </a:moveTo>
                  <a:lnTo>
                    <a:pt x="2267623" y="0"/>
                  </a:lnTo>
                  <a:lnTo>
                    <a:pt x="2267623" y="9525"/>
                  </a:lnTo>
                  <a:lnTo>
                    <a:pt x="2277148" y="9525"/>
                  </a:lnTo>
                  <a:lnTo>
                    <a:pt x="2277148" y="0"/>
                  </a:lnTo>
                  <a:close/>
                </a:path>
                <a:path w="11201400" h="409575">
                  <a:moveTo>
                    <a:pt x="4471644" y="400050"/>
                  </a:moveTo>
                  <a:lnTo>
                    <a:pt x="4462119" y="400050"/>
                  </a:lnTo>
                  <a:lnTo>
                    <a:pt x="4462119" y="409575"/>
                  </a:lnTo>
                  <a:lnTo>
                    <a:pt x="4471644" y="409575"/>
                  </a:lnTo>
                  <a:lnTo>
                    <a:pt x="4471644" y="400050"/>
                  </a:lnTo>
                  <a:close/>
                </a:path>
                <a:path w="11201400" h="409575">
                  <a:moveTo>
                    <a:pt x="4471644" y="342900"/>
                  </a:moveTo>
                  <a:lnTo>
                    <a:pt x="4462119" y="342900"/>
                  </a:lnTo>
                  <a:lnTo>
                    <a:pt x="4462119" y="352425"/>
                  </a:lnTo>
                  <a:lnTo>
                    <a:pt x="4471644" y="352425"/>
                  </a:lnTo>
                  <a:lnTo>
                    <a:pt x="4471644" y="342900"/>
                  </a:lnTo>
                  <a:close/>
                </a:path>
                <a:path w="11201400" h="409575">
                  <a:moveTo>
                    <a:pt x="4471644" y="285750"/>
                  </a:moveTo>
                  <a:lnTo>
                    <a:pt x="4462119" y="285750"/>
                  </a:lnTo>
                  <a:lnTo>
                    <a:pt x="4462119" y="295275"/>
                  </a:lnTo>
                  <a:lnTo>
                    <a:pt x="4471644" y="295275"/>
                  </a:lnTo>
                  <a:lnTo>
                    <a:pt x="4471644" y="285750"/>
                  </a:lnTo>
                  <a:close/>
                </a:path>
                <a:path w="11201400" h="409575">
                  <a:moveTo>
                    <a:pt x="4471644" y="228600"/>
                  </a:moveTo>
                  <a:lnTo>
                    <a:pt x="4462119" y="228600"/>
                  </a:lnTo>
                  <a:lnTo>
                    <a:pt x="4462119" y="238125"/>
                  </a:lnTo>
                  <a:lnTo>
                    <a:pt x="4471644" y="238125"/>
                  </a:lnTo>
                  <a:lnTo>
                    <a:pt x="4471644" y="228600"/>
                  </a:lnTo>
                  <a:close/>
                </a:path>
                <a:path w="11201400" h="409575">
                  <a:moveTo>
                    <a:pt x="4471644" y="171450"/>
                  </a:moveTo>
                  <a:lnTo>
                    <a:pt x="4462119" y="171450"/>
                  </a:lnTo>
                  <a:lnTo>
                    <a:pt x="4462119" y="180975"/>
                  </a:lnTo>
                  <a:lnTo>
                    <a:pt x="4471644" y="180975"/>
                  </a:lnTo>
                  <a:lnTo>
                    <a:pt x="4471644" y="171450"/>
                  </a:lnTo>
                  <a:close/>
                </a:path>
                <a:path w="11201400" h="409575">
                  <a:moveTo>
                    <a:pt x="4471644" y="114300"/>
                  </a:moveTo>
                  <a:lnTo>
                    <a:pt x="4462119" y="114300"/>
                  </a:lnTo>
                  <a:lnTo>
                    <a:pt x="4462119" y="123825"/>
                  </a:lnTo>
                  <a:lnTo>
                    <a:pt x="4471644" y="123825"/>
                  </a:lnTo>
                  <a:lnTo>
                    <a:pt x="4471644" y="114300"/>
                  </a:lnTo>
                  <a:close/>
                </a:path>
                <a:path w="11201400" h="409575">
                  <a:moveTo>
                    <a:pt x="4471644" y="57150"/>
                  </a:moveTo>
                  <a:lnTo>
                    <a:pt x="4462119" y="57150"/>
                  </a:lnTo>
                  <a:lnTo>
                    <a:pt x="4462119" y="66675"/>
                  </a:lnTo>
                  <a:lnTo>
                    <a:pt x="4471644" y="66675"/>
                  </a:lnTo>
                  <a:lnTo>
                    <a:pt x="4471644" y="57150"/>
                  </a:lnTo>
                  <a:close/>
                </a:path>
                <a:path w="11201400" h="409575">
                  <a:moveTo>
                    <a:pt x="4471644" y="0"/>
                  </a:moveTo>
                  <a:lnTo>
                    <a:pt x="4462119" y="0"/>
                  </a:lnTo>
                  <a:lnTo>
                    <a:pt x="4462119" y="9525"/>
                  </a:lnTo>
                  <a:lnTo>
                    <a:pt x="4471644" y="9525"/>
                  </a:lnTo>
                  <a:lnTo>
                    <a:pt x="4471644" y="0"/>
                  </a:lnTo>
                  <a:close/>
                </a:path>
                <a:path w="11201400" h="409575">
                  <a:moveTo>
                    <a:pt x="6739268" y="400050"/>
                  </a:moveTo>
                  <a:lnTo>
                    <a:pt x="6729743" y="400050"/>
                  </a:lnTo>
                  <a:lnTo>
                    <a:pt x="6729743" y="409575"/>
                  </a:lnTo>
                  <a:lnTo>
                    <a:pt x="6739268" y="409575"/>
                  </a:lnTo>
                  <a:lnTo>
                    <a:pt x="6739268" y="400050"/>
                  </a:lnTo>
                  <a:close/>
                </a:path>
                <a:path w="11201400" h="409575">
                  <a:moveTo>
                    <a:pt x="6739268" y="342900"/>
                  </a:moveTo>
                  <a:lnTo>
                    <a:pt x="6729743" y="342900"/>
                  </a:lnTo>
                  <a:lnTo>
                    <a:pt x="6729743" y="352425"/>
                  </a:lnTo>
                  <a:lnTo>
                    <a:pt x="6739268" y="352425"/>
                  </a:lnTo>
                  <a:lnTo>
                    <a:pt x="6739268" y="342900"/>
                  </a:lnTo>
                  <a:close/>
                </a:path>
                <a:path w="11201400" h="409575">
                  <a:moveTo>
                    <a:pt x="6739268" y="285750"/>
                  </a:moveTo>
                  <a:lnTo>
                    <a:pt x="6729743" y="285750"/>
                  </a:lnTo>
                  <a:lnTo>
                    <a:pt x="6729743" y="295275"/>
                  </a:lnTo>
                  <a:lnTo>
                    <a:pt x="6739268" y="295275"/>
                  </a:lnTo>
                  <a:lnTo>
                    <a:pt x="6739268" y="285750"/>
                  </a:lnTo>
                  <a:close/>
                </a:path>
                <a:path w="11201400" h="409575">
                  <a:moveTo>
                    <a:pt x="6739268" y="228600"/>
                  </a:moveTo>
                  <a:lnTo>
                    <a:pt x="6729743" y="228600"/>
                  </a:lnTo>
                  <a:lnTo>
                    <a:pt x="6729743" y="238125"/>
                  </a:lnTo>
                  <a:lnTo>
                    <a:pt x="6739268" y="238125"/>
                  </a:lnTo>
                  <a:lnTo>
                    <a:pt x="6739268" y="228600"/>
                  </a:lnTo>
                  <a:close/>
                </a:path>
                <a:path w="11201400" h="409575">
                  <a:moveTo>
                    <a:pt x="6739268" y="171450"/>
                  </a:moveTo>
                  <a:lnTo>
                    <a:pt x="6729743" y="171450"/>
                  </a:lnTo>
                  <a:lnTo>
                    <a:pt x="6729743" y="180975"/>
                  </a:lnTo>
                  <a:lnTo>
                    <a:pt x="6739268" y="180975"/>
                  </a:lnTo>
                  <a:lnTo>
                    <a:pt x="6739268" y="171450"/>
                  </a:lnTo>
                  <a:close/>
                </a:path>
                <a:path w="11201400" h="409575">
                  <a:moveTo>
                    <a:pt x="6739268" y="114300"/>
                  </a:moveTo>
                  <a:lnTo>
                    <a:pt x="6729743" y="114300"/>
                  </a:lnTo>
                  <a:lnTo>
                    <a:pt x="6729743" y="123825"/>
                  </a:lnTo>
                  <a:lnTo>
                    <a:pt x="6739268" y="123825"/>
                  </a:lnTo>
                  <a:lnTo>
                    <a:pt x="6739268" y="114300"/>
                  </a:lnTo>
                  <a:close/>
                </a:path>
                <a:path w="11201400" h="409575">
                  <a:moveTo>
                    <a:pt x="6739268" y="57150"/>
                  </a:moveTo>
                  <a:lnTo>
                    <a:pt x="6729743" y="57150"/>
                  </a:lnTo>
                  <a:lnTo>
                    <a:pt x="6729743" y="66675"/>
                  </a:lnTo>
                  <a:lnTo>
                    <a:pt x="6739268" y="66675"/>
                  </a:lnTo>
                  <a:lnTo>
                    <a:pt x="6739268" y="57150"/>
                  </a:lnTo>
                  <a:close/>
                </a:path>
                <a:path w="11201400" h="409575">
                  <a:moveTo>
                    <a:pt x="6739268" y="0"/>
                  </a:moveTo>
                  <a:lnTo>
                    <a:pt x="6729743" y="0"/>
                  </a:lnTo>
                  <a:lnTo>
                    <a:pt x="6729743" y="9525"/>
                  </a:lnTo>
                  <a:lnTo>
                    <a:pt x="6739268" y="9525"/>
                  </a:lnTo>
                  <a:lnTo>
                    <a:pt x="6739268" y="0"/>
                  </a:lnTo>
                  <a:close/>
                </a:path>
                <a:path w="11201400" h="409575">
                  <a:moveTo>
                    <a:pt x="9006903" y="400050"/>
                  </a:moveTo>
                  <a:lnTo>
                    <a:pt x="8997378" y="400050"/>
                  </a:lnTo>
                  <a:lnTo>
                    <a:pt x="8997378" y="409575"/>
                  </a:lnTo>
                  <a:lnTo>
                    <a:pt x="9006903" y="409575"/>
                  </a:lnTo>
                  <a:lnTo>
                    <a:pt x="9006903" y="400050"/>
                  </a:lnTo>
                  <a:close/>
                </a:path>
                <a:path w="11201400" h="409575">
                  <a:moveTo>
                    <a:pt x="9006903" y="342900"/>
                  </a:moveTo>
                  <a:lnTo>
                    <a:pt x="8997378" y="342900"/>
                  </a:lnTo>
                  <a:lnTo>
                    <a:pt x="8997378" y="352425"/>
                  </a:lnTo>
                  <a:lnTo>
                    <a:pt x="9006903" y="352425"/>
                  </a:lnTo>
                  <a:lnTo>
                    <a:pt x="9006903" y="342900"/>
                  </a:lnTo>
                  <a:close/>
                </a:path>
                <a:path w="11201400" h="409575">
                  <a:moveTo>
                    <a:pt x="9006903" y="285750"/>
                  </a:moveTo>
                  <a:lnTo>
                    <a:pt x="8997378" y="285750"/>
                  </a:lnTo>
                  <a:lnTo>
                    <a:pt x="8997378" y="295275"/>
                  </a:lnTo>
                  <a:lnTo>
                    <a:pt x="9006903" y="295275"/>
                  </a:lnTo>
                  <a:lnTo>
                    <a:pt x="9006903" y="285750"/>
                  </a:lnTo>
                  <a:close/>
                </a:path>
                <a:path w="11201400" h="409575">
                  <a:moveTo>
                    <a:pt x="9006903" y="228600"/>
                  </a:moveTo>
                  <a:lnTo>
                    <a:pt x="8997378" y="228600"/>
                  </a:lnTo>
                  <a:lnTo>
                    <a:pt x="8997378" y="238125"/>
                  </a:lnTo>
                  <a:lnTo>
                    <a:pt x="9006903" y="238125"/>
                  </a:lnTo>
                  <a:lnTo>
                    <a:pt x="9006903" y="228600"/>
                  </a:lnTo>
                  <a:close/>
                </a:path>
                <a:path w="11201400" h="409575">
                  <a:moveTo>
                    <a:pt x="9006903" y="171450"/>
                  </a:moveTo>
                  <a:lnTo>
                    <a:pt x="8997378" y="171450"/>
                  </a:lnTo>
                  <a:lnTo>
                    <a:pt x="8997378" y="180975"/>
                  </a:lnTo>
                  <a:lnTo>
                    <a:pt x="9006903" y="180975"/>
                  </a:lnTo>
                  <a:lnTo>
                    <a:pt x="9006903" y="171450"/>
                  </a:lnTo>
                  <a:close/>
                </a:path>
                <a:path w="11201400" h="409575">
                  <a:moveTo>
                    <a:pt x="9006903" y="114300"/>
                  </a:moveTo>
                  <a:lnTo>
                    <a:pt x="8997378" y="114300"/>
                  </a:lnTo>
                  <a:lnTo>
                    <a:pt x="8997378" y="123825"/>
                  </a:lnTo>
                  <a:lnTo>
                    <a:pt x="9006903" y="123825"/>
                  </a:lnTo>
                  <a:lnTo>
                    <a:pt x="9006903" y="114300"/>
                  </a:lnTo>
                  <a:close/>
                </a:path>
                <a:path w="11201400" h="409575">
                  <a:moveTo>
                    <a:pt x="9006903" y="57150"/>
                  </a:moveTo>
                  <a:lnTo>
                    <a:pt x="8997378" y="57150"/>
                  </a:lnTo>
                  <a:lnTo>
                    <a:pt x="8997378" y="66675"/>
                  </a:lnTo>
                  <a:lnTo>
                    <a:pt x="9006903" y="66675"/>
                  </a:lnTo>
                  <a:lnTo>
                    <a:pt x="9006903" y="57150"/>
                  </a:lnTo>
                  <a:close/>
                </a:path>
                <a:path w="11201400" h="409575">
                  <a:moveTo>
                    <a:pt x="9006903" y="0"/>
                  </a:moveTo>
                  <a:lnTo>
                    <a:pt x="8997378" y="0"/>
                  </a:lnTo>
                  <a:lnTo>
                    <a:pt x="8997378" y="9525"/>
                  </a:lnTo>
                  <a:lnTo>
                    <a:pt x="9006903" y="9525"/>
                  </a:lnTo>
                  <a:lnTo>
                    <a:pt x="9006903" y="0"/>
                  </a:lnTo>
                  <a:close/>
                </a:path>
                <a:path w="11201400" h="409575">
                  <a:moveTo>
                    <a:pt x="11201400" y="400050"/>
                  </a:moveTo>
                  <a:lnTo>
                    <a:pt x="11191875" y="400050"/>
                  </a:lnTo>
                  <a:lnTo>
                    <a:pt x="11191875" y="409575"/>
                  </a:lnTo>
                  <a:lnTo>
                    <a:pt x="11201400" y="409575"/>
                  </a:lnTo>
                  <a:lnTo>
                    <a:pt x="11201400" y="400050"/>
                  </a:lnTo>
                  <a:close/>
                </a:path>
                <a:path w="11201400" h="409575">
                  <a:moveTo>
                    <a:pt x="11201400" y="342900"/>
                  </a:moveTo>
                  <a:lnTo>
                    <a:pt x="11191875" y="342900"/>
                  </a:lnTo>
                  <a:lnTo>
                    <a:pt x="11191875" y="352425"/>
                  </a:lnTo>
                  <a:lnTo>
                    <a:pt x="11201400" y="352425"/>
                  </a:lnTo>
                  <a:lnTo>
                    <a:pt x="11201400" y="342900"/>
                  </a:lnTo>
                  <a:close/>
                </a:path>
                <a:path w="11201400" h="409575">
                  <a:moveTo>
                    <a:pt x="11201400" y="285750"/>
                  </a:moveTo>
                  <a:lnTo>
                    <a:pt x="11191875" y="285750"/>
                  </a:lnTo>
                  <a:lnTo>
                    <a:pt x="11191875" y="295275"/>
                  </a:lnTo>
                  <a:lnTo>
                    <a:pt x="11201400" y="295275"/>
                  </a:lnTo>
                  <a:lnTo>
                    <a:pt x="11201400" y="285750"/>
                  </a:lnTo>
                  <a:close/>
                </a:path>
                <a:path w="11201400" h="409575">
                  <a:moveTo>
                    <a:pt x="11201400" y="228600"/>
                  </a:moveTo>
                  <a:lnTo>
                    <a:pt x="11191875" y="228600"/>
                  </a:lnTo>
                  <a:lnTo>
                    <a:pt x="11191875" y="238125"/>
                  </a:lnTo>
                  <a:lnTo>
                    <a:pt x="11201400" y="238125"/>
                  </a:lnTo>
                  <a:lnTo>
                    <a:pt x="11201400" y="228600"/>
                  </a:lnTo>
                  <a:close/>
                </a:path>
                <a:path w="11201400" h="409575">
                  <a:moveTo>
                    <a:pt x="11201400" y="171450"/>
                  </a:moveTo>
                  <a:lnTo>
                    <a:pt x="11191875" y="171450"/>
                  </a:lnTo>
                  <a:lnTo>
                    <a:pt x="11191875" y="180975"/>
                  </a:lnTo>
                  <a:lnTo>
                    <a:pt x="11201400" y="180975"/>
                  </a:lnTo>
                  <a:lnTo>
                    <a:pt x="11201400" y="171450"/>
                  </a:lnTo>
                  <a:close/>
                </a:path>
                <a:path w="11201400" h="409575">
                  <a:moveTo>
                    <a:pt x="11201400" y="114300"/>
                  </a:moveTo>
                  <a:lnTo>
                    <a:pt x="11191875" y="114300"/>
                  </a:lnTo>
                  <a:lnTo>
                    <a:pt x="11191875" y="123825"/>
                  </a:lnTo>
                  <a:lnTo>
                    <a:pt x="11201400" y="123825"/>
                  </a:lnTo>
                  <a:lnTo>
                    <a:pt x="11201400" y="114300"/>
                  </a:lnTo>
                  <a:close/>
                </a:path>
                <a:path w="11201400" h="409575">
                  <a:moveTo>
                    <a:pt x="11201400" y="57150"/>
                  </a:moveTo>
                  <a:lnTo>
                    <a:pt x="11191875" y="57150"/>
                  </a:lnTo>
                  <a:lnTo>
                    <a:pt x="11191875" y="66675"/>
                  </a:lnTo>
                  <a:lnTo>
                    <a:pt x="11201400" y="66675"/>
                  </a:lnTo>
                  <a:lnTo>
                    <a:pt x="11201400" y="57150"/>
                  </a:lnTo>
                  <a:close/>
                </a:path>
                <a:path w="11201400" h="409575">
                  <a:moveTo>
                    <a:pt x="11201400" y="0"/>
                  </a:moveTo>
                  <a:lnTo>
                    <a:pt x="11191875" y="0"/>
                  </a:lnTo>
                  <a:lnTo>
                    <a:pt x="11191875" y="9525"/>
                  </a:lnTo>
                  <a:lnTo>
                    <a:pt x="11201400" y="9525"/>
                  </a:lnTo>
                  <a:lnTo>
                    <a:pt x="11201400"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0" name="object 230"/>
            <p:cNvSpPr/>
            <p:nvPr/>
          </p:nvSpPr>
          <p:spPr>
            <a:xfrm>
              <a:off x="952500" y="1326557"/>
              <a:ext cx="11191875" cy="4137660"/>
            </a:xfrm>
            <a:custGeom>
              <a:avLst/>
              <a:gdLst/>
              <a:ahLst/>
              <a:cxnLst/>
              <a:rect l="l" t="t" r="r" b="b"/>
              <a:pathLst>
                <a:path w="11191875" h="4137660">
                  <a:moveTo>
                    <a:pt x="0" y="0"/>
                  </a:moveTo>
                  <a:lnTo>
                    <a:pt x="2267634" y="819658"/>
                  </a:lnTo>
                  <a:lnTo>
                    <a:pt x="4462120" y="1268518"/>
                  </a:lnTo>
                  <a:lnTo>
                    <a:pt x="6729754" y="1658831"/>
                  </a:lnTo>
                  <a:lnTo>
                    <a:pt x="8997389" y="2185754"/>
                  </a:lnTo>
                  <a:lnTo>
                    <a:pt x="11191875" y="4137321"/>
                  </a:lnTo>
                </a:path>
              </a:pathLst>
            </a:custGeom>
            <a:ln w="28575">
              <a:solidFill>
                <a:srgbClr val="DF44A6"/>
              </a:solidFill>
            </a:ln>
          </p:spPr>
          <p:txBody>
            <a:bodyPr wrap="square" lIns="0" tIns="0" rIns="0" bIns="0" rtlCol="0"/>
            <a:lstStyle/>
            <a:p>
              <a:pPr defTabSz="857250"/>
              <a:endParaRPr sz="1688">
                <a:solidFill>
                  <a:prstClr val="black"/>
                </a:solidFill>
                <a:latin typeface="Calibri"/>
              </a:endParaRPr>
            </a:p>
          </p:txBody>
        </p:sp>
      </p:grpSp>
      <p:sp>
        <p:nvSpPr>
          <p:cNvPr id="231" name="object 231"/>
          <p:cNvSpPr txBox="1"/>
          <p:nvPr/>
        </p:nvSpPr>
        <p:spPr>
          <a:xfrm>
            <a:off x="695864" y="526166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200</a:t>
            </a:r>
            <a:endParaRPr sz="844">
              <a:solidFill>
                <a:prstClr val="black"/>
              </a:solidFill>
              <a:latin typeface="Segoe UI"/>
              <a:cs typeface="Segoe UI"/>
            </a:endParaRPr>
          </a:p>
        </p:txBody>
      </p:sp>
      <p:sp>
        <p:nvSpPr>
          <p:cNvPr id="232" name="object 232"/>
          <p:cNvSpPr/>
          <p:nvPr/>
        </p:nvSpPr>
        <p:spPr>
          <a:xfrm>
            <a:off x="970360" y="442714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3" name="object 233"/>
          <p:cNvSpPr/>
          <p:nvPr/>
        </p:nvSpPr>
        <p:spPr>
          <a:xfrm>
            <a:off x="11632407" y="442714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4" name="object 234"/>
          <p:cNvSpPr txBox="1"/>
          <p:nvPr/>
        </p:nvSpPr>
        <p:spPr>
          <a:xfrm>
            <a:off x="695864" y="4346867"/>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250</a:t>
            </a:r>
            <a:endParaRPr sz="844">
              <a:solidFill>
                <a:prstClr val="black"/>
              </a:solidFill>
              <a:latin typeface="Segoe UI"/>
              <a:cs typeface="Segoe UI"/>
            </a:endParaRPr>
          </a:p>
        </p:txBody>
      </p:sp>
      <p:sp>
        <p:nvSpPr>
          <p:cNvPr id="235" name="object 235"/>
          <p:cNvSpPr/>
          <p:nvPr/>
        </p:nvSpPr>
        <p:spPr>
          <a:xfrm>
            <a:off x="970360" y="3512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6" name="object 236"/>
          <p:cNvSpPr/>
          <p:nvPr/>
        </p:nvSpPr>
        <p:spPr>
          <a:xfrm>
            <a:off x="11632407" y="3512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7" name="object 237"/>
          <p:cNvSpPr txBox="1"/>
          <p:nvPr/>
        </p:nvSpPr>
        <p:spPr>
          <a:xfrm>
            <a:off x="695864" y="343207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300</a:t>
            </a:r>
            <a:endParaRPr sz="844">
              <a:solidFill>
                <a:prstClr val="black"/>
              </a:solidFill>
              <a:latin typeface="Segoe UI"/>
              <a:cs typeface="Segoe UI"/>
            </a:endParaRPr>
          </a:p>
        </p:txBody>
      </p:sp>
      <p:sp>
        <p:nvSpPr>
          <p:cNvPr id="238" name="object 238"/>
          <p:cNvSpPr/>
          <p:nvPr/>
        </p:nvSpPr>
        <p:spPr>
          <a:xfrm>
            <a:off x="970360" y="259754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9" name="object 239"/>
          <p:cNvSpPr/>
          <p:nvPr/>
        </p:nvSpPr>
        <p:spPr>
          <a:xfrm>
            <a:off x="11632407" y="259754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0" name="object 240"/>
          <p:cNvSpPr txBox="1"/>
          <p:nvPr/>
        </p:nvSpPr>
        <p:spPr>
          <a:xfrm>
            <a:off x="695864" y="25172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350</a:t>
            </a:r>
            <a:endParaRPr sz="844">
              <a:solidFill>
                <a:prstClr val="black"/>
              </a:solidFill>
              <a:latin typeface="Segoe UI"/>
              <a:cs typeface="Segoe UI"/>
            </a:endParaRPr>
          </a:p>
        </p:txBody>
      </p:sp>
      <p:sp>
        <p:nvSpPr>
          <p:cNvPr id="241" name="object 241"/>
          <p:cNvSpPr/>
          <p:nvPr/>
        </p:nvSpPr>
        <p:spPr>
          <a:xfrm>
            <a:off x="970360" y="168275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2" name="object 242"/>
          <p:cNvSpPr/>
          <p:nvPr/>
        </p:nvSpPr>
        <p:spPr>
          <a:xfrm>
            <a:off x="11632407" y="168275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3" name="object 243"/>
          <p:cNvSpPr txBox="1"/>
          <p:nvPr/>
        </p:nvSpPr>
        <p:spPr>
          <a:xfrm>
            <a:off x="695864" y="160247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400</a:t>
            </a:r>
            <a:endParaRPr sz="844">
              <a:solidFill>
                <a:prstClr val="black"/>
              </a:solidFill>
              <a:latin typeface="Segoe UI"/>
              <a:cs typeface="Segoe UI"/>
            </a:endParaRPr>
          </a:p>
        </p:txBody>
      </p:sp>
      <p:sp>
        <p:nvSpPr>
          <p:cNvPr id="244" name="object 244"/>
          <p:cNvSpPr/>
          <p:nvPr/>
        </p:nvSpPr>
        <p:spPr>
          <a:xfrm>
            <a:off x="970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5" name="object 245"/>
          <p:cNvSpPr/>
          <p:nvPr/>
        </p:nvSpPr>
        <p:spPr>
          <a:xfrm>
            <a:off x="1131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6" name="object 246"/>
          <p:cNvSpPr/>
          <p:nvPr/>
        </p:nvSpPr>
        <p:spPr>
          <a:xfrm>
            <a:off x="1184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7" name="object 247"/>
          <p:cNvSpPr/>
          <p:nvPr/>
        </p:nvSpPr>
        <p:spPr>
          <a:xfrm>
            <a:off x="12382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8" name="object 248"/>
          <p:cNvSpPr/>
          <p:nvPr/>
        </p:nvSpPr>
        <p:spPr>
          <a:xfrm>
            <a:off x="12918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9" name="object 249"/>
          <p:cNvSpPr/>
          <p:nvPr/>
        </p:nvSpPr>
        <p:spPr>
          <a:xfrm>
            <a:off x="1345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0" name="object 250"/>
          <p:cNvSpPr/>
          <p:nvPr/>
        </p:nvSpPr>
        <p:spPr>
          <a:xfrm>
            <a:off x="13989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1" name="object 251"/>
          <p:cNvSpPr/>
          <p:nvPr/>
        </p:nvSpPr>
        <p:spPr>
          <a:xfrm>
            <a:off x="14525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2" name="object 252"/>
          <p:cNvSpPr/>
          <p:nvPr/>
        </p:nvSpPr>
        <p:spPr>
          <a:xfrm>
            <a:off x="15061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3" name="object 253"/>
          <p:cNvSpPr/>
          <p:nvPr/>
        </p:nvSpPr>
        <p:spPr>
          <a:xfrm>
            <a:off x="15597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4" name="object 254"/>
          <p:cNvSpPr/>
          <p:nvPr/>
        </p:nvSpPr>
        <p:spPr>
          <a:xfrm>
            <a:off x="16132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5" name="object 255"/>
          <p:cNvSpPr/>
          <p:nvPr/>
        </p:nvSpPr>
        <p:spPr>
          <a:xfrm>
            <a:off x="16668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6" name="object 256"/>
          <p:cNvSpPr/>
          <p:nvPr/>
        </p:nvSpPr>
        <p:spPr>
          <a:xfrm>
            <a:off x="17204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7" name="object 257"/>
          <p:cNvSpPr/>
          <p:nvPr/>
        </p:nvSpPr>
        <p:spPr>
          <a:xfrm>
            <a:off x="17740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8" name="object 258"/>
          <p:cNvSpPr/>
          <p:nvPr/>
        </p:nvSpPr>
        <p:spPr>
          <a:xfrm>
            <a:off x="18276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9" name="object 259"/>
          <p:cNvSpPr/>
          <p:nvPr/>
        </p:nvSpPr>
        <p:spPr>
          <a:xfrm>
            <a:off x="18811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0" name="object 260"/>
          <p:cNvSpPr/>
          <p:nvPr/>
        </p:nvSpPr>
        <p:spPr>
          <a:xfrm>
            <a:off x="19347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1" name="object 261"/>
          <p:cNvSpPr/>
          <p:nvPr/>
        </p:nvSpPr>
        <p:spPr>
          <a:xfrm>
            <a:off x="19883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2" name="object 262"/>
          <p:cNvSpPr/>
          <p:nvPr/>
        </p:nvSpPr>
        <p:spPr>
          <a:xfrm>
            <a:off x="20419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3" name="object 263"/>
          <p:cNvSpPr/>
          <p:nvPr/>
        </p:nvSpPr>
        <p:spPr>
          <a:xfrm>
            <a:off x="20955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4" name="object 264"/>
          <p:cNvSpPr/>
          <p:nvPr/>
        </p:nvSpPr>
        <p:spPr>
          <a:xfrm>
            <a:off x="21490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5" name="object 265"/>
          <p:cNvSpPr/>
          <p:nvPr/>
        </p:nvSpPr>
        <p:spPr>
          <a:xfrm>
            <a:off x="22026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6" name="object 266"/>
          <p:cNvSpPr/>
          <p:nvPr/>
        </p:nvSpPr>
        <p:spPr>
          <a:xfrm>
            <a:off x="22562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7" name="object 267"/>
          <p:cNvSpPr/>
          <p:nvPr/>
        </p:nvSpPr>
        <p:spPr>
          <a:xfrm>
            <a:off x="23098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8" name="object 268"/>
          <p:cNvSpPr/>
          <p:nvPr/>
        </p:nvSpPr>
        <p:spPr>
          <a:xfrm>
            <a:off x="23633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9" name="object 269"/>
          <p:cNvSpPr/>
          <p:nvPr/>
        </p:nvSpPr>
        <p:spPr>
          <a:xfrm>
            <a:off x="24169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0" name="object 270"/>
          <p:cNvSpPr/>
          <p:nvPr/>
        </p:nvSpPr>
        <p:spPr>
          <a:xfrm>
            <a:off x="24705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1" name="object 271"/>
          <p:cNvSpPr/>
          <p:nvPr/>
        </p:nvSpPr>
        <p:spPr>
          <a:xfrm>
            <a:off x="25241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2" name="object 272"/>
          <p:cNvSpPr/>
          <p:nvPr/>
        </p:nvSpPr>
        <p:spPr>
          <a:xfrm>
            <a:off x="25777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3" name="object 273"/>
          <p:cNvSpPr/>
          <p:nvPr/>
        </p:nvSpPr>
        <p:spPr>
          <a:xfrm>
            <a:off x="26312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4" name="object 274"/>
          <p:cNvSpPr/>
          <p:nvPr/>
        </p:nvSpPr>
        <p:spPr>
          <a:xfrm>
            <a:off x="26848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5" name="object 275"/>
          <p:cNvSpPr/>
          <p:nvPr/>
        </p:nvSpPr>
        <p:spPr>
          <a:xfrm>
            <a:off x="27384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6" name="object 276"/>
          <p:cNvSpPr/>
          <p:nvPr/>
        </p:nvSpPr>
        <p:spPr>
          <a:xfrm>
            <a:off x="27920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7" name="object 277"/>
          <p:cNvSpPr/>
          <p:nvPr/>
        </p:nvSpPr>
        <p:spPr>
          <a:xfrm>
            <a:off x="28455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8" name="object 278"/>
          <p:cNvSpPr/>
          <p:nvPr/>
        </p:nvSpPr>
        <p:spPr>
          <a:xfrm>
            <a:off x="28991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9" name="object 279"/>
          <p:cNvSpPr/>
          <p:nvPr/>
        </p:nvSpPr>
        <p:spPr>
          <a:xfrm>
            <a:off x="29527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0" name="object 280"/>
          <p:cNvSpPr/>
          <p:nvPr/>
        </p:nvSpPr>
        <p:spPr>
          <a:xfrm>
            <a:off x="30063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1" name="object 281"/>
          <p:cNvSpPr/>
          <p:nvPr/>
        </p:nvSpPr>
        <p:spPr>
          <a:xfrm>
            <a:off x="30599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2" name="object 282"/>
          <p:cNvSpPr/>
          <p:nvPr/>
        </p:nvSpPr>
        <p:spPr>
          <a:xfrm>
            <a:off x="3113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3" name="object 283"/>
          <p:cNvSpPr/>
          <p:nvPr/>
        </p:nvSpPr>
        <p:spPr>
          <a:xfrm>
            <a:off x="3274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4" name="object 284"/>
          <p:cNvSpPr/>
          <p:nvPr/>
        </p:nvSpPr>
        <p:spPr>
          <a:xfrm>
            <a:off x="3327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5" name="object 285"/>
          <p:cNvSpPr/>
          <p:nvPr/>
        </p:nvSpPr>
        <p:spPr>
          <a:xfrm>
            <a:off x="3381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6" name="object 286"/>
          <p:cNvSpPr/>
          <p:nvPr/>
        </p:nvSpPr>
        <p:spPr>
          <a:xfrm>
            <a:off x="3434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7" name="object 287"/>
          <p:cNvSpPr/>
          <p:nvPr/>
        </p:nvSpPr>
        <p:spPr>
          <a:xfrm>
            <a:off x="3488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8" name="object 288"/>
          <p:cNvSpPr/>
          <p:nvPr/>
        </p:nvSpPr>
        <p:spPr>
          <a:xfrm>
            <a:off x="3542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9" name="object 289"/>
          <p:cNvSpPr/>
          <p:nvPr/>
        </p:nvSpPr>
        <p:spPr>
          <a:xfrm>
            <a:off x="3595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0" name="object 290"/>
          <p:cNvSpPr/>
          <p:nvPr/>
        </p:nvSpPr>
        <p:spPr>
          <a:xfrm>
            <a:off x="3649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1" name="object 291"/>
          <p:cNvSpPr/>
          <p:nvPr/>
        </p:nvSpPr>
        <p:spPr>
          <a:xfrm>
            <a:off x="3702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2" name="object 292"/>
          <p:cNvSpPr/>
          <p:nvPr/>
        </p:nvSpPr>
        <p:spPr>
          <a:xfrm>
            <a:off x="3756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3" name="object 293"/>
          <p:cNvSpPr/>
          <p:nvPr/>
        </p:nvSpPr>
        <p:spPr>
          <a:xfrm>
            <a:off x="3810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4" name="object 294"/>
          <p:cNvSpPr/>
          <p:nvPr/>
        </p:nvSpPr>
        <p:spPr>
          <a:xfrm>
            <a:off x="38635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5" name="object 295"/>
          <p:cNvSpPr/>
          <p:nvPr/>
        </p:nvSpPr>
        <p:spPr>
          <a:xfrm>
            <a:off x="39171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6" name="object 296"/>
          <p:cNvSpPr/>
          <p:nvPr/>
        </p:nvSpPr>
        <p:spPr>
          <a:xfrm>
            <a:off x="39707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7" name="object 297"/>
          <p:cNvSpPr/>
          <p:nvPr/>
        </p:nvSpPr>
        <p:spPr>
          <a:xfrm>
            <a:off x="40243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8" name="object 298"/>
          <p:cNvSpPr/>
          <p:nvPr/>
        </p:nvSpPr>
        <p:spPr>
          <a:xfrm>
            <a:off x="40778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9" name="object 299"/>
          <p:cNvSpPr/>
          <p:nvPr/>
        </p:nvSpPr>
        <p:spPr>
          <a:xfrm>
            <a:off x="41314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0" name="object 300"/>
          <p:cNvSpPr/>
          <p:nvPr/>
        </p:nvSpPr>
        <p:spPr>
          <a:xfrm>
            <a:off x="41850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1" name="object 301"/>
          <p:cNvSpPr/>
          <p:nvPr/>
        </p:nvSpPr>
        <p:spPr>
          <a:xfrm>
            <a:off x="42386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2" name="object 302"/>
          <p:cNvSpPr/>
          <p:nvPr/>
        </p:nvSpPr>
        <p:spPr>
          <a:xfrm>
            <a:off x="42922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3" name="object 303"/>
          <p:cNvSpPr/>
          <p:nvPr/>
        </p:nvSpPr>
        <p:spPr>
          <a:xfrm>
            <a:off x="43457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4" name="object 304"/>
          <p:cNvSpPr/>
          <p:nvPr/>
        </p:nvSpPr>
        <p:spPr>
          <a:xfrm>
            <a:off x="4399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5" name="object 305"/>
          <p:cNvSpPr/>
          <p:nvPr/>
        </p:nvSpPr>
        <p:spPr>
          <a:xfrm>
            <a:off x="44529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6" name="object 306"/>
          <p:cNvSpPr/>
          <p:nvPr/>
        </p:nvSpPr>
        <p:spPr>
          <a:xfrm>
            <a:off x="45065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7" name="object 307"/>
          <p:cNvSpPr/>
          <p:nvPr/>
        </p:nvSpPr>
        <p:spPr>
          <a:xfrm>
            <a:off x="4560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8" name="object 308"/>
          <p:cNvSpPr/>
          <p:nvPr/>
        </p:nvSpPr>
        <p:spPr>
          <a:xfrm>
            <a:off x="4613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9" name="object 309"/>
          <p:cNvSpPr/>
          <p:nvPr/>
        </p:nvSpPr>
        <p:spPr>
          <a:xfrm>
            <a:off x="46672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0" name="object 310"/>
          <p:cNvSpPr/>
          <p:nvPr/>
        </p:nvSpPr>
        <p:spPr>
          <a:xfrm>
            <a:off x="47208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1" name="object 311"/>
          <p:cNvSpPr/>
          <p:nvPr/>
        </p:nvSpPr>
        <p:spPr>
          <a:xfrm>
            <a:off x="4774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2" name="object 312"/>
          <p:cNvSpPr/>
          <p:nvPr/>
        </p:nvSpPr>
        <p:spPr>
          <a:xfrm>
            <a:off x="48279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3" name="object 313"/>
          <p:cNvSpPr/>
          <p:nvPr/>
        </p:nvSpPr>
        <p:spPr>
          <a:xfrm>
            <a:off x="48815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4" name="object 314"/>
          <p:cNvSpPr/>
          <p:nvPr/>
        </p:nvSpPr>
        <p:spPr>
          <a:xfrm>
            <a:off x="49351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5" name="object 315"/>
          <p:cNvSpPr/>
          <p:nvPr/>
        </p:nvSpPr>
        <p:spPr>
          <a:xfrm>
            <a:off x="49887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6" name="object 316"/>
          <p:cNvSpPr/>
          <p:nvPr/>
        </p:nvSpPr>
        <p:spPr>
          <a:xfrm>
            <a:off x="50422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7" name="object 317"/>
          <p:cNvSpPr/>
          <p:nvPr/>
        </p:nvSpPr>
        <p:spPr>
          <a:xfrm>
            <a:off x="50958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8" name="object 318"/>
          <p:cNvSpPr/>
          <p:nvPr/>
        </p:nvSpPr>
        <p:spPr>
          <a:xfrm>
            <a:off x="51494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9" name="object 319"/>
          <p:cNvSpPr/>
          <p:nvPr/>
        </p:nvSpPr>
        <p:spPr>
          <a:xfrm>
            <a:off x="53101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0" name="object 320"/>
          <p:cNvSpPr/>
          <p:nvPr/>
        </p:nvSpPr>
        <p:spPr>
          <a:xfrm>
            <a:off x="53637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1" name="object 321"/>
          <p:cNvSpPr/>
          <p:nvPr/>
        </p:nvSpPr>
        <p:spPr>
          <a:xfrm>
            <a:off x="54173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2" name="object 322"/>
          <p:cNvSpPr/>
          <p:nvPr/>
        </p:nvSpPr>
        <p:spPr>
          <a:xfrm>
            <a:off x="54709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3" name="object 323"/>
          <p:cNvSpPr/>
          <p:nvPr/>
        </p:nvSpPr>
        <p:spPr>
          <a:xfrm>
            <a:off x="55245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4" name="object 324"/>
          <p:cNvSpPr/>
          <p:nvPr/>
        </p:nvSpPr>
        <p:spPr>
          <a:xfrm>
            <a:off x="55780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5" name="object 325"/>
          <p:cNvSpPr/>
          <p:nvPr/>
        </p:nvSpPr>
        <p:spPr>
          <a:xfrm>
            <a:off x="56316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6" name="object 326"/>
          <p:cNvSpPr/>
          <p:nvPr/>
        </p:nvSpPr>
        <p:spPr>
          <a:xfrm>
            <a:off x="56852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7" name="object 327"/>
          <p:cNvSpPr/>
          <p:nvPr/>
        </p:nvSpPr>
        <p:spPr>
          <a:xfrm>
            <a:off x="57388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8" name="object 328"/>
          <p:cNvSpPr/>
          <p:nvPr/>
        </p:nvSpPr>
        <p:spPr>
          <a:xfrm>
            <a:off x="57923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9" name="object 329"/>
          <p:cNvSpPr/>
          <p:nvPr/>
        </p:nvSpPr>
        <p:spPr>
          <a:xfrm>
            <a:off x="58459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0" name="object 330"/>
          <p:cNvSpPr/>
          <p:nvPr/>
        </p:nvSpPr>
        <p:spPr>
          <a:xfrm>
            <a:off x="58995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1" name="object 331"/>
          <p:cNvSpPr/>
          <p:nvPr/>
        </p:nvSpPr>
        <p:spPr>
          <a:xfrm>
            <a:off x="59531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2" name="object 332"/>
          <p:cNvSpPr/>
          <p:nvPr/>
        </p:nvSpPr>
        <p:spPr>
          <a:xfrm>
            <a:off x="60067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3" name="object 333"/>
          <p:cNvSpPr/>
          <p:nvPr/>
        </p:nvSpPr>
        <p:spPr>
          <a:xfrm>
            <a:off x="60602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4" name="object 334"/>
          <p:cNvSpPr/>
          <p:nvPr/>
        </p:nvSpPr>
        <p:spPr>
          <a:xfrm>
            <a:off x="61138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5" name="object 335"/>
          <p:cNvSpPr/>
          <p:nvPr/>
        </p:nvSpPr>
        <p:spPr>
          <a:xfrm>
            <a:off x="61674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6" name="object 336"/>
          <p:cNvSpPr/>
          <p:nvPr/>
        </p:nvSpPr>
        <p:spPr>
          <a:xfrm>
            <a:off x="62210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7" name="object 337"/>
          <p:cNvSpPr/>
          <p:nvPr/>
        </p:nvSpPr>
        <p:spPr>
          <a:xfrm>
            <a:off x="62745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8" name="object 338"/>
          <p:cNvSpPr/>
          <p:nvPr/>
        </p:nvSpPr>
        <p:spPr>
          <a:xfrm>
            <a:off x="63281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9" name="object 339"/>
          <p:cNvSpPr/>
          <p:nvPr/>
        </p:nvSpPr>
        <p:spPr>
          <a:xfrm>
            <a:off x="63817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0" name="object 340"/>
          <p:cNvSpPr/>
          <p:nvPr/>
        </p:nvSpPr>
        <p:spPr>
          <a:xfrm>
            <a:off x="64353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1" name="object 341"/>
          <p:cNvSpPr/>
          <p:nvPr/>
        </p:nvSpPr>
        <p:spPr>
          <a:xfrm>
            <a:off x="64889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2" name="object 342"/>
          <p:cNvSpPr/>
          <p:nvPr/>
        </p:nvSpPr>
        <p:spPr>
          <a:xfrm>
            <a:off x="6542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3" name="object 343"/>
          <p:cNvSpPr/>
          <p:nvPr/>
        </p:nvSpPr>
        <p:spPr>
          <a:xfrm>
            <a:off x="6596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4" name="object 344"/>
          <p:cNvSpPr/>
          <p:nvPr/>
        </p:nvSpPr>
        <p:spPr>
          <a:xfrm>
            <a:off x="6649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5" name="object 345"/>
          <p:cNvSpPr/>
          <p:nvPr/>
        </p:nvSpPr>
        <p:spPr>
          <a:xfrm>
            <a:off x="6703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6" name="object 346"/>
          <p:cNvSpPr/>
          <p:nvPr/>
        </p:nvSpPr>
        <p:spPr>
          <a:xfrm>
            <a:off x="6756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7" name="object 347"/>
          <p:cNvSpPr/>
          <p:nvPr/>
        </p:nvSpPr>
        <p:spPr>
          <a:xfrm>
            <a:off x="6810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8" name="object 348"/>
          <p:cNvSpPr/>
          <p:nvPr/>
        </p:nvSpPr>
        <p:spPr>
          <a:xfrm>
            <a:off x="6863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9" name="object 349"/>
          <p:cNvSpPr/>
          <p:nvPr/>
        </p:nvSpPr>
        <p:spPr>
          <a:xfrm>
            <a:off x="6917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0" name="object 350"/>
          <p:cNvSpPr/>
          <p:nvPr/>
        </p:nvSpPr>
        <p:spPr>
          <a:xfrm>
            <a:off x="6971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1" name="object 351"/>
          <p:cNvSpPr/>
          <p:nvPr/>
        </p:nvSpPr>
        <p:spPr>
          <a:xfrm>
            <a:off x="7024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2" name="object 352"/>
          <p:cNvSpPr/>
          <p:nvPr/>
        </p:nvSpPr>
        <p:spPr>
          <a:xfrm>
            <a:off x="7078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3" name="object 353"/>
          <p:cNvSpPr/>
          <p:nvPr/>
        </p:nvSpPr>
        <p:spPr>
          <a:xfrm>
            <a:off x="7131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4" name="object 354"/>
          <p:cNvSpPr/>
          <p:nvPr/>
        </p:nvSpPr>
        <p:spPr>
          <a:xfrm>
            <a:off x="7185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5" name="object 355"/>
          <p:cNvSpPr/>
          <p:nvPr/>
        </p:nvSpPr>
        <p:spPr>
          <a:xfrm>
            <a:off x="7239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6" name="object 356"/>
          <p:cNvSpPr/>
          <p:nvPr/>
        </p:nvSpPr>
        <p:spPr>
          <a:xfrm>
            <a:off x="72925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7" name="object 357"/>
          <p:cNvSpPr/>
          <p:nvPr/>
        </p:nvSpPr>
        <p:spPr>
          <a:xfrm>
            <a:off x="74533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8" name="object 358"/>
          <p:cNvSpPr/>
          <p:nvPr/>
        </p:nvSpPr>
        <p:spPr>
          <a:xfrm>
            <a:off x="75068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9" name="object 359"/>
          <p:cNvSpPr/>
          <p:nvPr/>
        </p:nvSpPr>
        <p:spPr>
          <a:xfrm>
            <a:off x="75604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0" name="object 360"/>
          <p:cNvSpPr/>
          <p:nvPr/>
        </p:nvSpPr>
        <p:spPr>
          <a:xfrm>
            <a:off x="76140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1" name="object 361"/>
          <p:cNvSpPr/>
          <p:nvPr/>
        </p:nvSpPr>
        <p:spPr>
          <a:xfrm>
            <a:off x="76676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2" name="object 362"/>
          <p:cNvSpPr/>
          <p:nvPr/>
        </p:nvSpPr>
        <p:spPr>
          <a:xfrm>
            <a:off x="77212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3" name="object 363"/>
          <p:cNvSpPr/>
          <p:nvPr/>
        </p:nvSpPr>
        <p:spPr>
          <a:xfrm>
            <a:off x="77747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4" name="object 364"/>
          <p:cNvSpPr/>
          <p:nvPr/>
        </p:nvSpPr>
        <p:spPr>
          <a:xfrm>
            <a:off x="7828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5" name="object 365"/>
          <p:cNvSpPr/>
          <p:nvPr/>
        </p:nvSpPr>
        <p:spPr>
          <a:xfrm>
            <a:off x="78819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6" name="object 366"/>
          <p:cNvSpPr/>
          <p:nvPr/>
        </p:nvSpPr>
        <p:spPr>
          <a:xfrm>
            <a:off x="79355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7" name="object 367"/>
          <p:cNvSpPr/>
          <p:nvPr/>
        </p:nvSpPr>
        <p:spPr>
          <a:xfrm>
            <a:off x="7989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8" name="object 368"/>
          <p:cNvSpPr/>
          <p:nvPr/>
        </p:nvSpPr>
        <p:spPr>
          <a:xfrm>
            <a:off x="8042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9" name="object 369"/>
          <p:cNvSpPr/>
          <p:nvPr/>
        </p:nvSpPr>
        <p:spPr>
          <a:xfrm>
            <a:off x="80962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0" name="object 370"/>
          <p:cNvSpPr/>
          <p:nvPr/>
        </p:nvSpPr>
        <p:spPr>
          <a:xfrm>
            <a:off x="81498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1" name="object 371"/>
          <p:cNvSpPr/>
          <p:nvPr/>
        </p:nvSpPr>
        <p:spPr>
          <a:xfrm>
            <a:off x="8203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2" name="object 372"/>
          <p:cNvSpPr/>
          <p:nvPr/>
        </p:nvSpPr>
        <p:spPr>
          <a:xfrm>
            <a:off x="82569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3" name="object 373"/>
          <p:cNvSpPr/>
          <p:nvPr/>
        </p:nvSpPr>
        <p:spPr>
          <a:xfrm>
            <a:off x="83105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4" name="object 374"/>
          <p:cNvSpPr/>
          <p:nvPr/>
        </p:nvSpPr>
        <p:spPr>
          <a:xfrm>
            <a:off x="83641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5" name="object 375"/>
          <p:cNvSpPr/>
          <p:nvPr/>
        </p:nvSpPr>
        <p:spPr>
          <a:xfrm>
            <a:off x="84177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6" name="object 376"/>
          <p:cNvSpPr/>
          <p:nvPr/>
        </p:nvSpPr>
        <p:spPr>
          <a:xfrm>
            <a:off x="84712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7" name="object 377"/>
          <p:cNvSpPr/>
          <p:nvPr/>
        </p:nvSpPr>
        <p:spPr>
          <a:xfrm>
            <a:off x="85248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8" name="object 378"/>
          <p:cNvSpPr/>
          <p:nvPr/>
        </p:nvSpPr>
        <p:spPr>
          <a:xfrm>
            <a:off x="85784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9" name="object 379"/>
          <p:cNvSpPr/>
          <p:nvPr/>
        </p:nvSpPr>
        <p:spPr>
          <a:xfrm>
            <a:off x="86320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0" name="object 380"/>
          <p:cNvSpPr/>
          <p:nvPr/>
        </p:nvSpPr>
        <p:spPr>
          <a:xfrm>
            <a:off x="86856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1" name="object 381"/>
          <p:cNvSpPr/>
          <p:nvPr/>
        </p:nvSpPr>
        <p:spPr>
          <a:xfrm>
            <a:off x="87391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2" name="object 382"/>
          <p:cNvSpPr/>
          <p:nvPr/>
        </p:nvSpPr>
        <p:spPr>
          <a:xfrm>
            <a:off x="87927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3" name="object 383"/>
          <p:cNvSpPr/>
          <p:nvPr/>
        </p:nvSpPr>
        <p:spPr>
          <a:xfrm>
            <a:off x="88463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4" name="object 384"/>
          <p:cNvSpPr/>
          <p:nvPr/>
        </p:nvSpPr>
        <p:spPr>
          <a:xfrm>
            <a:off x="88999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5" name="object 385"/>
          <p:cNvSpPr/>
          <p:nvPr/>
        </p:nvSpPr>
        <p:spPr>
          <a:xfrm>
            <a:off x="89535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6" name="object 386"/>
          <p:cNvSpPr/>
          <p:nvPr/>
        </p:nvSpPr>
        <p:spPr>
          <a:xfrm>
            <a:off x="90070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7" name="object 387"/>
          <p:cNvSpPr/>
          <p:nvPr/>
        </p:nvSpPr>
        <p:spPr>
          <a:xfrm>
            <a:off x="90606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8" name="object 388"/>
          <p:cNvSpPr/>
          <p:nvPr/>
        </p:nvSpPr>
        <p:spPr>
          <a:xfrm>
            <a:off x="91142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9" name="object 389"/>
          <p:cNvSpPr/>
          <p:nvPr/>
        </p:nvSpPr>
        <p:spPr>
          <a:xfrm>
            <a:off x="91678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0" name="object 390"/>
          <p:cNvSpPr/>
          <p:nvPr/>
        </p:nvSpPr>
        <p:spPr>
          <a:xfrm>
            <a:off x="92213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1" name="object 391"/>
          <p:cNvSpPr/>
          <p:nvPr/>
        </p:nvSpPr>
        <p:spPr>
          <a:xfrm>
            <a:off x="92749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2" name="object 392"/>
          <p:cNvSpPr/>
          <p:nvPr/>
        </p:nvSpPr>
        <p:spPr>
          <a:xfrm>
            <a:off x="93285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3" name="object 393"/>
          <p:cNvSpPr/>
          <p:nvPr/>
        </p:nvSpPr>
        <p:spPr>
          <a:xfrm>
            <a:off x="93821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4" name="object 394"/>
          <p:cNvSpPr/>
          <p:nvPr/>
        </p:nvSpPr>
        <p:spPr>
          <a:xfrm>
            <a:off x="94357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5" name="object 395"/>
          <p:cNvSpPr/>
          <p:nvPr/>
        </p:nvSpPr>
        <p:spPr>
          <a:xfrm>
            <a:off x="95964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6" name="object 396"/>
          <p:cNvSpPr/>
          <p:nvPr/>
        </p:nvSpPr>
        <p:spPr>
          <a:xfrm>
            <a:off x="96500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7" name="object 397"/>
          <p:cNvSpPr/>
          <p:nvPr/>
        </p:nvSpPr>
        <p:spPr>
          <a:xfrm>
            <a:off x="97035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8" name="object 398"/>
          <p:cNvSpPr/>
          <p:nvPr/>
        </p:nvSpPr>
        <p:spPr>
          <a:xfrm>
            <a:off x="97571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9" name="object 399"/>
          <p:cNvSpPr/>
          <p:nvPr/>
        </p:nvSpPr>
        <p:spPr>
          <a:xfrm>
            <a:off x="981075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0" name="object 400"/>
          <p:cNvSpPr/>
          <p:nvPr/>
        </p:nvSpPr>
        <p:spPr>
          <a:xfrm>
            <a:off x="986432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1" name="object 401"/>
          <p:cNvSpPr/>
          <p:nvPr/>
        </p:nvSpPr>
        <p:spPr>
          <a:xfrm>
            <a:off x="99179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2" name="object 402"/>
          <p:cNvSpPr/>
          <p:nvPr/>
        </p:nvSpPr>
        <p:spPr>
          <a:xfrm>
            <a:off x="9971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3" name="object 403"/>
          <p:cNvSpPr/>
          <p:nvPr/>
        </p:nvSpPr>
        <p:spPr>
          <a:xfrm>
            <a:off x="10025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4" name="object 404"/>
          <p:cNvSpPr/>
          <p:nvPr/>
        </p:nvSpPr>
        <p:spPr>
          <a:xfrm>
            <a:off x="10078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5" name="object 405"/>
          <p:cNvSpPr/>
          <p:nvPr/>
        </p:nvSpPr>
        <p:spPr>
          <a:xfrm>
            <a:off x="10132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6" name="object 406"/>
          <p:cNvSpPr/>
          <p:nvPr/>
        </p:nvSpPr>
        <p:spPr>
          <a:xfrm>
            <a:off x="10185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7" name="object 407"/>
          <p:cNvSpPr/>
          <p:nvPr/>
        </p:nvSpPr>
        <p:spPr>
          <a:xfrm>
            <a:off x="10239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8" name="object 408"/>
          <p:cNvSpPr/>
          <p:nvPr/>
        </p:nvSpPr>
        <p:spPr>
          <a:xfrm>
            <a:off x="10292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9" name="object 409"/>
          <p:cNvSpPr/>
          <p:nvPr/>
        </p:nvSpPr>
        <p:spPr>
          <a:xfrm>
            <a:off x="10346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0" name="object 410"/>
          <p:cNvSpPr/>
          <p:nvPr/>
        </p:nvSpPr>
        <p:spPr>
          <a:xfrm>
            <a:off x="10400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1" name="object 411"/>
          <p:cNvSpPr/>
          <p:nvPr/>
        </p:nvSpPr>
        <p:spPr>
          <a:xfrm>
            <a:off x="10453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2" name="object 412"/>
          <p:cNvSpPr/>
          <p:nvPr/>
        </p:nvSpPr>
        <p:spPr>
          <a:xfrm>
            <a:off x="10507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3" name="object 413"/>
          <p:cNvSpPr/>
          <p:nvPr/>
        </p:nvSpPr>
        <p:spPr>
          <a:xfrm>
            <a:off x="10560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4" name="object 414"/>
          <p:cNvSpPr/>
          <p:nvPr/>
        </p:nvSpPr>
        <p:spPr>
          <a:xfrm>
            <a:off x="10614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5" name="object 415"/>
          <p:cNvSpPr/>
          <p:nvPr/>
        </p:nvSpPr>
        <p:spPr>
          <a:xfrm>
            <a:off x="10668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6" name="object 416"/>
          <p:cNvSpPr/>
          <p:nvPr/>
        </p:nvSpPr>
        <p:spPr>
          <a:xfrm>
            <a:off x="1072157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7" name="object 417"/>
          <p:cNvSpPr/>
          <p:nvPr/>
        </p:nvSpPr>
        <p:spPr>
          <a:xfrm>
            <a:off x="1077515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8" name="object 418"/>
          <p:cNvSpPr/>
          <p:nvPr/>
        </p:nvSpPr>
        <p:spPr>
          <a:xfrm>
            <a:off x="1082873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9" name="object 419"/>
          <p:cNvSpPr/>
          <p:nvPr/>
        </p:nvSpPr>
        <p:spPr>
          <a:xfrm>
            <a:off x="1088231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0" name="object 420"/>
          <p:cNvSpPr/>
          <p:nvPr/>
        </p:nvSpPr>
        <p:spPr>
          <a:xfrm>
            <a:off x="1093589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1" name="object 421"/>
          <p:cNvSpPr/>
          <p:nvPr/>
        </p:nvSpPr>
        <p:spPr>
          <a:xfrm>
            <a:off x="1098946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2" name="object 422"/>
          <p:cNvSpPr/>
          <p:nvPr/>
        </p:nvSpPr>
        <p:spPr>
          <a:xfrm>
            <a:off x="1104304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3" name="object 423"/>
          <p:cNvSpPr/>
          <p:nvPr/>
        </p:nvSpPr>
        <p:spPr>
          <a:xfrm>
            <a:off x="1109662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4" name="object 424"/>
          <p:cNvSpPr/>
          <p:nvPr/>
        </p:nvSpPr>
        <p:spPr>
          <a:xfrm>
            <a:off x="1115020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5" name="object 425"/>
          <p:cNvSpPr/>
          <p:nvPr/>
        </p:nvSpPr>
        <p:spPr>
          <a:xfrm>
            <a:off x="1120378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6" name="object 426"/>
          <p:cNvSpPr/>
          <p:nvPr/>
        </p:nvSpPr>
        <p:spPr>
          <a:xfrm>
            <a:off x="1125736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7" name="object 427"/>
          <p:cNvSpPr/>
          <p:nvPr/>
        </p:nvSpPr>
        <p:spPr>
          <a:xfrm>
            <a:off x="1131093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8" name="object 428"/>
          <p:cNvSpPr/>
          <p:nvPr/>
        </p:nvSpPr>
        <p:spPr>
          <a:xfrm>
            <a:off x="1136451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9" name="object 429"/>
          <p:cNvSpPr/>
          <p:nvPr/>
        </p:nvSpPr>
        <p:spPr>
          <a:xfrm>
            <a:off x="1141809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0" name="object 430"/>
          <p:cNvSpPr/>
          <p:nvPr/>
        </p:nvSpPr>
        <p:spPr>
          <a:xfrm>
            <a:off x="1147167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1" name="object 431"/>
          <p:cNvSpPr/>
          <p:nvPr/>
        </p:nvSpPr>
        <p:spPr>
          <a:xfrm>
            <a:off x="1163240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2" name="object 432"/>
          <p:cNvSpPr/>
          <p:nvPr/>
        </p:nvSpPr>
        <p:spPr>
          <a:xfrm>
            <a:off x="1023938"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47625" y="25400"/>
                </a:moveTo>
                <a:lnTo>
                  <a:pt x="38100" y="25400"/>
                </a:lnTo>
                <a:lnTo>
                  <a:pt x="38100" y="34925"/>
                </a:lnTo>
                <a:lnTo>
                  <a:pt x="47625" y="34925"/>
                </a:lnTo>
                <a:lnTo>
                  <a:pt x="47625"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3" name="object 433"/>
          <p:cNvSpPr/>
          <p:nvPr/>
        </p:nvSpPr>
        <p:spPr>
          <a:xfrm>
            <a:off x="3167063"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29248" y="25400"/>
                </a:moveTo>
                <a:lnTo>
                  <a:pt x="19723" y="25400"/>
                </a:lnTo>
                <a:lnTo>
                  <a:pt x="19723" y="34925"/>
                </a:lnTo>
                <a:lnTo>
                  <a:pt x="29248" y="34925"/>
                </a:lnTo>
                <a:lnTo>
                  <a:pt x="29248"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4" name="object 434"/>
          <p:cNvSpPr/>
          <p:nvPr/>
        </p:nvSpPr>
        <p:spPr>
          <a:xfrm>
            <a:off x="5203032"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52044" y="25400"/>
                </a:moveTo>
                <a:lnTo>
                  <a:pt x="42519" y="25400"/>
                </a:lnTo>
                <a:lnTo>
                  <a:pt x="42519" y="34925"/>
                </a:lnTo>
                <a:lnTo>
                  <a:pt x="52044" y="34925"/>
                </a:lnTo>
                <a:lnTo>
                  <a:pt x="52044"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5" name="object 435"/>
          <p:cNvSpPr/>
          <p:nvPr/>
        </p:nvSpPr>
        <p:spPr>
          <a:xfrm>
            <a:off x="7346157"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33667" y="25400"/>
                </a:moveTo>
                <a:lnTo>
                  <a:pt x="24142" y="25400"/>
                </a:lnTo>
                <a:lnTo>
                  <a:pt x="24142" y="34925"/>
                </a:lnTo>
                <a:lnTo>
                  <a:pt x="33667" y="34925"/>
                </a:lnTo>
                <a:lnTo>
                  <a:pt x="33667"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6" name="object 436"/>
          <p:cNvSpPr/>
          <p:nvPr/>
        </p:nvSpPr>
        <p:spPr>
          <a:xfrm>
            <a:off x="9489282"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15303" y="25400"/>
                </a:moveTo>
                <a:lnTo>
                  <a:pt x="5778" y="25400"/>
                </a:lnTo>
                <a:lnTo>
                  <a:pt x="5778" y="34925"/>
                </a:lnTo>
                <a:lnTo>
                  <a:pt x="15303" y="34925"/>
                </a:lnTo>
                <a:lnTo>
                  <a:pt x="15303"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7" name="object 437"/>
          <p:cNvSpPr/>
          <p:nvPr/>
        </p:nvSpPr>
        <p:spPr>
          <a:xfrm>
            <a:off x="11525250" y="767965"/>
            <a:ext cx="62508" cy="32742"/>
          </a:xfrm>
          <a:custGeom>
            <a:avLst/>
            <a:gdLst/>
            <a:ahLst/>
            <a:cxnLst/>
            <a:rect l="l" t="t" r="r" b="b"/>
            <a:pathLst>
              <a:path w="66675" h="34925">
                <a:moveTo>
                  <a:pt x="9525" y="0"/>
                </a:moveTo>
                <a:lnTo>
                  <a:pt x="0" y="0"/>
                </a:lnTo>
                <a:lnTo>
                  <a:pt x="0" y="9525"/>
                </a:lnTo>
                <a:lnTo>
                  <a:pt x="9525" y="9525"/>
                </a:lnTo>
                <a:lnTo>
                  <a:pt x="9525" y="0"/>
                </a:lnTo>
                <a:close/>
              </a:path>
              <a:path w="66675" h="34925">
                <a:moveTo>
                  <a:pt x="38100" y="25400"/>
                </a:moveTo>
                <a:lnTo>
                  <a:pt x="28575" y="25400"/>
                </a:lnTo>
                <a:lnTo>
                  <a:pt x="28575" y="34925"/>
                </a:lnTo>
                <a:lnTo>
                  <a:pt x="38100" y="34925"/>
                </a:lnTo>
                <a:lnTo>
                  <a:pt x="38100" y="25400"/>
                </a:lnTo>
                <a:close/>
              </a:path>
              <a:path w="66675" h="34925">
                <a:moveTo>
                  <a:pt x="66675" y="0"/>
                </a:moveTo>
                <a:lnTo>
                  <a:pt x="57150" y="0"/>
                </a:lnTo>
                <a:lnTo>
                  <a:pt x="57150" y="9525"/>
                </a:lnTo>
                <a:lnTo>
                  <a:pt x="66675" y="9525"/>
                </a:lnTo>
                <a:lnTo>
                  <a:pt x="666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8" name="object 438"/>
          <p:cNvSpPr txBox="1"/>
          <p:nvPr/>
        </p:nvSpPr>
        <p:spPr>
          <a:xfrm>
            <a:off x="507793" y="3054675"/>
            <a:ext cx="307777" cy="915591"/>
          </a:xfrm>
          <a:prstGeom prst="rect">
            <a:avLst/>
          </a:prstGeom>
        </p:spPr>
        <p:txBody>
          <a:bodyPr vert="vert270" wrap="square" lIns="0" tIns="0" rIns="0" bIns="0" rtlCol="0">
            <a:spAutoFit/>
          </a:bodyPr>
          <a:lstStyle/>
          <a:p>
            <a:pPr marL="11906" defTabSz="857250">
              <a:lnSpc>
                <a:spcPts val="1195"/>
              </a:lnSpc>
            </a:pPr>
            <a:r>
              <a:rPr sz="1125" dirty="0">
                <a:solidFill>
                  <a:srgbClr val="252423"/>
                </a:solidFill>
                <a:latin typeface="Tahoma"/>
                <a:cs typeface="Tahoma"/>
              </a:rPr>
              <a:t>Count</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Caseid</a:t>
            </a:r>
            <a:endParaRPr sz="1125">
              <a:solidFill>
                <a:prstClr val="black"/>
              </a:solidFill>
              <a:latin typeface="Tahoma"/>
              <a:cs typeface="Tahoma"/>
            </a:endParaRPr>
          </a:p>
        </p:txBody>
      </p:sp>
      <p:sp>
        <p:nvSpPr>
          <p:cNvPr id="439" name="object 439"/>
          <p:cNvSpPr/>
          <p:nvPr/>
        </p:nvSpPr>
        <p:spPr>
          <a:xfrm>
            <a:off x="1059657"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0" name="object 440"/>
          <p:cNvSpPr/>
          <p:nvPr/>
        </p:nvSpPr>
        <p:spPr>
          <a:xfrm>
            <a:off x="1059657"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1" name="object 441"/>
          <p:cNvSpPr/>
          <p:nvPr/>
        </p:nvSpPr>
        <p:spPr>
          <a:xfrm>
            <a:off x="1059657"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2" name="object 442"/>
          <p:cNvSpPr/>
          <p:nvPr/>
        </p:nvSpPr>
        <p:spPr>
          <a:xfrm>
            <a:off x="1059657"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3" name="object 443"/>
          <p:cNvSpPr/>
          <p:nvPr/>
        </p:nvSpPr>
        <p:spPr>
          <a:xfrm>
            <a:off x="1059657"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4" name="object 444"/>
          <p:cNvSpPr/>
          <p:nvPr/>
        </p:nvSpPr>
        <p:spPr>
          <a:xfrm>
            <a:off x="1059657"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5" name="object 445"/>
          <p:cNvSpPr/>
          <p:nvPr/>
        </p:nvSpPr>
        <p:spPr>
          <a:xfrm>
            <a:off x="1059657"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6" name="object 446"/>
          <p:cNvSpPr/>
          <p:nvPr/>
        </p:nvSpPr>
        <p:spPr>
          <a:xfrm>
            <a:off x="1059657"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7" name="object 447"/>
          <p:cNvSpPr/>
          <p:nvPr/>
        </p:nvSpPr>
        <p:spPr>
          <a:xfrm>
            <a:off x="1059657"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8" name="object 448"/>
          <p:cNvSpPr/>
          <p:nvPr/>
        </p:nvSpPr>
        <p:spPr>
          <a:xfrm>
            <a:off x="1059657"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9" name="object 449"/>
          <p:cNvSpPr/>
          <p:nvPr/>
        </p:nvSpPr>
        <p:spPr>
          <a:xfrm>
            <a:off x="1059657"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0" name="object 450"/>
          <p:cNvSpPr/>
          <p:nvPr/>
        </p:nvSpPr>
        <p:spPr>
          <a:xfrm>
            <a:off x="1059657"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1" name="object 451"/>
          <p:cNvSpPr txBox="1"/>
          <p:nvPr/>
        </p:nvSpPr>
        <p:spPr>
          <a:xfrm>
            <a:off x="820740" y="6280548"/>
            <a:ext cx="48696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May 2023</a:t>
            </a:r>
            <a:endParaRPr sz="844">
              <a:solidFill>
                <a:prstClr val="black"/>
              </a:solidFill>
              <a:latin typeface="Segoe UI"/>
              <a:cs typeface="Segoe UI"/>
            </a:endParaRPr>
          </a:p>
        </p:txBody>
      </p:sp>
      <p:sp>
        <p:nvSpPr>
          <p:cNvPr id="452" name="object 452"/>
          <p:cNvSpPr/>
          <p:nvPr/>
        </p:nvSpPr>
        <p:spPr>
          <a:xfrm>
            <a:off x="3185563"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3" name="object 453"/>
          <p:cNvSpPr/>
          <p:nvPr/>
        </p:nvSpPr>
        <p:spPr>
          <a:xfrm>
            <a:off x="3185563"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4" name="object 454"/>
          <p:cNvSpPr/>
          <p:nvPr/>
        </p:nvSpPr>
        <p:spPr>
          <a:xfrm>
            <a:off x="3185563"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5" name="object 455"/>
          <p:cNvSpPr/>
          <p:nvPr/>
        </p:nvSpPr>
        <p:spPr>
          <a:xfrm>
            <a:off x="3185563"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6" name="object 456"/>
          <p:cNvSpPr/>
          <p:nvPr/>
        </p:nvSpPr>
        <p:spPr>
          <a:xfrm>
            <a:off x="3185563"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7" name="object 457"/>
          <p:cNvSpPr/>
          <p:nvPr/>
        </p:nvSpPr>
        <p:spPr>
          <a:xfrm>
            <a:off x="3185563"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8" name="object 458"/>
          <p:cNvSpPr/>
          <p:nvPr/>
        </p:nvSpPr>
        <p:spPr>
          <a:xfrm>
            <a:off x="3185563"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9" name="object 459"/>
          <p:cNvSpPr/>
          <p:nvPr/>
        </p:nvSpPr>
        <p:spPr>
          <a:xfrm>
            <a:off x="3185563"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0" name="object 460"/>
          <p:cNvSpPr/>
          <p:nvPr/>
        </p:nvSpPr>
        <p:spPr>
          <a:xfrm>
            <a:off x="3185563"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1" name="object 461"/>
          <p:cNvSpPr/>
          <p:nvPr/>
        </p:nvSpPr>
        <p:spPr>
          <a:xfrm>
            <a:off x="3185563"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2" name="object 462"/>
          <p:cNvSpPr/>
          <p:nvPr/>
        </p:nvSpPr>
        <p:spPr>
          <a:xfrm>
            <a:off x="3185563"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3" name="object 463"/>
          <p:cNvSpPr/>
          <p:nvPr/>
        </p:nvSpPr>
        <p:spPr>
          <a:xfrm>
            <a:off x="3185563"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4" name="object 464"/>
          <p:cNvSpPr txBox="1"/>
          <p:nvPr/>
        </p:nvSpPr>
        <p:spPr>
          <a:xfrm>
            <a:off x="2968136" y="6280548"/>
            <a:ext cx="444102"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Jun 2023</a:t>
            </a:r>
            <a:endParaRPr sz="844">
              <a:solidFill>
                <a:prstClr val="black"/>
              </a:solidFill>
              <a:latin typeface="Segoe UI"/>
              <a:cs typeface="Segoe UI"/>
            </a:endParaRPr>
          </a:p>
        </p:txBody>
      </p:sp>
      <p:sp>
        <p:nvSpPr>
          <p:cNvPr id="465" name="object 465"/>
          <p:cNvSpPr/>
          <p:nvPr/>
        </p:nvSpPr>
        <p:spPr>
          <a:xfrm>
            <a:off x="5242894"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6" name="object 466"/>
          <p:cNvSpPr/>
          <p:nvPr/>
        </p:nvSpPr>
        <p:spPr>
          <a:xfrm>
            <a:off x="5242894"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7" name="object 467"/>
          <p:cNvSpPr/>
          <p:nvPr/>
        </p:nvSpPr>
        <p:spPr>
          <a:xfrm>
            <a:off x="5242894"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8" name="object 468"/>
          <p:cNvSpPr/>
          <p:nvPr/>
        </p:nvSpPr>
        <p:spPr>
          <a:xfrm>
            <a:off x="5242894"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9" name="object 469"/>
          <p:cNvSpPr/>
          <p:nvPr/>
        </p:nvSpPr>
        <p:spPr>
          <a:xfrm>
            <a:off x="5242894"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0" name="object 470"/>
          <p:cNvSpPr/>
          <p:nvPr/>
        </p:nvSpPr>
        <p:spPr>
          <a:xfrm>
            <a:off x="5242894"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1" name="object 471"/>
          <p:cNvSpPr/>
          <p:nvPr/>
        </p:nvSpPr>
        <p:spPr>
          <a:xfrm>
            <a:off x="5242894"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2" name="object 472"/>
          <p:cNvSpPr/>
          <p:nvPr/>
        </p:nvSpPr>
        <p:spPr>
          <a:xfrm>
            <a:off x="5242894"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3" name="object 473"/>
          <p:cNvSpPr/>
          <p:nvPr/>
        </p:nvSpPr>
        <p:spPr>
          <a:xfrm>
            <a:off x="5242894"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4" name="object 474"/>
          <p:cNvSpPr/>
          <p:nvPr/>
        </p:nvSpPr>
        <p:spPr>
          <a:xfrm>
            <a:off x="5242894"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5" name="object 475"/>
          <p:cNvSpPr/>
          <p:nvPr/>
        </p:nvSpPr>
        <p:spPr>
          <a:xfrm>
            <a:off x="5242894"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6" name="object 476"/>
          <p:cNvSpPr/>
          <p:nvPr/>
        </p:nvSpPr>
        <p:spPr>
          <a:xfrm>
            <a:off x="5242894"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7" name="object 477"/>
          <p:cNvSpPr txBox="1"/>
          <p:nvPr/>
        </p:nvSpPr>
        <p:spPr>
          <a:xfrm>
            <a:off x="5042767" y="6280548"/>
            <a:ext cx="409575"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Jul 2023</a:t>
            </a:r>
            <a:endParaRPr sz="844">
              <a:solidFill>
                <a:prstClr val="black"/>
              </a:solidFill>
              <a:latin typeface="Segoe UI"/>
              <a:cs typeface="Segoe UI"/>
            </a:endParaRPr>
          </a:p>
        </p:txBody>
      </p:sp>
      <p:sp>
        <p:nvSpPr>
          <p:cNvPr id="478" name="object 478"/>
          <p:cNvSpPr/>
          <p:nvPr/>
        </p:nvSpPr>
        <p:spPr>
          <a:xfrm>
            <a:off x="7368802"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9" name="object 479"/>
          <p:cNvSpPr/>
          <p:nvPr/>
        </p:nvSpPr>
        <p:spPr>
          <a:xfrm>
            <a:off x="7368802"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0" name="object 480"/>
          <p:cNvSpPr/>
          <p:nvPr/>
        </p:nvSpPr>
        <p:spPr>
          <a:xfrm>
            <a:off x="7368802"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1" name="object 481"/>
          <p:cNvSpPr/>
          <p:nvPr/>
        </p:nvSpPr>
        <p:spPr>
          <a:xfrm>
            <a:off x="7368802"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2" name="object 482"/>
          <p:cNvSpPr/>
          <p:nvPr/>
        </p:nvSpPr>
        <p:spPr>
          <a:xfrm>
            <a:off x="7368802"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3" name="object 483"/>
          <p:cNvSpPr/>
          <p:nvPr/>
        </p:nvSpPr>
        <p:spPr>
          <a:xfrm>
            <a:off x="7368802"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4" name="object 484"/>
          <p:cNvSpPr/>
          <p:nvPr/>
        </p:nvSpPr>
        <p:spPr>
          <a:xfrm>
            <a:off x="7368802"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5" name="object 485"/>
          <p:cNvSpPr/>
          <p:nvPr/>
        </p:nvSpPr>
        <p:spPr>
          <a:xfrm>
            <a:off x="7368802"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6" name="object 486"/>
          <p:cNvSpPr/>
          <p:nvPr/>
        </p:nvSpPr>
        <p:spPr>
          <a:xfrm>
            <a:off x="7368802"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7" name="object 487"/>
          <p:cNvSpPr/>
          <p:nvPr/>
        </p:nvSpPr>
        <p:spPr>
          <a:xfrm>
            <a:off x="7368802"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8" name="object 488"/>
          <p:cNvSpPr/>
          <p:nvPr/>
        </p:nvSpPr>
        <p:spPr>
          <a:xfrm>
            <a:off x="7368802"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9" name="object 489"/>
          <p:cNvSpPr/>
          <p:nvPr/>
        </p:nvSpPr>
        <p:spPr>
          <a:xfrm>
            <a:off x="7368802"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0" name="object 490"/>
          <p:cNvSpPr txBox="1"/>
          <p:nvPr/>
        </p:nvSpPr>
        <p:spPr>
          <a:xfrm>
            <a:off x="7134769" y="6280548"/>
            <a:ext cx="477441"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Aug 2023</a:t>
            </a:r>
            <a:endParaRPr sz="844">
              <a:solidFill>
                <a:prstClr val="black"/>
              </a:solidFill>
              <a:latin typeface="Segoe UI"/>
              <a:cs typeface="Segoe UI"/>
            </a:endParaRPr>
          </a:p>
        </p:txBody>
      </p:sp>
      <p:sp>
        <p:nvSpPr>
          <p:cNvPr id="491" name="object 491"/>
          <p:cNvSpPr/>
          <p:nvPr/>
        </p:nvSpPr>
        <p:spPr>
          <a:xfrm>
            <a:off x="9494709"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2" name="object 492"/>
          <p:cNvSpPr/>
          <p:nvPr/>
        </p:nvSpPr>
        <p:spPr>
          <a:xfrm>
            <a:off x="9494709"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3" name="object 493"/>
          <p:cNvSpPr/>
          <p:nvPr/>
        </p:nvSpPr>
        <p:spPr>
          <a:xfrm>
            <a:off x="9494709"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4" name="object 494"/>
          <p:cNvSpPr/>
          <p:nvPr/>
        </p:nvSpPr>
        <p:spPr>
          <a:xfrm>
            <a:off x="9494709"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5" name="object 495"/>
          <p:cNvSpPr/>
          <p:nvPr/>
        </p:nvSpPr>
        <p:spPr>
          <a:xfrm>
            <a:off x="9494709"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6" name="object 496"/>
          <p:cNvSpPr/>
          <p:nvPr/>
        </p:nvSpPr>
        <p:spPr>
          <a:xfrm>
            <a:off x="9494709"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7" name="object 497"/>
          <p:cNvSpPr/>
          <p:nvPr/>
        </p:nvSpPr>
        <p:spPr>
          <a:xfrm>
            <a:off x="9494709"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8" name="object 498"/>
          <p:cNvSpPr/>
          <p:nvPr/>
        </p:nvSpPr>
        <p:spPr>
          <a:xfrm>
            <a:off x="9494709"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9" name="object 499"/>
          <p:cNvSpPr/>
          <p:nvPr/>
        </p:nvSpPr>
        <p:spPr>
          <a:xfrm>
            <a:off x="9494709"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0" name="object 500"/>
          <p:cNvSpPr/>
          <p:nvPr/>
        </p:nvSpPr>
        <p:spPr>
          <a:xfrm>
            <a:off x="9494709"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1" name="object 501"/>
          <p:cNvSpPr/>
          <p:nvPr/>
        </p:nvSpPr>
        <p:spPr>
          <a:xfrm>
            <a:off x="9494709"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2" name="object 502"/>
          <p:cNvSpPr/>
          <p:nvPr/>
        </p:nvSpPr>
        <p:spPr>
          <a:xfrm>
            <a:off x="9494709"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3" name="object 503"/>
          <p:cNvSpPr txBox="1"/>
          <p:nvPr/>
        </p:nvSpPr>
        <p:spPr>
          <a:xfrm>
            <a:off x="9269048" y="6280548"/>
            <a:ext cx="46017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Sep 2023</a:t>
            </a:r>
            <a:endParaRPr sz="844">
              <a:solidFill>
                <a:prstClr val="black"/>
              </a:solidFill>
              <a:latin typeface="Segoe UI"/>
              <a:cs typeface="Segoe UI"/>
            </a:endParaRPr>
          </a:p>
        </p:txBody>
      </p:sp>
      <p:sp>
        <p:nvSpPr>
          <p:cNvPr id="504" name="object 504"/>
          <p:cNvSpPr/>
          <p:nvPr/>
        </p:nvSpPr>
        <p:spPr>
          <a:xfrm>
            <a:off x="11552039" y="62031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5" name="object 505"/>
          <p:cNvSpPr/>
          <p:nvPr/>
        </p:nvSpPr>
        <p:spPr>
          <a:xfrm>
            <a:off x="11552039" y="61495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6" name="object 506"/>
          <p:cNvSpPr/>
          <p:nvPr/>
        </p:nvSpPr>
        <p:spPr>
          <a:xfrm>
            <a:off x="11552039" y="60960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7" name="object 507"/>
          <p:cNvSpPr/>
          <p:nvPr/>
        </p:nvSpPr>
        <p:spPr>
          <a:xfrm>
            <a:off x="11552039" y="60424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8" name="object 508"/>
          <p:cNvSpPr/>
          <p:nvPr/>
        </p:nvSpPr>
        <p:spPr>
          <a:xfrm>
            <a:off x="11552039" y="59888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9" name="object 509"/>
          <p:cNvSpPr/>
          <p:nvPr/>
        </p:nvSpPr>
        <p:spPr>
          <a:xfrm>
            <a:off x="11552039" y="116681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0" name="object 510"/>
          <p:cNvSpPr/>
          <p:nvPr/>
        </p:nvSpPr>
        <p:spPr>
          <a:xfrm>
            <a:off x="11552039" y="1113235"/>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1" name="object 511"/>
          <p:cNvSpPr/>
          <p:nvPr/>
        </p:nvSpPr>
        <p:spPr>
          <a:xfrm>
            <a:off x="11552039" y="1059657"/>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2" name="object 512"/>
          <p:cNvSpPr/>
          <p:nvPr/>
        </p:nvSpPr>
        <p:spPr>
          <a:xfrm>
            <a:off x="11552039" y="1006078"/>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3" name="object 513"/>
          <p:cNvSpPr/>
          <p:nvPr/>
        </p:nvSpPr>
        <p:spPr>
          <a:xfrm>
            <a:off x="11552039" y="952500"/>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4" name="object 514"/>
          <p:cNvSpPr/>
          <p:nvPr/>
        </p:nvSpPr>
        <p:spPr>
          <a:xfrm>
            <a:off x="11552039" y="89892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5" name="object 515"/>
          <p:cNvSpPr/>
          <p:nvPr/>
        </p:nvSpPr>
        <p:spPr>
          <a:xfrm>
            <a:off x="11552039" y="84534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6" name="object 516"/>
          <p:cNvSpPr txBox="1"/>
          <p:nvPr/>
        </p:nvSpPr>
        <p:spPr>
          <a:xfrm>
            <a:off x="11331122" y="6280548"/>
            <a:ext cx="45124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Oct 2023</a:t>
            </a:r>
            <a:endParaRPr sz="844">
              <a:solidFill>
                <a:prstClr val="black"/>
              </a:solidFill>
              <a:latin typeface="Segoe UI"/>
              <a:cs typeface="Segoe UI"/>
            </a:endParaRPr>
          </a:p>
        </p:txBody>
      </p:sp>
      <p:sp>
        <p:nvSpPr>
          <p:cNvPr id="517" name="object 517"/>
          <p:cNvSpPr txBox="1"/>
          <p:nvPr/>
        </p:nvSpPr>
        <p:spPr>
          <a:xfrm>
            <a:off x="7270249" y="294267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334</a:t>
            </a:r>
            <a:endParaRPr sz="844">
              <a:solidFill>
                <a:prstClr val="black"/>
              </a:solidFill>
              <a:latin typeface="Segoe UI"/>
              <a:cs typeface="Segoe UI"/>
            </a:endParaRPr>
          </a:p>
        </p:txBody>
      </p:sp>
      <p:sp>
        <p:nvSpPr>
          <p:cNvPr id="518" name="object 518"/>
          <p:cNvSpPr txBox="1"/>
          <p:nvPr/>
        </p:nvSpPr>
        <p:spPr>
          <a:xfrm>
            <a:off x="5144342" y="2022832"/>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371</a:t>
            </a:r>
            <a:endParaRPr sz="844">
              <a:solidFill>
                <a:prstClr val="black"/>
              </a:solidFill>
              <a:latin typeface="Segoe UI"/>
              <a:cs typeface="Segoe UI"/>
            </a:endParaRPr>
          </a:p>
        </p:txBody>
      </p:sp>
      <p:sp>
        <p:nvSpPr>
          <p:cNvPr id="519" name="object 519"/>
          <p:cNvSpPr txBox="1"/>
          <p:nvPr/>
        </p:nvSpPr>
        <p:spPr>
          <a:xfrm>
            <a:off x="985242" y="1894761"/>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378</a:t>
            </a:r>
            <a:endParaRPr sz="844">
              <a:solidFill>
                <a:prstClr val="black"/>
              </a:solidFill>
              <a:latin typeface="Segoe UI"/>
              <a:cs typeface="Segoe UI"/>
            </a:endParaRPr>
          </a:p>
        </p:txBody>
      </p:sp>
      <p:sp>
        <p:nvSpPr>
          <p:cNvPr id="520" name="object 520"/>
          <p:cNvSpPr txBox="1"/>
          <p:nvPr/>
        </p:nvSpPr>
        <p:spPr>
          <a:xfrm>
            <a:off x="7270249" y="18398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381</a:t>
            </a:r>
            <a:endParaRPr sz="844">
              <a:solidFill>
                <a:prstClr val="black"/>
              </a:solidFill>
              <a:latin typeface="Segoe UI"/>
              <a:cs typeface="Segoe UI"/>
            </a:endParaRPr>
          </a:p>
        </p:txBody>
      </p:sp>
      <p:sp>
        <p:nvSpPr>
          <p:cNvPr id="521" name="object 521"/>
          <p:cNvSpPr txBox="1"/>
          <p:nvPr/>
        </p:nvSpPr>
        <p:spPr>
          <a:xfrm>
            <a:off x="9396156" y="2169200"/>
            <a:ext cx="197644" cy="387253"/>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363</a:t>
            </a:r>
            <a:endParaRPr sz="844">
              <a:solidFill>
                <a:prstClr val="black"/>
              </a:solidFill>
              <a:latin typeface="Segoe UI"/>
              <a:cs typeface="Segoe UI"/>
            </a:endParaRPr>
          </a:p>
          <a:p>
            <a:pPr defTabSz="857250">
              <a:spcBef>
                <a:spcPts val="42"/>
              </a:spcBef>
            </a:pPr>
            <a:endParaRPr sz="750">
              <a:solidFill>
                <a:prstClr val="black"/>
              </a:solidFill>
              <a:latin typeface="Segoe UI"/>
              <a:cs typeface="Segoe UI"/>
            </a:endParaRPr>
          </a:p>
          <a:p>
            <a:pPr marL="11906" defTabSz="857250">
              <a:spcBef>
                <a:spcPts val="5"/>
              </a:spcBef>
            </a:pPr>
            <a:r>
              <a:rPr sz="844" dirty="0">
                <a:solidFill>
                  <a:srgbClr val="605D5C"/>
                </a:solidFill>
                <a:latin typeface="Segoe UI"/>
                <a:cs typeface="Segoe UI"/>
              </a:rPr>
              <a:t>362</a:t>
            </a:r>
            <a:endParaRPr sz="844">
              <a:solidFill>
                <a:prstClr val="black"/>
              </a:solidFill>
              <a:latin typeface="Segoe UI"/>
              <a:cs typeface="Segoe UI"/>
            </a:endParaRPr>
          </a:p>
        </p:txBody>
      </p:sp>
      <p:sp>
        <p:nvSpPr>
          <p:cNvPr id="522" name="object 522"/>
          <p:cNvSpPr txBox="1"/>
          <p:nvPr/>
        </p:nvSpPr>
        <p:spPr>
          <a:xfrm>
            <a:off x="985242" y="1492767"/>
            <a:ext cx="197644" cy="346377"/>
          </a:xfrm>
          <a:prstGeom prst="rect">
            <a:avLst/>
          </a:prstGeom>
        </p:spPr>
        <p:txBody>
          <a:bodyPr vert="horz" wrap="square" lIns="0" tIns="47625" rIns="0" bIns="0" rtlCol="0">
            <a:spAutoFit/>
          </a:bodyPr>
          <a:lstStyle/>
          <a:p>
            <a:pPr marL="11906" defTabSz="857250">
              <a:spcBef>
                <a:spcPts val="375"/>
              </a:spcBef>
            </a:pPr>
            <a:r>
              <a:rPr sz="844" dirty="0">
                <a:solidFill>
                  <a:srgbClr val="605D5C"/>
                </a:solidFill>
                <a:latin typeface="Segoe UI"/>
                <a:cs typeface="Segoe UI"/>
              </a:rPr>
              <a:t>398</a:t>
            </a:r>
            <a:endParaRPr sz="844">
              <a:solidFill>
                <a:prstClr val="black"/>
              </a:solidFill>
              <a:latin typeface="Segoe UI"/>
              <a:cs typeface="Segoe UI"/>
            </a:endParaRPr>
          </a:p>
          <a:p>
            <a:pPr marL="11906" defTabSz="857250">
              <a:spcBef>
                <a:spcPts val="286"/>
              </a:spcBef>
            </a:pPr>
            <a:r>
              <a:rPr sz="844" dirty="0">
                <a:solidFill>
                  <a:srgbClr val="605D5C"/>
                </a:solidFill>
                <a:latin typeface="Segoe UI"/>
                <a:cs typeface="Segoe UI"/>
              </a:rPr>
              <a:t>389</a:t>
            </a:r>
            <a:endParaRPr sz="844">
              <a:solidFill>
                <a:prstClr val="black"/>
              </a:solidFill>
              <a:latin typeface="Segoe UI"/>
              <a:cs typeface="Segoe UI"/>
            </a:endParaRPr>
          </a:p>
        </p:txBody>
      </p:sp>
      <p:sp>
        <p:nvSpPr>
          <p:cNvPr id="523" name="object 523"/>
          <p:cNvSpPr txBox="1"/>
          <p:nvPr/>
        </p:nvSpPr>
        <p:spPr>
          <a:xfrm>
            <a:off x="11429348" y="5376030"/>
            <a:ext cx="197644" cy="690413"/>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201</a:t>
            </a:r>
            <a:endParaRPr sz="844">
              <a:solidFill>
                <a:prstClr val="black"/>
              </a:solidFill>
              <a:latin typeface="Segoe UI"/>
              <a:cs typeface="Segoe UI"/>
            </a:endParaRPr>
          </a:p>
          <a:p>
            <a:pPr defTabSz="857250">
              <a:spcBef>
                <a:spcPts val="42"/>
              </a:spcBef>
            </a:pPr>
            <a:endParaRPr sz="938">
              <a:solidFill>
                <a:prstClr val="black"/>
              </a:solidFill>
              <a:latin typeface="Segoe UI"/>
              <a:cs typeface="Segoe UI"/>
            </a:endParaRPr>
          </a:p>
          <a:p>
            <a:pPr marL="11906" defTabSz="857250"/>
            <a:r>
              <a:rPr sz="844" dirty="0">
                <a:solidFill>
                  <a:srgbClr val="605D5C"/>
                </a:solidFill>
                <a:latin typeface="Segoe UI"/>
                <a:cs typeface="Segoe UI"/>
              </a:rPr>
              <a:t>185</a:t>
            </a:r>
            <a:endParaRPr sz="844">
              <a:solidFill>
                <a:prstClr val="black"/>
              </a:solidFill>
              <a:latin typeface="Segoe UI"/>
              <a:cs typeface="Segoe UI"/>
            </a:endParaRPr>
          </a:p>
          <a:p>
            <a:pPr defTabSz="857250">
              <a:spcBef>
                <a:spcPts val="47"/>
              </a:spcBef>
            </a:pPr>
            <a:endParaRPr sz="938">
              <a:solidFill>
                <a:prstClr val="black"/>
              </a:solidFill>
              <a:latin typeface="Segoe UI"/>
              <a:cs typeface="Segoe UI"/>
            </a:endParaRPr>
          </a:p>
          <a:p>
            <a:pPr marL="11906" defTabSz="857250"/>
            <a:r>
              <a:rPr sz="844" dirty="0">
                <a:solidFill>
                  <a:srgbClr val="605D5C"/>
                </a:solidFill>
                <a:latin typeface="Segoe UI"/>
                <a:cs typeface="Segoe UI"/>
              </a:rPr>
              <a:t>169</a:t>
            </a:r>
            <a:endParaRPr sz="844">
              <a:solidFill>
                <a:prstClr val="black"/>
              </a:solidFill>
              <a:latin typeface="Segoe UI"/>
              <a:cs typeface="Segoe UI"/>
            </a:endParaRPr>
          </a:p>
        </p:txBody>
      </p:sp>
      <p:sp>
        <p:nvSpPr>
          <p:cNvPr id="524" name="object 524"/>
          <p:cNvSpPr txBox="1"/>
          <p:nvPr/>
        </p:nvSpPr>
        <p:spPr>
          <a:xfrm>
            <a:off x="7270249" y="160202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394</a:t>
            </a:r>
            <a:endParaRPr sz="844">
              <a:solidFill>
                <a:prstClr val="black"/>
              </a:solidFill>
              <a:latin typeface="Segoe UI"/>
              <a:cs typeface="Segoe UI"/>
            </a:endParaRPr>
          </a:p>
        </p:txBody>
      </p:sp>
      <p:sp>
        <p:nvSpPr>
          <p:cNvPr id="525" name="object 525"/>
          <p:cNvSpPr txBox="1"/>
          <p:nvPr/>
        </p:nvSpPr>
        <p:spPr>
          <a:xfrm>
            <a:off x="3087011" y="2649934"/>
            <a:ext cx="197644" cy="424058"/>
          </a:xfrm>
          <a:prstGeom prst="rect">
            <a:avLst/>
          </a:prstGeom>
        </p:spPr>
        <p:txBody>
          <a:bodyPr vert="horz" wrap="square" lIns="0" tIns="11906" rIns="0" bIns="0" rtlCol="0">
            <a:spAutoFit/>
          </a:bodyPr>
          <a:lstStyle/>
          <a:p>
            <a:pPr marL="11906" defTabSz="857250">
              <a:lnSpc>
                <a:spcPts val="938"/>
              </a:lnSpc>
              <a:spcBef>
                <a:spcPts val="94"/>
              </a:spcBef>
            </a:pPr>
            <a:r>
              <a:rPr sz="844" dirty="0">
                <a:solidFill>
                  <a:srgbClr val="605D5C"/>
                </a:solidFill>
                <a:latin typeface="Segoe UI"/>
                <a:cs typeface="Segoe UI"/>
              </a:rPr>
              <a:t>350</a:t>
            </a:r>
            <a:endParaRPr sz="844">
              <a:solidFill>
                <a:prstClr val="black"/>
              </a:solidFill>
              <a:latin typeface="Segoe UI"/>
              <a:cs typeface="Segoe UI"/>
            </a:endParaRPr>
          </a:p>
          <a:p>
            <a:pPr marL="11906" defTabSz="857250">
              <a:lnSpc>
                <a:spcPts val="938"/>
              </a:lnSpc>
            </a:pPr>
            <a:r>
              <a:rPr sz="844" dirty="0">
                <a:solidFill>
                  <a:srgbClr val="605D5C"/>
                </a:solidFill>
                <a:latin typeface="Segoe UI"/>
                <a:cs typeface="Segoe UI"/>
              </a:rPr>
              <a:t>344</a:t>
            </a:r>
            <a:endParaRPr sz="844">
              <a:solidFill>
                <a:prstClr val="black"/>
              </a:solidFill>
              <a:latin typeface="Segoe UI"/>
              <a:cs typeface="Segoe UI"/>
            </a:endParaRPr>
          </a:p>
          <a:p>
            <a:pPr marL="11906" defTabSz="857250">
              <a:spcBef>
                <a:spcPts val="427"/>
              </a:spcBef>
            </a:pPr>
            <a:r>
              <a:rPr sz="844" dirty="0">
                <a:solidFill>
                  <a:srgbClr val="605D5C"/>
                </a:solidFill>
                <a:latin typeface="Segoe UI"/>
                <a:cs typeface="Segoe UI"/>
              </a:rPr>
              <a:t>334</a:t>
            </a:r>
            <a:endParaRPr sz="844">
              <a:solidFill>
                <a:prstClr val="black"/>
              </a:solidFill>
              <a:latin typeface="Segoe UI"/>
              <a:cs typeface="Segoe UI"/>
            </a:endParaRPr>
          </a:p>
        </p:txBody>
      </p:sp>
      <p:sp>
        <p:nvSpPr>
          <p:cNvPr id="526" name="object 526"/>
          <p:cNvSpPr txBox="1"/>
          <p:nvPr/>
        </p:nvSpPr>
        <p:spPr>
          <a:xfrm>
            <a:off x="5329214" y="219916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368</a:t>
            </a:r>
            <a:endParaRPr sz="844">
              <a:solidFill>
                <a:prstClr val="black"/>
              </a:solidFill>
              <a:latin typeface="Segoe UI"/>
              <a:cs typeface="Segoe UI"/>
            </a:endParaRPr>
          </a:p>
        </p:txBody>
      </p:sp>
      <p:sp>
        <p:nvSpPr>
          <p:cNvPr id="527" name="object 527"/>
          <p:cNvSpPr txBox="1"/>
          <p:nvPr/>
        </p:nvSpPr>
        <p:spPr>
          <a:xfrm>
            <a:off x="985242" y="226068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358</a:t>
            </a:r>
            <a:endParaRPr sz="844">
              <a:solidFill>
                <a:prstClr val="black"/>
              </a:solidFill>
              <a:latin typeface="Segoe UI"/>
              <a:cs typeface="Segoe UI"/>
            </a:endParaRPr>
          </a:p>
        </p:txBody>
      </p:sp>
      <p:sp>
        <p:nvSpPr>
          <p:cNvPr id="528" name="object 528"/>
          <p:cNvSpPr txBox="1"/>
          <p:nvPr/>
        </p:nvSpPr>
        <p:spPr>
          <a:xfrm>
            <a:off x="5144342" y="2229645"/>
            <a:ext cx="197644" cy="422118"/>
          </a:xfrm>
          <a:prstGeom prst="rect">
            <a:avLst/>
          </a:prstGeom>
        </p:spPr>
        <p:txBody>
          <a:bodyPr vert="horz" wrap="square" lIns="0" tIns="84534" rIns="0" bIns="0" rtlCol="0">
            <a:spAutoFit/>
          </a:bodyPr>
          <a:lstStyle/>
          <a:p>
            <a:pPr marL="11906" defTabSz="857250">
              <a:spcBef>
                <a:spcPts val="666"/>
              </a:spcBef>
            </a:pPr>
            <a:r>
              <a:rPr sz="844" dirty="0">
                <a:solidFill>
                  <a:srgbClr val="605D5C"/>
                </a:solidFill>
                <a:latin typeface="Segoe UI"/>
                <a:cs typeface="Segoe UI"/>
              </a:rPr>
              <a:t>369</a:t>
            </a:r>
            <a:endParaRPr sz="844">
              <a:solidFill>
                <a:prstClr val="black"/>
              </a:solidFill>
              <a:latin typeface="Segoe UI"/>
              <a:cs typeface="Segoe UI"/>
            </a:endParaRPr>
          </a:p>
          <a:p>
            <a:pPr marL="11906" defTabSz="857250">
              <a:spcBef>
                <a:spcPts val="572"/>
              </a:spcBef>
            </a:pPr>
            <a:r>
              <a:rPr sz="844" dirty="0">
                <a:solidFill>
                  <a:srgbClr val="605D5C"/>
                </a:solidFill>
                <a:latin typeface="Segoe UI"/>
                <a:cs typeface="Segoe UI"/>
              </a:rPr>
              <a:t>358</a:t>
            </a:r>
            <a:endParaRPr sz="844">
              <a:solidFill>
                <a:prstClr val="black"/>
              </a:solidFill>
              <a:latin typeface="Segoe UI"/>
              <a:cs typeface="Segoe UI"/>
            </a:endParaRPr>
          </a:p>
        </p:txBody>
      </p:sp>
      <p:sp>
        <p:nvSpPr>
          <p:cNvPr id="529" name="object 529"/>
          <p:cNvSpPr txBox="1"/>
          <p:nvPr/>
        </p:nvSpPr>
        <p:spPr>
          <a:xfrm>
            <a:off x="7270249" y="227897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357</a:t>
            </a:r>
            <a:endParaRPr sz="844">
              <a:solidFill>
                <a:prstClr val="black"/>
              </a:solidFill>
              <a:latin typeface="Segoe UI"/>
              <a:cs typeface="Segoe UI"/>
            </a:endParaRPr>
          </a:p>
        </p:txBody>
      </p:sp>
      <p:sp>
        <p:nvSpPr>
          <p:cNvPr id="530" name="object 530"/>
          <p:cNvSpPr txBox="1"/>
          <p:nvPr/>
        </p:nvSpPr>
        <p:spPr>
          <a:xfrm>
            <a:off x="985242" y="1053148"/>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424</a:t>
            </a:r>
            <a:endParaRPr sz="844">
              <a:solidFill>
                <a:prstClr val="black"/>
              </a:solidFill>
              <a:latin typeface="Segoe UI"/>
              <a:cs typeface="Segoe UI"/>
            </a:endParaRPr>
          </a:p>
        </p:txBody>
      </p:sp>
      <p:sp>
        <p:nvSpPr>
          <p:cNvPr id="531" name="object 531"/>
          <p:cNvSpPr txBox="1"/>
          <p:nvPr/>
        </p:nvSpPr>
        <p:spPr>
          <a:xfrm>
            <a:off x="11429348" y="517477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212</a:t>
            </a:r>
            <a:endParaRPr sz="844">
              <a:solidFill>
                <a:prstClr val="black"/>
              </a:solidFill>
              <a:latin typeface="Segoe UI"/>
              <a:cs typeface="Segoe UI"/>
            </a:endParaRPr>
          </a:p>
        </p:txBody>
      </p:sp>
      <p:sp>
        <p:nvSpPr>
          <p:cNvPr id="532" name="object 532"/>
          <p:cNvSpPr txBox="1"/>
          <p:nvPr/>
        </p:nvSpPr>
        <p:spPr>
          <a:xfrm>
            <a:off x="7270249" y="260830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339</a:t>
            </a:r>
            <a:endParaRPr sz="844">
              <a:solidFill>
                <a:prstClr val="black"/>
              </a:solidFill>
              <a:latin typeface="Segoe UI"/>
              <a:cs typeface="Segoe UI"/>
            </a:endParaRPr>
          </a:p>
        </p:txBody>
      </p:sp>
      <p:sp>
        <p:nvSpPr>
          <p:cNvPr id="533" name="object 533"/>
          <p:cNvSpPr txBox="1"/>
          <p:nvPr/>
        </p:nvSpPr>
        <p:spPr>
          <a:xfrm>
            <a:off x="9396156" y="2663190"/>
            <a:ext cx="197644" cy="581281"/>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336</a:t>
            </a:r>
            <a:endParaRPr sz="844">
              <a:solidFill>
                <a:prstClr val="black"/>
              </a:solidFill>
              <a:latin typeface="Segoe UI"/>
              <a:cs typeface="Segoe UI"/>
            </a:endParaRPr>
          </a:p>
          <a:p>
            <a:pPr marL="11906" defTabSz="857250">
              <a:spcBef>
                <a:spcPts val="609"/>
              </a:spcBef>
            </a:pPr>
            <a:r>
              <a:rPr sz="844" dirty="0">
                <a:solidFill>
                  <a:srgbClr val="605D5C"/>
                </a:solidFill>
                <a:latin typeface="Segoe UI"/>
                <a:cs typeface="Segoe UI"/>
              </a:rPr>
              <a:t>338</a:t>
            </a:r>
            <a:endParaRPr sz="844">
              <a:solidFill>
                <a:prstClr val="black"/>
              </a:solidFill>
              <a:latin typeface="Segoe UI"/>
              <a:cs typeface="Segoe UI"/>
            </a:endParaRPr>
          </a:p>
          <a:p>
            <a:pPr marL="11906" defTabSz="857250">
              <a:spcBef>
                <a:spcPts val="820"/>
              </a:spcBef>
            </a:pPr>
            <a:r>
              <a:rPr sz="844" dirty="0">
                <a:solidFill>
                  <a:srgbClr val="605D5C"/>
                </a:solidFill>
                <a:latin typeface="Segoe UI"/>
                <a:cs typeface="Segoe UI"/>
              </a:rPr>
              <a:t>312</a:t>
            </a:r>
            <a:endParaRPr sz="844">
              <a:solidFill>
                <a:prstClr val="black"/>
              </a:solidFill>
              <a:latin typeface="Segoe UI"/>
              <a:cs typeface="Segoe UI"/>
            </a:endParaRPr>
          </a:p>
        </p:txBody>
      </p:sp>
      <p:sp>
        <p:nvSpPr>
          <p:cNvPr id="534" name="object 534"/>
          <p:cNvSpPr txBox="1"/>
          <p:nvPr/>
        </p:nvSpPr>
        <p:spPr>
          <a:xfrm>
            <a:off x="3087011" y="1821577"/>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382</a:t>
            </a:r>
            <a:endParaRPr sz="844">
              <a:solidFill>
                <a:prstClr val="black"/>
              </a:solidFill>
              <a:latin typeface="Segoe UI"/>
              <a:cs typeface="Segoe UI"/>
            </a:endParaRPr>
          </a:p>
        </p:txBody>
      </p:sp>
      <p:pic>
        <p:nvPicPr>
          <p:cNvPr id="535" name="object 535"/>
          <p:cNvPicPr/>
          <p:nvPr/>
        </p:nvPicPr>
        <p:blipFill>
          <a:blip r:embed="rId2" cstate="print"/>
          <a:stretch>
            <a:fillRect/>
          </a:stretch>
        </p:blipFill>
        <p:spPr>
          <a:xfrm>
            <a:off x="944166" y="520185"/>
            <a:ext cx="89296" cy="89296"/>
          </a:xfrm>
          <a:prstGeom prst="rect">
            <a:avLst/>
          </a:prstGeom>
        </p:spPr>
      </p:pic>
      <p:pic>
        <p:nvPicPr>
          <p:cNvPr id="536" name="object 536"/>
          <p:cNvPicPr/>
          <p:nvPr/>
        </p:nvPicPr>
        <p:blipFill>
          <a:blip r:embed="rId3" cstate="print"/>
          <a:stretch>
            <a:fillRect/>
          </a:stretch>
        </p:blipFill>
        <p:spPr>
          <a:xfrm>
            <a:off x="1703190" y="520185"/>
            <a:ext cx="89296" cy="89296"/>
          </a:xfrm>
          <a:prstGeom prst="rect">
            <a:avLst/>
          </a:prstGeom>
        </p:spPr>
      </p:pic>
      <p:pic>
        <p:nvPicPr>
          <p:cNvPr id="537" name="object 537"/>
          <p:cNvPicPr/>
          <p:nvPr/>
        </p:nvPicPr>
        <p:blipFill>
          <a:blip r:embed="rId4" cstate="print"/>
          <a:stretch>
            <a:fillRect/>
          </a:stretch>
        </p:blipFill>
        <p:spPr>
          <a:xfrm>
            <a:off x="2149674" y="520185"/>
            <a:ext cx="89296" cy="89296"/>
          </a:xfrm>
          <a:prstGeom prst="rect">
            <a:avLst/>
          </a:prstGeom>
        </p:spPr>
      </p:pic>
      <p:pic>
        <p:nvPicPr>
          <p:cNvPr id="538" name="object 538"/>
          <p:cNvPicPr/>
          <p:nvPr/>
        </p:nvPicPr>
        <p:blipFill>
          <a:blip r:embed="rId5" cstate="print"/>
          <a:stretch>
            <a:fillRect/>
          </a:stretch>
        </p:blipFill>
        <p:spPr>
          <a:xfrm>
            <a:off x="2819400" y="520185"/>
            <a:ext cx="89296" cy="89296"/>
          </a:xfrm>
          <a:prstGeom prst="rect">
            <a:avLst/>
          </a:prstGeom>
        </p:spPr>
      </p:pic>
      <p:sp>
        <p:nvSpPr>
          <p:cNvPr id="539" name="object 539"/>
          <p:cNvSpPr txBox="1"/>
          <p:nvPr/>
        </p:nvSpPr>
        <p:spPr>
          <a:xfrm>
            <a:off x="503040" y="178653"/>
            <a:ext cx="2827139" cy="655019"/>
          </a:xfrm>
          <a:prstGeom prst="rect">
            <a:avLst/>
          </a:prstGeom>
        </p:spPr>
        <p:txBody>
          <a:bodyPr vert="horz" wrap="square" lIns="0" tIns="11906" rIns="0" bIns="0" rtlCol="0">
            <a:spAutoFit/>
          </a:bodyPr>
          <a:lstStyle/>
          <a:p>
            <a:pPr marL="11906" defTabSz="857250">
              <a:spcBef>
                <a:spcPts val="94"/>
              </a:spcBef>
            </a:pPr>
            <a:r>
              <a:rPr sz="1313" spc="-197" dirty="0">
                <a:solidFill>
                  <a:srgbClr val="252423"/>
                </a:solidFill>
                <a:latin typeface="Tahoma"/>
                <a:cs typeface="Tahoma"/>
              </a:rPr>
              <a:t>O</a:t>
            </a:r>
            <a:r>
              <a:rPr sz="1313" spc="19" dirty="0">
                <a:solidFill>
                  <a:srgbClr val="252423"/>
                </a:solidFill>
                <a:latin typeface="Tahoma"/>
                <a:cs typeface="Tahoma"/>
              </a:rPr>
              <a:t>r</a:t>
            </a:r>
            <a:r>
              <a:rPr sz="1313" spc="-9" dirty="0">
                <a:solidFill>
                  <a:srgbClr val="252423"/>
                </a:solidFill>
                <a:latin typeface="Tahoma"/>
                <a:cs typeface="Tahoma"/>
              </a:rPr>
              <a:t>i</a:t>
            </a:r>
            <a:r>
              <a:rPr sz="1313" spc="-89" dirty="0">
                <a:solidFill>
                  <a:srgbClr val="252423"/>
                </a:solidFill>
                <a:latin typeface="Tahoma"/>
                <a:cs typeface="Tahoma"/>
              </a:rPr>
              <a:t>g</a:t>
            </a:r>
            <a:r>
              <a:rPr sz="1313" spc="-9" dirty="0">
                <a:solidFill>
                  <a:srgbClr val="252423"/>
                </a:solidFill>
                <a:latin typeface="Tahoma"/>
                <a:cs typeface="Tahoma"/>
              </a:rPr>
              <a:t>i</a:t>
            </a:r>
            <a:r>
              <a:rPr sz="1313" spc="-80" dirty="0">
                <a:solidFill>
                  <a:srgbClr val="252423"/>
                </a:solidFill>
                <a:latin typeface="Tahoma"/>
                <a:cs typeface="Tahoma"/>
              </a:rPr>
              <a:t>na</a:t>
            </a:r>
            <a:r>
              <a:rPr sz="1313" spc="-33" dirty="0">
                <a:solidFill>
                  <a:srgbClr val="252423"/>
                </a:solidFill>
                <a:latin typeface="Tahoma"/>
                <a:cs typeface="Tahoma"/>
              </a:rPr>
              <a:t>tor</a:t>
            </a:r>
            <a:r>
              <a:rPr sz="1313" spc="-56" dirty="0">
                <a:solidFill>
                  <a:srgbClr val="252423"/>
                </a:solidFill>
                <a:latin typeface="Tahoma"/>
                <a:cs typeface="Tahoma"/>
              </a:rPr>
              <a:t>'</a:t>
            </a:r>
            <a:r>
              <a:rPr sz="1313" spc="23" dirty="0">
                <a:solidFill>
                  <a:srgbClr val="252423"/>
                </a:solidFill>
                <a:latin typeface="Tahoma"/>
                <a:cs typeface="Tahoma"/>
              </a:rPr>
              <a:t>s</a:t>
            </a:r>
            <a:r>
              <a:rPr sz="1313" spc="-107" dirty="0">
                <a:solidFill>
                  <a:srgbClr val="252423"/>
                </a:solidFill>
                <a:latin typeface="Tahoma"/>
                <a:cs typeface="Tahoma"/>
              </a:rPr>
              <a:t> </a:t>
            </a:r>
            <a:r>
              <a:rPr sz="1313" spc="-103" dirty="0">
                <a:solidFill>
                  <a:srgbClr val="252423"/>
                </a:solidFill>
                <a:latin typeface="Tahoma"/>
                <a:cs typeface="Tahoma"/>
              </a:rPr>
              <a:t>M</a:t>
            </a:r>
            <a:r>
              <a:rPr sz="1313" spc="-52" dirty="0">
                <a:solidFill>
                  <a:srgbClr val="252423"/>
                </a:solidFill>
                <a:latin typeface="Tahoma"/>
                <a:cs typeface="Tahoma"/>
              </a:rPr>
              <a:t>onth</a:t>
            </a:r>
            <a:r>
              <a:rPr sz="1313" spc="-47" dirty="0">
                <a:solidFill>
                  <a:srgbClr val="252423"/>
                </a:solidFill>
                <a:latin typeface="Tahoma"/>
                <a:cs typeface="Tahoma"/>
              </a:rPr>
              <a:t>ly</a:t>
            </a:r>
            <a:r>
              <a:rPr sz="1313" spc="-107" dirty="0">
                <a:solidFill>
                  <a:srgbClr val="252423"/>
                </a:solidFill>
                <a:latin typeface="Tahoma"/>
                <a:cs typeface="Tahoma"/>
              </a:rPr>
              <a:t> </a:t>
            </a:r>
            <a:r>
              <a:rPr sz="1313" spc="-150" dirty="0">
                <a:solidFill>
                  <a:srgbClr val="252423"/>
                </a:solidFill>
                <a:latin typeface="Tahoma"/>
                <a:cs typeface="Tahoma"/>
              </a:rPr>
              <a:t>T</a:t>
            </a:r>
            <a:r>
              <a:rPr sz="1313" spc="-9" dirty="0">
                <a:solidFill>
                  <a:srgbClr val="252423"/>
                </a:solidFill>
                <a:latin typeface="Tahoma"/>
                <a:cs typeface="Tahoma"/>
              </a:rPr>
              <a:t>i</a:t>
            </a:r>
            <a:r>
              <a:rPr sz="1313" spc="-47" dirty="0">
                <a:solidFill>
                  <a:srgbClr val="252423"/>
                </a:solidFill>
                <a:latin typeface="Tahoma"/>
                <a:cs typeface="Tahoma"/>
              </a:rPr>
              <a:t>c</a:t>
            </a:r>
            <a:r>
              <a:rPr sz="1313" spc="-56" dirty="0">
                <a:solidFill>
                  <a:srgbClr val="252423"/>
                </a:solidFill>
                <a:latin typeface="Tahoma"/>
                <a:cs typeface="Tahoma"/>
              </a:rPr>
              <a:t>k</a:t>
            </a:r>
            <a:r>
              <a:rPr sz="1313" spc="-47" dirty="0">
                <a:solidFill>
                  <a:srgbClr val="252423"/>
                </a:solidFill>
                <a:latin typeface="Tahoma"/>
                <a:cs typeface="Tahoma"/>
              </a:rPr>
              <a:t>et</a:t>
            </a:r>
            <a:r>
              <a:rPr sz="1313" spc="-107" dirty="0">
                <a:solidFill>
                  <a:srgbClr val="252423"/>
                </a:solidFill>
                <a:latin typeface="Tahoma"/>
                <a:cs typeface="Tahoma"/>
              </a:rPr>
              <a:t> </a:t>
            </a:r>
            <a:r>
              <a:rPr sz="1313" spc="-28" dirty="0">
                <a:solidFill>
                  <a:srgbClr val="252423"/>
                </a:solidFill>
                <a:latin typeface="Tahoma"/>
                <a:cs typeface="Tahoma"/>
              </a:rPr>
              <a:t>Cr</a:t>
            </a:r>
            <a:r>
              <a:rPr sz="1313" spc="-66" dirty="0">
                <a:solidFill>
                  <a:srgbClr val="252423"/>
                </a:solidFill>
                <a:latin typeface="Tahoma"/>
                <a:cs typeface="Tahoma"/>
              </a:rPr>
              <a:t>ea</a:t>
            </a:r>
            <a:r>
              <a:rPr sz="1313" spc="-23" dirty="0">
                <a:solidFill>
                  <a:srgbClr val="252423"/>
                </a:solidFill>
                <a:latin typeface="Tahoma"/>
                <a:cs typeface="Tahoma"/>
              </a:rPr>
              <a:t>ti</a:t>
            </a:r>
            <a:r>
              <a:rPr sz="1313" spc="-75" dirty="0">
                <a:solidFill>
                  <a:srgbClr val="252423"/>
                </a:solidFill>
                <a:latin typeface="Tahoma"/>
                <a:cs typeface="Tahoma"/>
              </a:rPr>
              <a:t>on</a:t>
            </a:r>
            <a:r>
              <a:rPr sz="1313" spc="-107" dirty="0">
                <a:solidFill>
                  <a:srgbClr val="252423"/>
                </a:solidFill>
                <a:latin typeface="Tahoma"/>
                <a:cs typeface="Tahoma"/>
              </a:rPr>
              <a:t> </a:t>
            </a:r>
            <a:r>
              <a:rPr sz="1313" spc="-191" dirty="0">
                <a:solidFill>
                  <a:srgbClr val="252423"/>
                </a:solidFill>
                <a:latin typeface="Tahoma"/>
                <a:cs typeface="Tahoma"/>
              </a:rPr>
              <a:t>T</a:t>
            </a:r>
            <a:r>
              <a:rPr sz="1313" spc="19" dirty="0">
                <a:solidFill>
                  <a:srgbClr val="252423"/>
                </a:solidFill>
                <a:latin typeface="Tahoma"/>
                <a:cs typeface="Tahoma"/>
              </a:rPr>
              <a:t>r</a:t>
            </a:r>
            <a:r>
              <a:rPr sz="1313" spc="-75" dirty="0">
                <a:solidFill>
                  <a:srgbClr val="252423"/>
                </a:solidFill>
                <a:latin typeface="Tahoma"/>
                <a:cs typeface="Tahoma"/>
              </a:rPr>
              <a:t>end</a:t>
            </a:r>
            <a:endParaRPr sz="1313">
              <a:solidFill>
                <a:prstClr val="black"/>
              </a:solidFill>
              <a:latin typeface="Tahoma"/>
              <a:cs typeface="Tahoma"/>
            </a:endParaRPr>
          </a:p>
          <a:p>
            <a:pPr marL="11906" defTabSz="857250">
              <a:spcBef>
                <a:spcPts val="769"/>
              </a:spcBef>
              <a:tabLst>
                <a:tab pos="547092" algn="l"/>
                <a:tab pos="1309092" algn="l"/>
                <a:tab pos="1752599" algn="l"/>
                <a:tab pos="2421136" algn="l"/>
              </a:tabLst>
            </a:pPr>
            <a:r>
              <a:rPr sz="938" b="1" dirty="0">
                <a:solidFill>
                  <a:srgbClr val="605D5C"/>
                </a:solidFill>
                <a:latin typeface="Segoe UI"/>
                <a:cs typeface="Segoe UI"/>
              </a:rPr>
              <a:t>Origin	</a:t>
            </a:r>
            <a:r>
              <a:rPr sz="938" dirty="0">
                <a:solidFill>
                  <a:srgbClr val="605D5C"/>
                </a:solidFill>
                <a:latin typeface="Segoe UI"/>
                <a:cs typeface="Segoe UI"/>
              </a:rPr>
              <a:t>Achmed</a:t>
            </a:r>
            <a:r>
              <a:rPr sz="938" spc="-5" dirty="0">
                <a:solidFill>
                  <a:srgbClr val="605D5C"/>
                </a:solidFill>
                <a:latin typeface="Segoe UI"/>
                <a:cs typeface="Segoe UI"/>
              </a:rPr>
              <a:t> </a:t>
            </a:r>
            <a:r>
              <a:rPr sz="938" dirty="0">
                <a:solidFill>
                  <a:srgbClr val="605D5C"/>
                </a:solidFill>
                <a:latin typeface="Segoe UI"/>
                <a:cs typeface="Segoe UI"/>
              </a:rPr>
              <a:t>M.	Bill</a:t>
            </a:r>
            <a:r>
              <a:rPr sz="938" spc="-5" dirty="0">
                <a:solidFill>
                  <a:srgbClr val="605D5C"/>
                </a:solidFill>
                <a:latin typeface="Segoe UI"/>
                <a:cs typeface="Segoe UI"/>
              </a:rPr>
              <a:t> </a:t>
            </a:r>
            <a:r>
              <a:rPr sz="938" dirty="0">
                <a:solidFill>
                  <a:srgbClr val="605D5C"/>
                </a:solidFill>
                <a:latin typeface="Segoe UI"/>
                <a:cs typeface="Segoe UI"/>
              </a:rPr>
              <a:t>B.	George</a:t>
            </a:r>
            <a:r>
              <a:rPr sz="938" spc="-5" dirty="0">
                <a:solidFill>
                  <a:srgbClr val="605D5C"/>
                </a:solidFill>
                <a:latin typeface="Segoe UI"/>
                <a:cs typeface="Segoe UI"/>
              </a:rPr>
              <a:t> </a:t>
            </a:r>
            <a:r>
              <a:rPr sz="938" dirty="0">
                <a:solidFill>
                  <a:srgbClr val="605D5C"/>
                </a:solidFill>
                <a:latin typeface="Segoe UI"/>
                <a:cs typeface="Segoe UI"/>
              </a:rPr>
              <a:t>E.	Joe</a:t>
            </a:r>
            <a:r>
              <a:rPr sz="938" spc="-47" dirty="0">
                <a:solidFill>
                  <a:srgbClr val="605D5C"/>
                </a:solidFill>
                <a:latin typeface="Segoe UI"/>
                <a:cs typeface="Segoe UI"/>
              </a:rPr>
              <a:t> </a:t>
            </a:r>
            <a:r>
              <a:rPr sz="938" dirty="0">
                <a:solidFill>
                  <a:srgbClr val="605D5C"/>
                </a:solidFill>
                <a:latin typeface="Segoe UI"/>
                <a:cs typeface="Segoe UI"/>
              </a:rPr>
              <a:t>S.</a:t>
            </a:r>
            <a:endParaRPr sz="938">
              <a:solidFill>
                <a:prstClr val="black"/>
              </a:solidFill>
              <a:latin typeface="Segoe UI"/>
              <a:cs typeface="Segoe UI"/>
            </a:endParaRPr>
          </a:p>
          <a:p>
            <a:pPr marL="204191" defTabSz="857250">
              <a:spcBef>
                <a:spcPts val="539"/>
              </a:spcBef>
            </a:pPr>
            <a:r>
              <a:rPr sz="844" dirty="0">
                <a:solidFill>
                  <a:srgbClr val="605D5C"/>
                </a:solidFill>
                <a:latin typeface="Segoe UI"/>
                <a:cs typeface="Segoe UI"/>
              </a:rPr>
              <a:t>450</a:t>
            </a:r>
            <a:endParaRPr sz="844">
              <a:solidFill>
                <a:prstClr val="black"/>
              </a:solidFill>
              <a:latin typeface="Segoe UI"/>
              <a:cs typeface="Segoe UI"/>
            </a:endParaRPr>
          </a:p>
        </p:txBody>
      </p:sp>
      <p:pic>
        <p:nvPicPr>
          <p:cNvPr id="540" name="object 540"/>
          <p:cNvPicPr/>
          <p:nvPr/>
        </p:nvPicPr>
        <p:blipFill>
          <a:blip r:embed="rId6" cstate="print"/>
          <a:stretch>
            <a:fillRect/>
          </a:stretch>
        </p:blipFill>
        <p:spPr>
          <a:xfrm>
            <a:off x="3274815" y="520185"/>
            <a:ext cx="89296" cy="89296"/>
          </a:xfrm>
          <a:prstGeom prst="rect">
            <a:avLst/>
          </a:prstGeom>
        </p:spPr>
      </p:pic>
      <p:sp>
        <p:nvSpPr>
          <p:cNvPr id="541" name="object 541"/>
          <p:cNvSpPr txBox="1"/>
          <p:nvPr/>
        </p:nvSpPr>
        <p:spPr>
          <a:xfrm>
            <a:off x="3371422" y="476279"/>
            <a:ext cx="408383" cy="156357"/>
          </a:xfrm>
          <a:prstGeom prst="rect">
            <a:avLst/>
          </a:prstGeom>
        </p:spPr>
        <p:txBody>
          <a:bodyPr vert="horz" wrap="square" lIns="0" tIns="11906" rIns="0" bIns="0" rtlCol="0">
            <a:spAutoFit/>
          </a:bodyPr>
          <a:lstStyle/>
          <a:p>
            <a:pPr marL="11906" defTabSz="857250">
              <a:spcBef>
                <a:spcPts val="94"/>
              </a:spcBef>
            </a:pPr>
            <a:r>
              <a:rPr sz="938" spc="-28" dirty="0">
                <a:solidFill>
                  <a:srgbClr val="605D5C"/>
                </a:solidFill>
                <a:latin typeface="Segoe UI"/>
                <a:cs typeface="Segoe UI"/>
              </a:rPr>
              <a:t>R</a:t>
            </a:r>
            <a:r>
              <a:rPr sz="938" dirty="0">
                <a:solidFill>
                  <a:srgbClr val="605D5C"/>
                </a:solidFill>
                <a:latin typeface="Segoe UI"/>
                <a:cs typeface="Segoe UI"/>
              </a:rPr>
              <a:t>ona</a:t>
            </a:r>
            <a:r>
              <a:rPr sz="938" spc="-5" dirty="0">
                <a:solidFill>
                  <a:srgbClr val="605D5C"/>
                </a:solidFill>
                <a:latin typeface="Segoe UI"/>
                <a:cs typeface="Segoe UI"/>
              </a:rPr>
              <a:t> </a:t>
            </a:r>
            <a:r>
              <a:rPr sz="938" dirty="0">
                <a:solidFill>
                  <a:srgbClr val="605D5C"/>
                </a:solidFill>
                <a:latin typeface="Segoe UI"/>
                <a:cs typeface="Segoe UI"/>
              </a:rPr>
              <a:t>E.</a:t>
            </a:r>
            <a:endParaRPr sz="938">
              <a:solidFill>
                <a:prstClr val="black"/>
              </a:solidFill>
              <a:latin typeface="Segoe UI"/>
              <a:cs typeface="Segoe UI"/>
            </a:endParaRPr>
          </a:p>
        </p:txBody>
      </p:sp>
      <p:sp>
        <p:nvSpPr>
          <p:cNvPr id="542" name="object 542"/>
          <p:cNvSpPr txBox="1"/>
          <p:nvPr/>
        </p:nvSpPr>
        <p:spPr>
          <a:xfrm>
            <a:off x="6149531" y="6449012"/>
            <a:ext cx="277416" cy="153888"/>
          </a:xfrm>
          <a:prstGeom prst="rect">
            <a:avLst/>
          </a:prstGeom>
        </p:spPr>
        <p:txBody>
          <a:bodyPr vert="horz" wrap="square" lIns="0" tIns="0" rIns="0" bIns="0" rtlCol="0">
            <a:spAutoFit/>
          </a:bodyPr>
          <a:lstStyle/>
          <a:p>
            <a:pPr marL="11906" defTabSz="857250">
              <a:lnSpc>
                <a:spcPts val="1195"/>
              </a:lnSpc>
            </a:pPr>
            <a:r>
              <a:rPr sz="1125" spc="-150" dirty="0">
                <a:solidFill>
                  <a:srgbClr val="252423"/>
                </a:solidFill>
                <a:latin typeface="Trebuchet MS"/>
                <a:cs typeface="Trebuchet MS"/>
              </a:rPr>
              <a:t>Y</a:t>
            </a:r>
            <a:r>
              <a:rPr sz="1125" spc="-52" dirty="0">
                <a:solidFill>
                  <a:srgbClr val="252423"/>
                </a:solidFill>
                <a:latin typeface="Trebuchet MS"/>
                <a:cs typeface="Trebuchet MS"/>
              </a:rPr>
              <a:t>ear</a:t>
            </a:r>
            <a:endParaRPr sz="1125">
              <a:solidFill>
                <a:prstClr val="black"/>
              </a:solid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1801" y="858982"/>
            <a:ext cx="10380573" cy="1413163"/>
          </a:xfrm>
        </p:spPr>
        <p:txBody>
          <a:bodyPr>
            <a:normAutofit/>
          </a:bodyPr>
          <a:lstStyle/>
          <a:p>
            <a:r>
              <a:rPr lang="en-US" dirty="0"/>
              <a:t>Tickets generation summary</a:t>
            </a:r>
            <a:endParaRPr lang="en-CA"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r>
              <a:rPr lang="en-US" dirty="0"/>
              <a:t>The tickets were generated from following input parameters:</a:t>
            </a:r>
          </a:p>
          <a:p>
            <a:pPr marL="285750" indent="-285750">
              <a:buFont typeface="Arial" panose="020B0604020202020204" pitchFamily="34" charset="0"/>
              <a:buChar char="•"/>
            </a:pPr>
            <a:r>
              <a:rPr lang="en-CA" dirty="0">
                <a:effectLst/>
                <a:latin typeface="Calibri" panose="020F0502020204030204" pitchFamily="34" charset="0"/>
              </a:rPr>
              <a:t>Number of tickets to generate: 10000</a:t>
            </a:r>
            <a:endParaRPr lang="en-CA" dirty="0"/>
          </a:p>
          <a:p>
            <a:pPr marL="285750" indent="-285750">
              <a:buFont typeface="Arial" panose="020B0604020202020204" pitchFamily="34" charset="0"/>
              <a:buChar char="•"/>
            </a:pPr>
            <a:r>
              <a:rPr lang="en-CA" dirty="0">
                <a:effectLst/>
                <a:latin typeface="Calibri" panose="020F0502020204030204" pitchFamily="34" charset="0"/>
              </a:rPr>
              <a:t>Time window start date: 2023-05-01</a:t>
            </a:r>
            <a:endParaRPr lang="en-CA" dirty="0"/>
          </a:p>
          <a:p>
            <a:pPr marL="285750" indent="-285750">
              <a:buFont typeface="Arial" panose="020B0604020202020204" pitchFamily="34" charset="0"/>
              <a:buChar char="•"/>
            </a:pPr>
            <a:r>
              <a:rPr lang="en-CA" dirty="0">
                <a:effectLst/>
                <a:latin typeface="Calibri" panose="020F0502020204030204" pitchFamily="34" charset="0"/>
              </a:rPr>
              <a:t>Time window end date: 2023-10-18</a:t>
            </a:r>
            <a:endParaRPr lang="en-CA" dirty="0"/>
          </a:p>
          <a:p>
            <a:r>
              <a:rPr lang="en-US" b="1" dirty="0">
                <a:solidFill>
                  <a:schemeClr val="tx2"/>
                </a:solidFill>
              </a:rPr>
              <a:t>Observation on October Ticket Volume: </a:t>
            </a:r>
            <a:r>
              <a:rPr lang="en-US" dirty="0">
                <a:solidFill>
                  <a:schemeClr val="tx2"/>
                </a:solidFill>
              </a:rPr>
              <a:t>note that since October is midway through, the average ticket volume for this month is anticipated to be lower when compared to the preceding months.</a:t>
            </a:r>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182137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0F48-4BAA-3505-9512-2963B47FB6EB}"/>
              </a:ext>
            </a:extLst>
          </p:cNvPr>
          <p:cNvSpPr>
            <a:spLocks noGrp="1"/>
          </p:cNvSpPr>
          <p:nvPr>
            <p:ph type="title"/>
          </p:nvPr>
        </p:nvSpPr>
        <p:spPr>
          <a:xfrm>
            <a:off x="0" y="221674"/>
            <a:ext cx="5334199" cy="147782"/>
          </a:xfrm>
        </p:spPr>
        <p:txBody>
          <a:bodyPr>
            <a:normAutofit fontScale="90000"/>
          </a:bodyPr>
          <a:lstStyle/>
          <a:p>
            <a:r>
              <a:rPr lang="en-CA" dirty="0"/>
              <a:t>Full Dashboard</a:t>
            </a:r>
          </a:p>
        </p:txBody>
      </p:sp>
      <p:pic>
        <p:nvPicPr>
          <p:cNvPr id="5" name="Picture 4">
            <a:extLst>
              <a:ext uri="{FF2B5EF4-FFF2-40B4-BE49-F238E27FC236}">
                <a16:creationId xmlns:a16="http://schemas.microsoft.com/office/drawing/2014/main" id="{709C81EA-0EFA-B41F-C35C-2D8771374DAA}"/>
              </a:ext>
            </a:extLst>
          </p:cNvPr>
          <p:cNvPicPr>
            <a:picLocks noChangeAspect="1"/>
          </p:cNvPicPr>
          <p:nvPr/>
        </p:nvPicPr>
        <p:blipFill>
          <a:blip r:embed="rId2"/>
          <a:stretch>
            <a:fillRect/>
          </a:stretch>
        </p:blipFill>
        <p:spPr>
          <a:xfrm>
            <a:off x="27709" y="711549"/>
            <a:ext cx="12192000" cy="5924777"/>
          </a:xfrm>
          <a:prstGeom prst="rect">
            <a:avLst/>
          </a:prstGeom>
        </p:spPr>
      </p:pic>
    </p:spTree>
    <p:extLst>
      <p:ext uri="{BB962C8B-B14F-4D97-AF65-F5344CB8AC3E}">
        <p14:creationId xmlns:p14="http://schemas.microsoft.com/office/powerpoint/2010/main" val="5999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1801" y="858982"/>
            <a:ext cx="10380573" cy="1413163"/>
          </a:xfrm>
        </p:spPr>
        <p:txBody>
          <a:bodyPr>
            <a:normAutofit fontScale="90000"/>
          </a:bodyPr>
          <a:lstStyle/>
          <a:p>
            <a:br>
              <a:rPr lang="en-US" dirty="0"/>
            </a:br>
            <a:r>
              <a:rPr lang="en-US" dirty="0"/>
              <a:t>Monthly Ticket Trend by Class</a:t>
            </a:r>
            <a:br>
              <a:rPr lang="en-US" dirty="0"/>
            </a:br>
            <a:br>
              <a:rPr lang="en-US" dirty="0"/>
            </a:br>
            <a:endParaRPr lang="en-CA"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r>
              <a:rPr lang="en-US" dirty="0"/>
              <a:t>This chart displays the monthly count of tickets for different classes from May to October 2023. Each line signifies a distinct ticket class, such as 'Change', 'Incident', 'Problem', and 'Service Request'. Across the period, variations in ticket counts can be observed for each class, with all classes experiencing a noticeable decrease in October. The visualization provides a snapshot of ticket dynamics within this sample dataset over the six-month period.</a:t>
            </a:r>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396772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txBox="1"/>
          <p:nvPr/>
        </p:nvSpPr>
        <p:spPr>
          <a:xfrm>
            <a:off x="413742" y="178653"/>
            <a:ext cx="2015728" cy="214065"/>
          </a:xfrm>
          <a:prstGeom prst="rect">
            <a:avLst/>
          </a:prstGeom>
        </p:spPr>
        <p:txBody>
          <a:bodyPr vert="horz" wrap="square" lIns="0" tIns="11906" rIns="0" bIns="0" rtlCol="0">
            <a:spAutoFit/>
          </a:bodyPr>
          <a:lstStyle/>
          <a:p>
            <a:pPr marL="11906" defTabSz="857250">
              <a:spcBef>
                <a:spcPts val="94"/>
              </a:spcBef>
            </a:pPr>
            <a:r>
              <a:rPr sz="1313" spc="-103" dirty="0">
                <a:solidFill>
                  <a:srgbClr val="252423"/>
                </a:solidFill>
                <a:latin typeface="Tahoma"/>
                <a:cs typeface="Tahoma"/>
              </a:rPr>
              <a:t>M</a:t>
            </a:r>
            <a:r>
              <a:rPr sz="1313" spc="-52" dirty="0">
                <a:solidFill>
                  <a:srgbClr val="252423"/>
                </a:solidFill>
                <a:latin typeface="Tahoma"/>
                <a:cs typeface="Tahoma"/>
              </a:rPr>
              <a:t>onth</a:t>
            </a:r>
            <a:r>
              <a:rPr sz="1313" spc="-47" dirty="0">
                <a:solidFill>
                  <a:srgbClr val="252423"/>
                </a:solidFill>
                <a:latin typeface="Tahoma"/>
                <a:cs typeface="Tahoma"/>
              </a:rPr>
              <a:t>ly</a:t>
            </a:r>
            <a:r>
              <a:rPr sz="1313" spc="-107" dirty="0">
                <a:solidFill>
                  <a:srgbClr val="252423"/>
                </a:solidFill>
                <a:latin typeface="Tahoma"/>
                <a:cs typeface="Tahoma"/>
              </a:rPr>
              <a:t> </a:t>
            </a:r>
            <a:r>
              <a:rPr sz="1313" spc="-150" dirty="0">
                <a:solidFill>
                  <a:srgbClr val="252423"/>
                </a:solidFill>
                <a:latin typeface="Tahoma"/>
                <a:cs typeface="Tahoma"/>
              </a:rPr>
              <a:t>T</a:t>
            </a:r>
            <a:r>
              <a:rPr sz="1313" spc="-9" dirty="0">
                <a:solidFill>
                  <a:srgbClr val="252423"/>
                </a:solidFill>
                <a:latin typeface="Tahoma"/>
                <a:cs typeface="Tahoma"/>
              </a:rPr>
              <a:t>i</a:t>
            </a:r>
            <a:r>
              <a:rPr sz="1313" spc="-47" dirty="0">
                <a:solidFill>
                  <a:srgbClr val="252423"/>
                </a:solidFill>
                <a:latin typeface="Tahoma"/>
                <a:cs typeface="Tahoma"/>
              </a:rPr>
              <a:t>c</a:t>
            </a:r>
            <a:r>
              <a:rPr sz="1313" spc="-56" dirty="0">
                <a:solidFill>
                  <a:srgbClr val="252423"/>
                </a:solidFill>
                <a:latin typeface="Tahoma"/>
                <a:cs typeface="Tahoma"/>
              </a:rPr>
              <a:t>k</a:t>
            </a:r>
            <a:r>
              <a:rPr sz="1313" spc="-47" dirty="0">
                <a:solidFill>
                  <a:srgbClr val="252423"/>
                </a:solidFill>
                <a:latin typeface="Tahoma"/>
                <a:cs typeface="Tahoma"/>
              </a:rPr>
              <a:t>et</a:t>
            </a:r>
            <a:r>
              <a:rPr sz="1313" spc="-107" dirty="0">
                <a:solidFill>
                  <a:srgbClr val="252423"/>
                </a:solidFill>
                <a:latin typeface="Tahoma"/>
                <a:cs typeface="Tahoma"/>
              </a:rPr>
              <a:t> </a:t>
            </a:r>
            <a:r>
              <a:rPr sz="1313" spc="-191" dirty="0">
                <a:solidFill>
                  <a:srgbClr val="252423"/>
                </a:solidFill>
                <a:latin typeface="Tahoma"/>
                <a:cs typeface="Tahoma"/>
              </a:rPr>
              <a:t>T</a:t>
            </a:r>
            <a:r>
              <a:rPr sz="1313" spc="19" dirty="0">
                <a:solidFill>
                  <a:srgbClr val="252423"/>
                </a:solidFill>
                <a:latin typeface="Tahoma"/>
                <a:cs typeface="Tahoma"/>
              </a:rPr>
              <a:t>r</a:t>
            </a:r>
            <a:r>
              <a:rPr sz="1313" spc="-75" dirty="0">
                <a:solidFill>
                  <a:srgbClr val="252423"/>
                </a:solidFill>
                <a:latin typeface="Tahoma"/>
                <a:cs typeface="Tahoma"/>
              </a:rPr>
              <a:t>end</a:t>
            </a:r>
            <a:r>
              <a:rPr sz="1313" spc="-107" dirty="0">
                <a:solidFill>
                  <a:srgbClr val="252423"/>
                </a:solidFill>
                <a:latin typeface="Tahoma"/>
                <a:cs typeface="Tahoma"/>
              </a:rPr>
              <a:t> </a:t>
            </a:r>
            <a:r>
              <a:rPr sz="1313" spc="-89" dirty="0">
                <a:solidFill>
                  <a:srgbClr val="252423"/>
                </a:solidFill>
                <a:latin typeface="Tahoma"/>
                <a:cs typeface="Tahoma"/>
              </a:rPr>
              <a:t>b</a:t>
            </a:r>
            <a:r>
              <a:rPr sz="1313" spc="-47" dirty="0">
                <a:solidFill>
                  <a:srgbClr val="252423"/>
                </a:solidFill>
                <a:latin typeface="Tahoma"/>
                <a:cs typeface="Tahoma"/>
              </a:rPr>
              <a:t>y</a:t>
            </a:r>
            <a:r>
              <a:rPr sz="1313" spc="-107" dirty="0">
                <a:solidFill>
                  <a:srgbClr val="252423"/>
                </a:solidFill>
                <a:latin typeface="Tahoma"/>
                <a:cs typeface="Tahoma"/>
              </a:rPr>
              <a:t> </a:t>
            </a:r>
            <a:r>
              <a:rPr sz="1313" spc="-14" dirty="0">
                <a:solidFill>
                  <a:srgbClr val="252423"/>
                </a:solidFill>
                <a:latin typeface="Tahoma"/>
                <a:cs typeface="Tahoma"/>
              </a:rPr>
              <a:t>Cl</a:t>
            </a:r>
            <a:r>
              <a:rPr sz="1313" spc="-80" dirty="0">
                <a:solidFill>
                  <a:srgbClr val="252423"/>
                </a:solidFill>
                <a:latin typeface="Tahoma"/>
                <a:cs typeface="Tahoma"/>
              </a:rPr>
              <a:t>a</a:t>
            </a:r>
            <a:r>
              <a:rPr sz="1313" spc="23" dirty="0">
                <a:solidFill>
                  <a:srgbClr val="252423"/>
                </a:solidFill>
                <a:latin typeface="Tahoma"/>
                <a:cs typeface="Tahoma"/>
              </a:rPr>
              <a:t>ss</a:t>
            </a:r>
            <a:endParaRPr sz="1313" dirty="0">
              <a:solidFill>
                <a:prstClr val="black"/>
              </a:solidFill>
              <a:latin typeface="Tahoma"/>
              <a:cs typeface="Tahoma"/>
            </a:endParaRPr>
          </a:p>
        </p:txBody>
      </p:sp>
      <p:grpSp>
        <p:nvGrpSpPr>
          <p:cNvPr id="5" name="object 5"/>
          <p:cNvGrpSpPr/>
          <p:nvPr/>
        </p:nvGrpSpPr>
        <p:grpSpPr>
          <a:xfrm>
            <a:off x="881063" y="767954"/>
            <a:ext cx="10724555" cy="5497711"/>
            <a:chOff x="762000" y="819150"/>
            <a:chExt cx="11439525" cy="5864225"/>
          </a:xfrm>
        </p:grpSpPr>
        <p:sp>
          <p:nvSpPr>
            <p:cNvPr id="6" name="object 6"/>
            <p:cNvSpPr/>
            <p:nvPr/>
          </p:nvSpPr>
          <p:spPr>
            <a:xfrm>
              <a:off x="762000" y="66738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 name="object 7"/>
            <p:cNvSpPr/>
            <p:nvPr/>
          </p:nvSpPr>
          <p:spPr>
            <a:xfrm>
              <a:off x="4762500" y="66738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762000" y="5698070"/>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8010525" y="975791"/>
                  </a:moveTo>
                  <a:lnTo>
                    <a:pt x="8001000" y="975791"/>
                  </a:lnTo>
                  <a:lnTo>
                    <a:pt x="8001000" y="985316"/>
                  </a:lnTo>
                  <a:lnTo>
                    <a:pt x="8010525" y="985316"/>
                  </a:lnTo>
                  <a:lnTo>
                    <a:pt x="8010525" y="975791"/>
                  </a:lnTo>
                  <a:close/>
                </a:path>
                <a:path w="11439525" h="985520">
                  <a:moveTo>
                    <a:pt x="8067675" y="975791"/>
                  </a:moveTo>
                  <a:lnTo>
                    <a:pt x="8058150" y="975791"/>
                  </a:lnTo>
                  <a:lnTo>
                    <a:pt x="8058150" y="985316"/>
                  </a:lnTo>
                  <a:lnTo>
                    <a:pt x="8067675" y="985316"/>
                  </a:lnTo>
                  <a:lnTo>
                    <a:pt x="8067675" y="975791"/>
                  </a:lnTo>
                  <a:close/>
                </a:path>
                <a:path w="11439525" h="985520">
                  <a:moveTo>
                    <a:pt x="8124825" y="975791"/>
                  </a:moveTo>
                  <a:lnTo>
                    <a:pt x="8115300" y="975791"/>
                  </a:lnTo>
                  <a:lnTo>
                    <a:pt x="8115300" y="985316"/>
                  </a:lnTo>
                  <a:lnTo>
                    <a:pt x="8124825" y="985316"/>
                  </a:lnTo>
                  <a:lnTo>
                    <a:pt x="8124825" y="975791"/>
                  </a:lnTo>
                  <a:close/>
                </a:path>
                <a:path w="11439525" h="985520">
                  <a:moveTo>
                    <a:pt x="8181975" y="975791"/>
                  </a:moveTo>
                  <a:lnTo>
                    <a:pt x="8172450" y="975791"/>
                  </a:lnTo>
                  <a:lnTo>
                    <a:pt x="8172450" y="985316"/>
                  </a:lnTo>
                  <a:lnTo>
                    <a:pt x="8181975" y="985316"/>
                  </a:lnTo>
                  <a:lnTo>
                    <a:pt x="8181975" y="975791"/>
                  </a:lnTo>
                  <a:close/>
                </a:path>
                <a:path w="11439525" h="985520">
                  <a:moveTo>
                    <a:pt x="8239125" y="975791"/>
                  </a:moveTo>
                  <a:lnTo>
                    <a:pt x="8229600" y="975791"/>
                  </a:lnTo>
                  <a:lnTo>
                    <a:pt x="8229600" y="985316"/>
                  </a:lnTo>
                  <a:lnTo>
                    <a:pt x="8239125" y="985316"/>
                  </a:lnTo>
                  <a:lnTo>
                    <a:pt x="8239125" y="975791"/>
                  </a:lnTo>
                  <a:close/>
                </a:path>
                <a:path w="11439525" h="985520">
                  <a:moveTo>
                    <a:pt x="8296275" y="975791"/>
                  </a:moveTo>
                  <a:lnTo>
                    <a:pt x="8286750" y="975791"/>
                  </a:lnTo>
                  <a:lnTo>
                    <a:pt x="8286750" y="985316"/>
                  </a:lnTo>
                  <a:lnTo>
                    <a:pt x="8296275" y="985316"/>
                  </a:lnTo>
                  <a:lnTo>
                    <a:pt x="8296275" y="975791"/>
                  </a:lnTo>
                  <a:close/>
                </a:path>
                <a:path w="11439525" h="985520">
                  <a:moveTo>
                    <a:pt x="8353425" y="975791"/>
                  </a:moveTo>
                  <a:lnTo>
                    <a:pt x="8343900" y="975791"/>
                  </a:lnTo>
                  <a:lnTo>
                    <a:pt x="8343900" y="985316"/>
                  </a:lnTo>
                  <a:lnTo>
                    <a:pt x="8353425" y="985316"/>
                  </a:lnTo>
                  <a:lnTo>
                    <a:pt x="8353425" y="975791"/>
                  </a:lnTo>
                  <a:close/>
                </a:path>
                <a:path w="11439525" h="985520">
                  <a:moveTo>
                    <a:pt x="8410575" y="975791"/>
                  </a:moveTo>
                  <a:lnTo>
                    <a:pt x="8401050" y="975791"/>
                  </a:lnTo>
                  <a:lnTo>
                    <a:pt x="8401050" y="985316"/>
                  </a:lnTo>
                  <a:lnTo>
                    <a:pt x="8410575" y="985316"/>
                  </a:lnTo>
                  <a:lnTo>
                    <a:pt x="8410575" y="975791"/>
                  </a:lnTo>
                  <a:close/>
                </a:path>
                <a:path w="11439525" h="985520">
                  <a:moveTo>
                    <a:pt x="8467725" y="975791"/>
                  </a:moveTo>
                  <a:lnTo>
                    <a:pt x="8458200" y="975791"/>
                  </a:lnTo>
                  <a:lnTo>
                    <a:pt x="8458200" y="985316"/>
                  </a:lnTo>
                  <a:lnTo>
                    <a:pt x="8467725" y="985316"/>
                  </a:lnTo>
                  <a:lnTo>
                    <a:pt x="8467725" y="975791"/>
                  </a:lnTo>
                  <a:close/>
                </a:path>
                <a:path w="11439525" h="985520">
                  <a:moveTo>
                    <a:pt x="8524875" y="975791"/>
                  </a:moveTo>
                  <a:lnTo>
                    <a:pt x="8515350" y="975791"/>
                  </a:lnTo>
                  <a:lnTo>
                    <a:pt x="8515350" y="985316"/>
                  </a:lnTo>
                  <a:lnTo>
                    <a:pt x="8524875" y="985316"/>
                  </a:lnTo>
                  <a:lnTo>
                    <a:pt x="8524875" y="975791"/>
                  </a:lnTo>
                  <a:close/>
                </a:path>
                <a:path w="11439525" h="985520">
                  <a:moveTo>
                    <a:pt x="8582025" y="975791"/>
                  </a:moveTo>
                  <a:lnTo>
                    <a:pt x="8572500" y="975791"/>
                  </a:lnTo>
                  <a:lnTo>
                    <a:pt x="8572500" y="985316"/>
                  </a:lnTo>
                  <a:lnTo>
                    <a:pt x="8582025" y="985316"/>
                  </a:lnTo>
                  <a:lnTo>
                    <a:pt x="8582025" y="975791"/>
                  </a:lnTo>
                  <a:close/>
                </a:path>
                <a:path w="11439525" h="985520">
                  <a:moveTo>
                    <a:pt x="8639175" y="975791"/>
                  </a:moveTo>
                  <a:lnTo>
                    <a:pt x="8629650" y="975791"/>
                  </a:lnTo>
                  <a:lnTo>
                    <a:pt x="8629650" y="985316"/>
                  </a:lnTo>
                  <a:lnTo>
                    <a:pt x="8639175" y="985316"/>
                  </a:lnTo>
                  <a:lnTo>
                    <a:pt x="8639175" y="975791"/>
                  </a:lnTo>
                  <a:close/>
                </a:path>
                <a:path w="11439525" h="985520">
                  <a:moveTo>
                    <a:pt x="8696325" y="975791"/>
                  </a:moveTo>
                  <a:lnTo>
                    <a:pt x="8686800" y="975791"/>
                  </a:lnTo>
                  <a:lnTo>
                    <a:pt x="8686800" y="985316"/>
                  </a:lnTo>
                  <a:lnTo>
                    <a:pt x="8696325" y="985316"/>
                  </a:lnTo>
                  <a:lnTo>
                    <a:pt x="8696325" y="975791"/>
                  </a:lnTo>
                  <a:close/>
                </a:path>
                <a:path w="11439525" h="985520">
                  <a:moveTo>
                    <a:pt x="8753475" y="975791"/>
                  </a:moveTo>
                  <a:lnTo>
                    <a:pt x="8743950" y="975791"/>
                  </a:lnTo>
                  <a:lnTo>
                    <a:pt x="8743950" y="985316"/>
                  </a:lnTo>
                  <a:lnTo>
                    <a:pt x="8753475" y="985316"/>
                  </a:lnTo>
                  <a:lnTo>
                    <a:pt x="8753475" y="975791"/>
                  </a:lnTo>
                  <a:close/>
                </a:path>
                <a:path w="11439525" h="985520">
                  <a:moveTo>
                    <a:pt x="8810625" y="975791"/>
                  </a:moveTo>
                  <a:lnTo>
                    <a:pt x="8801100" y="975791"/>
                  </a:lnTo>
                  <a:lnTo>
                    <a:pt x="8801100" y="985316"/>
                  </a:lnTo>
                  <a:lnTo>
                    <a:pt x="8810625" y="985316"/>
                  </a:lnTo>
                  <a:lnTo>
                    <a:pt x="8810625" y="975791"/>
                  </a:lnTo>
                  <a:close/>
                </a:path>
                <a:path w="11439525" h="985520">
                  <a:moveTo>
                    <a:pt x="8867775" y="975791"/>
                  </a:moveTo>
                  <a:lnTo>
                    <a:pt x="8858250" y="975791"/>
                  </a:lnTo>
                  <a:lnTo>
                    <a:pt x="8858250" y="985316"/>
                  </a:lnTo>
                  <a:lnTo>
                    <a:pt x="8867775" y="985316"/>
                  </a:lnTo>
                  <a:lnTo>
                    <a:pt x="8867775" y="975791"/>
                  </a:lnTo>
                  <a:close/>
                </a:path>
                <a:path w="11439525" h="985520">
                  <a:moveTo>
                    <a:pt x="8924925" y="975791"/>
                  </a:moveTo>
                  <a:lnTo>
                    <a:pt x="8915400" y="975791"/>
                  </a:lnTo>
                  <a:lnTo>
                    <a:pt x="8915400" y="985316"/>
                  </a:lnTo>
                  <a:lnTo>
                    <a:pt x="8924925" y="985316"/>
                  </a:lnTo>
                  <a:lnTo>
                    <a:pt x="8924925" y="975791"/>
                  </a:lnTo>
                  <a:close/>
                </a:path>
                <a:path w="11439525" h="985520">
                  <a:moveTo>
                    <a:pt x="8982075" y="975791"/>
                  </a:moveTo>
                  <a:lnTo>
                    <a:pt x="8972550" y="975791"/>
                  </a:lnTo>
                  <a:lnTo>
                    <a:pt x="8972550" y="985316"/>
                  </a:lnTo>
                  <a:lnTo>
                    <a:pt x="8982075" y="985316"/>
                  </a:lnTo>
                  <a:lnTo>
                    <a:pt x="8982075" y="975791"/>
                  </a:lnTo>
                  <a:close/>
                </a:path>
                <a:path w="11439525" h="985520">
                  <a:moveTo>
                    <a:pt x="9039225" y="975791"/>
                  </a:moveTo>
                  <a:lnTo>
                    <a:pt x="9029700" y="975791"/>
                  </a:lnTo>
                  <a:lnTo>
                    <a:pt x="9029700" y="985316"/>
                  </a:lnTo>
                  <a:lnTo>
                    <a:pt x="9039225" y="985316"/>
                  </a:lnTo>
                  <a:lnTo>
                    <a:pt x="9039225" y="975791"/>
                  </a:lnTo>
                  <a:close/>
                </a:path>
                <a:path w="11439525" h="985520">
                  <a:moveTo>
                    <a:pt x="9096375" y="975791"/>
                  </a:moveTo>
                  <a:lnTo>
                    <a:pt x="9086850" y="975791"/>
                  </a:lnTo>
                  <a:lnTo>
                    <a:pt x="9086850" y="985316"/>
                  </a:lnTo>
                  <a:lnTo>
                    <a:pt x="9096375" y="985316"/>
                  </a:lnTo>
                  <a:lnTo>
                    <a:pt x="9096375" y="975791"/>
                  </a:lnTo>
                  <a:close/>
                </a:path>
                <a:path w="11439525" h="985520">
                  <a:moveTo>
                    <a:pt x="9153525" y="975791"/>
                  </a:moveTo>
                  <a:lnTo>
                    <a:pt x="9144000" y="975791"/>
                  </a:lnTo>
                  <a:lnTo>
                    <a:pt x="9144000" y="985316"/>
                  </a:lnTo>
                  <a:lnTo>
                    <a:pt x="9153525" y="985316"/>
                  </a:lnTo>
                  <a:lnTo>
                    <a:pt x="9153525" y="975791"/>
                  </a:lnTo>
                  <a:close/>
                </a:path>
                <a:path w="11439525" h="985520">
                  <a:moveTo>
                    <a:pt x="9210675" y="975791"/>
                  </a:moveTo>
                  <a:lnTo>
                    <a:pt x="9201150" y="975791"/>
                  </a:lnTo>
                  <a:lnTo>
                    <a:pt x="9201150" y="985316"/>
                  </a:lnTo>
                  <a:lnTo>
                    <a:pt x="9210675" y="985316"/>
                  </a:lnTo>
                  <a:lnTo>
                    <a:pt x="9210675" y="975791"/>
                  </a:lnTo>
                  <a:close/>
                </a:path>
                <a:path w="11439525" h="985520">
                  <a:moveTo>
                    <a:pt x="9267825" y="975791"/>
                  </a:moveTo>
                  <a:lnTo>
                    <a:pt x="9258300" y="975791"/>
                  </a:lnTo>
                  <a:lnTo>
                    <a:pt x="9258300" y="985316"/>
                  </a:lnTo>
                  <a:lnTo>
                    <a:pt x="9267825" y="985316"/>
                  </a:lnTo>
                  <a:lnTo>
                    <a:pt x="9267825" y="975791"/>
                  </a:lnTo>
                  <a:close/>
                </a:path>
                <a:path w="11439525" h="985520">
                  <a:moveTo>
                    <a:pt x="9324975" y="975791"/>
                  </a:moveTo>
                  <a:lnTo>
                    <a:pt x="9315450" y="975791"/>
                  </a:lnTo>
                  <a:lnTo>
                    <a:pt x="9315450" y="985316"/>
                  </a:lnTo>
                  <a:lnTo>
                    <a:pt x="9324975" y="985316"/>
                  </a:lnTo>
                  <a:lnTo>
                    <a:pt x="9324975" y="975791"/>
                  </a:lnTo>
                  <a:close/>
                </a:path>
                <a:path w="11439525" h="985520">
                  <a:moveTo>
                    <a:pt x="9382125" y="975791"/>
                  </a:moveTo>
                  <a:lnTo>
                    <a:pt x="9372600" y="975791"/>
                  </a:lnTo>
                  <a:lnTo>
                    <a:pt x="9372600" y="985316"/>
                  </a:lnTo>
                  <a:lnTo>
                    <a:pt x="9382125" y="985316"/>
                  </a:lnTo>
                  <a:lnTo>
                    <a:pt x="9382125" y="975791"/>
                  </a:lnTo>
                  <a:close/>
                </a:path>
                <a:path w="11439525" h="985520">
                  <a:moveTo>
                    <a:pt x="9439275" y="975791"/>
                  </a:moveTo>
                  <a:lnTo>
                    <a:pt x="9429750" y="975791"/>
                  </a:lnTo>
                  <a:lnTo>
                    <a:pt x="9429750" y="985316"/>
                  </a:lnTo>
                  <a:lnTo>
                    <a:pt x="9439275" y="985316"/>
                  </a:lnTo>
                  <a:lnTo>
                    <a:pt x="9439275" y="975791"/>
                  </a:lnTo>
                  <a:close/>
                </a:path>
                <a:path w="11439525" h="985520">
                  <a:moveTo>
                    <a:pt x="9496425" y="975791"/>
                  </a:moveTo>
                  <a:lnTo>
                    <a:pt x="9486900" y="975791"/>
                  </a:lnTo>
                  <a:lnTo>
                    <a:pt x="9486900" y="985316"/>
                  </a:lnTo>
                  <a:lnTo>
                    <a:pt x="9496425" y="985316"/>
                  </a:lnTo>
                  <a:lnTo>
                    <a:pt x="9496425" y="975791"/>
                  </a:lnTo>
                  <a:close/>
                </a:path>
                <a:path w="11439525" h="985520">
                  <a:moveTo>
                    <a:pt x="9553575" y="975791"/>
                  </a:moveTo>
                  <a:lnTo>
                    <a:pt x="9544050" y="975791"/>
                  </a:lnTo>
                  <a:lnTo>
                    <a:pt x="9544050" y="985316"/>
                  </a:lnTo>
                  <a:lnTo>
                    <a:pt x="9553575" y="985316"/>
                  </a:lnTo>
                  <a:lnTo>
                    <a:pt x="9553575" y="975791"/>
                  </a:lnTo>
                  <a:close/>
                </a:path>
                <a:path w="11439525" h="985520">
                  <a:moveTo>
                    <a:pt x="9610725" y="975791"/>
                  </a:moveTo>
                  <a:lnTo>
                    <a:pt x="9601200" y="975791"/>
                  </a:lnTo>
                  <a:lnTo>
                    <a:pt x="9601200" y="985316"/>
                  </a:lnTo>
                  <a:lnTo>
                    <a:pt x="9610725" y="985316"/>
                  </a:lnTo>
                  <a:lnTo>
                    <a:pt x="9610725" y="975791"/>
                  </a:lnTo>
                  <a:close/>
                </a:path>
                <a:path w="11439525" h="985520">
                  <a:moveTo>
                    <a:pt x="9667875" y="975791"/>
                  </a:moveTo>
                  <a:lnTo>
                    <a:pt x="9658350" y="975791"/>
                  </a:lnTo>
                  <a:lnTo>
                    <a:pt x="9658350" y="985316"/>
                  </a:lnTo>
                  <a:lnTo>
                    <a:pt x="9667875" y="985316"/>
                  </a:lnTo>
                  <a:lnTo>
                    <a:pt x="9667875" y="975791"/>
                  </a:lnTo>
                  <a:close/>
                </a:path>
                <a:path w="11439525" h="985520">
                  <a:moveTo>
                    <a:pt x="9725025" y="975791"/>
                  </a:moveTo>
                  <a:lnTo>
                    <a:pt x="9715500" y="975791"/>
                  </a:lnTo>
                  <a:lnTo>
                    <a:pt x="9715500" y="985316"/>
                  </a:lnTo>
                  <a:lnTo>
                    <a:pt x="9725025" y="985316"/>
                  </a:lnTo>
                  <a:lnTo>
                    <a:pt x="9725025" y="975791"/>
                  </a:lnTo>
                  <a:close/>
                </a:path>
                <a:path w="11439525" h="985520">
                  <a:moveTo>
                    <a:pt x="9782175" y="975791"/>
                  </a:moveTo>
                  <a:lnTo>
                    <a:pt x="9772650" y="975791"/>
                  </a:lnTo>
                  <a:lnTo>
                    <a:pt x="9772650" y="985316"/>
                  </a:lnTo>
                  <a:lnTo>
                    <a:pt x="9782175" y="985316"/>
                  </a:lnTo>
                  <a:lnTo>
                    <a:pt x="9782175" y="975791"/>
                  </a:lnTo>
                  <a:close/>
                </a:path>
                <a:path w="11439525" h="985520">
                  <a:moveTo>
                    <a:pt x="9839325" y="975791"/>
                  </a:moveTo>
                  <a:lnTo>
                    <a:pt x="9829800" y="975791"/>
                  </a:lnTo>
                  <a:lnTo>
                    <a:pt x="9829800" y="985316"/>
                  </a:lnTo>
                  <a:lnTo>
                    <a:pt x="9839325" y="985316"/>
                  </a:lnTo>
                  <a:lnTo>
                    <a:pt x="9839325" y="975791"/>
                  </a:lnTo>
                  <a:close/>
                </a:path>
                <a:path w="11439525" h="985520">
                  <a:moveTo>
                    <a:pt x="9896475" y="975791"/>
                  </a:moveTo>
                  <a:lnTo>
                    <a:pt x="9886950" y="975791"/>
                  </a:lnTo>
                  <a:lnTo>
                    <a:pt x="9886950" y="985316"/>
                  </a:lnTo>
                  <a:lnTo>
                    <a:pt x="9896475" y="985316"/>
                  </a:lnTo>
                  <a:lnTo>
                    <a:pt x="9896475" y="975791"/>
                  </a:lnTo>
                  <a:close/>
                </a:path>
                <a:path w="11439525" h="985520">
                  <a:moveTo>
                    <a:pt x="9953625" y="975791"/>
                  </a:moveTo>
                  <a:lnTo>
                    <a:pt x="9944100" y="975791"/>
                  </a:lnTo>
                  <a:lnTo>
                    <a:pt x="9944100" y="985316"/>
                  </a:lnTo>
                  <a:lnTo>
                    <a:pt x="9953625" y="985316"/>
                  </a:lnTo>
                  <a:lnTo>
                    <a:pt x="9953625" y="975791"/>
                  </a:lnTo>
                  <a:close/>
                </a:path>
                <a:path w="11439525" h="985520">
                  <a:moveTo>
                    <a:pt x="10010775" y="975791"/>
                  </a:moveTo>
                  <a:lnTo>
                    <a:pt x="10001250" y="975791"/>
                  </a:lnTo>
                  <a:lnTo>
                    <a:pt x="10001250" y="985316"/>
                  </a:lnTo>
                  <a:lnTo>
                    <a:pt x="10010775" y="985316"/>
                  </a:lnTo>
                  <a:lnTo>
                    <a:pt x="10010775" y="975791"/>
                  </a:lnTo>
                  <a:close/>
                </a:path>
                <a:path w="11439525" h="985520">
                  <a:moveTo>
                    <a:pt x="10067925" y="975791"/>
                  </a:moveTo>
                  <a:lnTo>
                    <a:pt x="10058400" y="975791"/>
                  </a:lnTo>
                  <a:lnTo>
                    <a:pt x="10058400" y="985316"/>
                  </a:lnTo>
                  <a:lnTo>
                    <a:pt x="10067925" y="985316"/>
                  </a:lnTo>
                  <a:lnTo>
                    <a:pt x="10067925" y="975791"/>
                  </a:lnTo>
                  <a:close/>
                </a:path>
                <a:path w="11439525" h="985520">
                  <a:moveTo>
                    <a:pt x="10125075" y="975791"/>
                  </a:moveTo>
                  <a:lnTo>
                    <a:pt x="10115550" y="975791"/>
                  </a:lnTo>
                  <a:lnTo>
                    <a:pt x="10115550" y="985316"/>
                  </a:lnTo>
                  <a:lnTo>
                    <a:pt x="10125075" y="985316"/>
                  </a:lnTo>
                  <a:lnTo>
                    <a:pt x="10125075" y="975791"/>
                  </a:lnTo>
                  <a:close/>
                </a:path>
                <a:path w="11439525" h="985520">
                  <a:moveTo>
                    <a:pt x="10182225" y="975791"/>
                  </a:moveTo>
                  <a:lnTo>
                    <a:pt x="10172700" y="975791"/>
                  </a:lnTo>
                  <a:lnTo>
                    <a:pt x="10172700" y="985316"/>
                  </a:lnTo>
                  <a:lnTo>
                    <a:pt x="10182225" y="985316"/>
                  </a:lnTo>
                  <a:lnTo>
                    <a:pt x="10182225" y="975791"/>
                  </a:lnTo>
                  <a:close/>
                </a:path>
                <a:path w="11439525" h="985520">
                  <a:moveTo>
                    <a:pt x="10239375" y="975791"/>
                  </a:moveTo>
                  <a:lnTo>
                    <a:pt x="10229850" y="975791"/>
                  </a:lnTo>
                  <a:lnTo>
                    <a:pt x="10229850" y="985316"/>
                  </a:lnTo>
                  <a:lnTo>
                    <a:pt x="10239375" y="985316"/>
                  </a:lnTo>
                  <a:lnTo>
                    <a:pt x="10239375" y="975791"/>
                  </a:lnTo>
                  <a:close/>
                </a:path>
                <a:path w="11439525" h="985520">
                  <a:moveTo>
                    <a:pt x="10296525" y="975791"/>
                  </a:moveTo>
                  <a:lnTo>
                    <a:pt x="10287000" y="975791"/>
                  </a:lnTo>
                  <a:lnTo>
                    <a:pt x="10287000" y="985316"/>
                  </a:lnTo>
                  <a:lnTo>
                    <a:pt x="10296525" y="985316"/>
                  </a:lnTo>
                  <a:lnTo>
                    <a:pt x="10296525" y="975791"/>
                  </a:lnTo>
                  <a:close/>
                </a:path>
                <a:path w="11439525" h="985520">
                  <a:moveTo>
                    <a:pt x="10353675" y="975791"/>
                  </a:moveTo>
                  <a:lnTo>
                    <a:pt x="10344150" y="975791"/>
                  </a:lnTo>
                  <a:lnTo>
                    <a:pt x="10344150" y="985316"/>
                  </a:lnTo>
                  <a:lnTo>
                    <a:pt x="10353675" y="985316"/>
                  </a:lnTo>
                  <a:lnTo>
                    <a:pt x="10353675" y="975791"/>
                  </a:lnTo>
                  <a:close/>
                </a:path>
                <a:path w="11439525" h="985520">
                  <a:moveTo>
                    <a:pt x="10410825" y="975791"/>
                  </a:moveTo>
                  <a:lnTo>
                    <a:pt x="10401300" y="975791"/>
                  </a:lnTo>
                  <a:lnTo>
                    <a:pt x="10401300" y="985316"/>
                  </a:lnTo>
                  <a:lnTo>
                    <a:pt x="10410825" y="985316"/>
                  </a:lnTo>
                  <a:lnTo>
                    <a:pt x="10410825" y="975791"/>
                  </a:lnTo>
                  <a:close/>
                </a:path>
                <a:path w="11439525" h="985520">
                  <a:moveTo>
                    <a:pt x="10467975" y="975791"/>
                  </a:moveTo>
                  <a:lnTo>
                    <a:pt x="10458450" y="975791"/>
                  </a:lnTo>
                  <a:lnTo>
                    <a:pt x="10458450" y="985316"/>
                  </a:lnTo>
                  <a:lnTo>
                    <a:pt x="10467975" y="985316"/>
                  </a:lnTo>
                  <a:lnTo>
                    <a:pt x="10467975" y="975791"/>
                  </a:lnTo>
                  <a:close/>
                </a:path>
                <a:path w="11439525" h="985520">
                  <a:moveTo>
                    <a:pt x="10525125" y="975791"/>
                  </a:moveTo>
                  <a:lnTo>
                    <a:pt x="10515600" y="975791"/>
                  </a:lnTo>
                  <a:lnTo>
                    <a:pt x="10515600" y="985316"/>
                  </a:lnTo>
                  <a:lnTo>
                    <a:pt x="10525125" y="985316"/>
                  </a:lnTo>
                  <a:lnTo>
                    <a:pt x="10525125" y="975791"/>
                  </a:lnTo>
                  <a:close/>
                </a:path>
                <a:path w="11439525" h="985520">
                  <a:moveTo>
                    <a:pt x="10582275" y="975791"/>
                  </a:moveTo>
                  <a:lnTo>
                    <a:pt x="10572750" y="975791"/>
                  </a:lnTo>
                  <a:lnTo>
                    <a:pt x="10572750" y="985316"/>
                  </a:lnTo>
                  <a:lnTo>
                    <a:pt x="10582275" y="985316"/>
                  </a:lnTo>
                  <a:lnTo>
                    <a:pt x="10582275" y="975791"/>
                  </a:lnTo>
                  <a:close/>
                </a:path>
                <a:path w="11439525" h="985520">
                  <a:moveTo>
                    <a:pt x="10639425" y="975791"/>
                  </a:moveTo>
                  <a:lnTo>
                    <a:pt x="10629900" y="975791"/>
                  </a:lnTo>
                  <a:lnTo>
                    <a:pt x="10629900" y="985316"/>
                  </a:lnTo>
                  <a:lnTo>
                    <a:pt x="10639425" y="985316"/>
                  </a:lnTo>
                  <a:lnTo>
                    <a:pt x="10639425" y="975791"/>
                  </a:lnTo>
                  <a:close/>
                </a:path>
                <a:path w="11439525" h="985520">
                  <a:moveTo>
                    <a:pt x="10696575" y="975791"/>
                  </a:moveTo>
                  <a:lnTo>
                    <a:pt x="10687050" y="975791"/>
                  </a:lnTo>
                  <a:lnTo>
                    <a:pt x="10687050" y="985316"/>
                  </a:lnTo>
                  <a:lnTo>
                    <a:pt x="10696575" y="985316"/>
                  </a:lnTo>
                  <a:lnTo>
                    <a:pt x="10696575" y="975791"/>
                  </a:lnTo>
                  <a:close/>
                </a:path>
                <a:path w="11439525" h="985520">
                  <a:moveTo>
                    <a:pt x="10753725" y="975791"/>
                  </a:moveTo>
                  <a:lnTo>
                    <a:pt x="10744200" y="975791"/>
                  </a:lnTo>
                  <a:lnTo>
                    <a:pt x="10744200" y="985316"/>
                  </a:lnTo>
                  <a:lnTo>
                    <a:pt x="10753725" y="985316"/>
                  </a:lnTo>
                  <a:lnTo>
                    <a:pt x="10753725" y="975791"/>
                  </a:lnTo>
                  <a:close/>
                </a:path>
                <a:path w="11439525" h="985520">
                  <a:moveTo>
                    <a:pt x="10810875" y="975791"/>
                  </a:moveTo>
                  <a:lnTo>
                    <a:pt x="10801350" y="975791"/>
                  </a:lnTo>
                  <a:lnTo>
                    <a:pt x="10801350" y="985316"/>
                  </a:lnTo>
                  <a:lnTo>
                    <a:pt x="10810875" y="985316"/>
                  </a:lnTo>
                  <a:lnTo>
                    <a:pt x="10810875" y="975791"/>
                  </a:lnTo>
                  <a:close/>
                </a:path>
                <a:path w="11439525" h="985520">
                  <a:moveTo>
                    <a:pt x="10868025" y="975791"/>
                  </a:moveTo>
                  <a:lnTo>
                    <a:pt x="10858500" y="975791"/>
                  </a:lnTo>
                  <a:lnTo>
                    <a:pt x="10858500" y="985316"/>
                  </a:lnTo>
                  <a:lnTo>
                    <a:pt x="10868025" y="985316"/>
                  </a:lnTo>
                  <a:lnTo>
                    <a:pt x="10868025" y="975791"/>
                  </a:lnTo>
                  <a:close/>
                </a:path>
                <a:path w="11439525" h="985520">
                  <a:moveTo>
                    <a:pt x="10925175" y="975791"/>
                  </a:moveTo>
                  <a:lnTo>
                    <a:pt x="10915650" y="975791"/>
                  </a:lnTo>
                  <a:lnTo>
                    <a:pt x="10915650" y="985316"/>
                  </a:lnTo>
                  <a:lnTo>
                    <a:pt x="10925175" y="985316"/>
                  </a:lnTo>
                  <a:lnTo>
                    <a:pt x="10925175" y="975791"/>
                  </a:lnTo>
                  <a:close/>
                </a:path>
                <a:path w="11439525" h="985520">
                  <a:moveTo>
                    <a:pt x="10982325" y="975791"/>
                  </a:moveTo>
                  <a:lnTo>
                    <a:pt x="10972800" y="975791"/>
                  </a:lnTo>
                  <a:lnTo>
                    <a:pt x="10972800" y="985316"/>
                  </a:lnTo>
                  <a:lnTo>
                    <a:pt x="10982325" y="985316"/>
                  </a:lnTo>
                  <a:lnTo>
                    <a:pt x="10982325" y="975791"/>
                  </a:lnTo>
                  <a:close/>
                </a:path>
                <a:path w="11439525" h="985520">
                  <a:moveTo>
                    <a:pt x="11039475" y="975791"/>
                  </a:moveTo>
                  <a:lnTo>
                    <a:pt x="11029950" y="975791"/>
                  </a:lnTo>
                  <a:lnTo>
                    <a:pt x="11029950" y="985316"/>
                  </a:lnTo>
                  <a:lnTo>
                    <a:pt x="11039475" y="985316"/>
                  </a:lnTo>
                  <a:lnTo>
                    <a:pt x="11039475" y="975791"/>
                  </a:lnTo>
                  <a:close/>
                </a:path>
                <a:path w="11439525" h="985520">
                  <a:moveTo>
                    <a:pt x="11096625" y="975791"/>
                  </a:moveTo>
                  <a:lnTo>
                    <a:pt x="11087100" y="975791"/>
                  </a:lnTo>
                  <a:lnTo>
                    <a:pt x="11087100" y="985316"/>
                  </a:lnTo>
                  <a:lnTo>
                    <a:pt x="11096625" y="985316"/>
                  </a:lnTo>
                  <a:lnTo>
                    <a:pt x="11096625" y="975791"/>
                  </a:lnTo>
                  <a:close/>
                </a:path>
                <a:path w="11439525" h="985520">
                  <a:moveTo>
                    <a:pt x="11153775" y="975791"/>
                  </a:moveTo>
                  <a:lnTo>
                    <a:pt x="11144250" y="975791"/>
                  </a:lnTo>
                  <a:lnTo>
                    <a:pt x="11144250" y="985316"/>
                  </a:lnTo>
                  <a:lnTo>
                    <a:pt x="11153775" y="985316"/>
                  </a:lnTo>
                  <a:lnTo>
                    <a:pt x="11153775" y="975791"/>
                  </a:lnTo>
                  <a:close/>
                </a:path>
                <a:path w="11439525" h="985520">
                  <a:moveTo>
                    <a:pt x="11210925" y="975791"/>
                  </a:moveTo>
                  <a:lnTo>
                    <a:pt x="11201400" y="975791"/>
                  </a:lnTo>
                  <a:lnTo>
                    <a:pt x="11201400" y="985316"/>
                  </a:lnTo>
                  <a:lnTo>
                    <a:pt x="11210925" y="985316"/>
                  </a:lnTo>
                  <a:lnTo>
                    <a:pt x="11210925" y="975791"/>
                  </a:lnTo>
                  <a:close/>
                </a:path>
                <a:path w="11439525" h="985520">
                  <a:moveTo>
                    <a:pt x="11268075" y="975791"/>
                  </a:moveTo>
                  <a:lnTo>
                    <a:pt x="11258550" y="975791"/>
                  </a:lnTo>
                  <a:lnTo>
                    <a:pt x="11258550" y="985316"/>
                  </a:lnTo>
                  <a:lnTo>
                    <a:pt x="11268075" y="985316"/>
                  </a:lnTo>
                  <a:lnTo>
                    <a:pt x="11268075" y="975791"/>
                  </a:lnTo>
                  <a:close/>
                </a:path>
                <a:path w="11439525" h="985520">
                  <a:moveTo>
                    <a:pt x="11325225" y="975791"/>
                  </a:moveTo>
                  <a:lnTo>
                    <a:pt x="11315700" y="975791"/>
                  </a:lnTo>
                  <a:lnTo>
                    <a:pt x="11315700" y="985316"/>
                  </a:lnTo>
                  <a:lnTo>
                    <a:pt x="11325225" y="985316"/>
                  </a:lnTo>
                  <a:lnTo>
                    <a:pt x="11325225" y="975791"/>
                  </a:lnTo>
                  <a:close/>
                </a:path>
                <a:path w="11439525" h="985520">
                  <a:moveTo>
                    <a:pt x="11382375" y="975791"/>
                  </a:moveTo>
                  <a:lnTo>
                    <a:pt x="11372850" y="975791"/>
                  </a:lnTo>
                  <a:lnTo>
                    <a:pt x="11372850" y="985316"/>
                  </a:lnTo>
                  <a:lnTo>
                    <a:pt x="11382375" y="985316"/>
                  </a:lnTo>
                  <a:lnTo>
                    <a:pt x="11382375" y="975791"/>
                  </a:lnTo>
                  <a:close/>
                </a:path>
                <a:path w="11439525" h="985520">
                  <a:moveTo>
                    <a:pt x="11439525" y="975791"/>
                  </a:moveTo>
                  <a:lnTo>
                    <a:pt x="11430000" y="975791"/>
                  </a:lnTo>
                  <a:lnTo>
                    <a:pt x="11430000" y="985316"/>
                  </a:lnTo>
                  <a:lnTo>
                    <a:pt x="11439525" y="985316"/>
                  </a:lnTo>
                  <a:lnTo>
                    <a:pt x="11439525" y="975791"/>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1276350" y="569807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5276850" y="569807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762000" y="4722291"/>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581025" y="0"/>
                  </a:moveTo>
                  <a:lnTo>
                    <a:pt x="571500" y="0"/>
                  </a:lnTo>
                  <a:lnTo>
                    <a:pt x="571500" y="9525"/>
                  </a:lnTo>
                  <a:lnTo>
                    <a:pt x="581025" y="9525"/>
                  </a:lnTo>
                  <a:lnTo>
                    <a:pt x="581025" y="0"/>
                  </a:lnTo>
                  <a:close/>
                </a:path>
                <a:path w="11439525" h="985520">
                  <a:moveTo>
                    <a:pt x="638175" y="0"/>
                  </a:moveTo>
                  <a:lnTo>
                    <a:pt x="628650" y="0"/>
                  </a:lnTo>
                  <a:lnTo>
                    <a:pt x="628650" y="9525"/>
                  </a:lnTo>
                  <a:lnTo>
                    <a:pt x="638175" y="9525"/>
                  </a:lnTo>
                  <a:lnTo>
                    <a:pt x="638175" y="0"/>
                  </a:lnTo>
                  <a:close/>
                </a:path>
                <a:path w="11439525" h="985520">
                  <a:moveTo>
                    <a:pt x="695325" y="0"/>
                  </a:moveTo>
                  <a:lnTo>
                    <a:pt x="685800" y="0"/>
                  </a:lnTo>
                  <a:lnTo>
                    <a:pt x="685800" y="9525"/>
                  </a:lnTo>
                  <a:lnTo>
                    <a:pt x="695325" y="9525"/>
                  </a:lnTo>
                  <a:lnTo>
                    <a:pt x="695325" y="0"/>
                  </a:lnTo>
                  <a:close/>
                </a:path>
                <a:path w="11439525" h="985520">
                  <a:moveTo>
                    <a:pt x="752475" y="0"/>
                  </a:moveTo>
                  <a:lnTo>
                    <a:pt x="742950" y="0"/>
                  </a:lnTo>
                  <a:lnTo>
                    <a:pt x="742950" y="9525"/>
                  </a:lnTo>
                  <a:lnTo>
                    <a:pt x="752475" y="9525"/>
                  </a:lnTo>
                  <a:lnTo>
                    <a:pt x="752475" y="0"/>
                  </a:lnTo>
                  <a:close/>
                </a:path>
                <a:path w="11439525" h="985520">
                  <a:moveTo>
                    <a:pt x="809625" y="0"/>
                  </a:moveTo>
                  <a:lnTo>
                    <a:pt x="800100" y="0"/>
                  </a:lnTo>
                  <a:lnTo>
                    <a:pt x="800100" y="9525"/>
                  </a:lnTo>
                  <a:lnTo>
                    <a:pt x="809625" y="9525"/>
                  </a:lnTo>
                  <a:lnTo>
                    <a:pt x="809625" y="0"/>
                  </a:lnTo>
                  <a:close/>
                </a:path>
                <a:path w="11439525" h="985520">
                  <a:moveTo>
                    <a:pt x="866775" y="0"/>
                  </a:moveTo>
                  <a:lnTo>
                    <a:pt x="857250" y="0"/>
                  </a:lnTo>
                  <a:lnTo>
                    <a:pt x="857250" y="9525"/>
                  </a:lnTo>
                  <a:lnTo>
                    <a:pt x="866775" y="9525"/>
                  </a:lnTo>
                  <a:lnTo>
                    <a:pt x="866775" y="0"/>
                  </a:lnTo>
                  <a:close/>
                </a:path>
                <a:path w="11439525" h="985520">
                  <a:moveTo>
                    <a:pt x="923925" y="0"/>
                  </a:moveTo>
                  <a:lnTo>
                    <a:pt x="914400" y="0"/>
                  </a:lnTo>
                  <a:lnTo>
                    <a:pt x="914400" y="9525"/>
                  </a:lnTo>
                  <a:lnTo>
                    <a:pt x="923925" y="9525"/>
                  </a:lnTo>
                  <a:lnTo>
                    <a:pt x="923925" y="0"/>
                  </a:lnTo>
                  <a:close/>
                </a:path>
                <a:path w="11439525" h="985520">
                  <a:moveTo>
                    <a:pt x="981075" y="0"/>
                  </a:moveTo>
                  <a:lnTo>
                    <a:pt x="971550" y="0"/>
                  </a:lnTo>
                  <a:lnTo>
                    <a:pt x="971550" y="9525"/>
                  </a:lnTo>
                  <a:lnTo>
                    <a:pt x="981075" y="9525"/>
                  </a:lnTo>
                  <a:lnTo>
                    <a:pt x="981075" y="0"/>
                  </a:lnTo>
                  <a:close/>
                </a:path>
                <a:path w="11439525" h="985520">
                  <a:moveTo>
                    <a:pt x="1038225" y="0"/>
                  </a:moveTo>
                  <a:lnTo>
                    <a:pt x="1028700" y="0"/>
                  </a:lnTo>
                  <a:lnTo>
                    <a:pt x="1028700" y="9525"/>
                  </a:lnTo>
                  <a:lnTo>
                    <a:pt x="1038225" y="9525"/>
                  </a:lnTo>
                  <a:lnTo>
                    <a:pt x="1038225" y="0"/>
                  </a:lnTo>
                  <a:close/>
                </a:path>
                <a:path w="11439525" h="985520">
                  <a:moveTo>
                    <a:pt x="8524875" y="975779"/>
                  </a:moveTo>
                  <a:lnTo>
                    <a:pt x="8515350" y="975779"/>
                  </a:lnTo>
                  <a:lnTo>
                    <a:pt x="8515350" y="985304"/>
                  </a:lnTo>
                  <a:lnTo>
                    <a:pt x="8524875" y="985304"/>
                  </a:lnTo>
                  <a:lnTo>
                    <a:pt x="8524875" y="975779"/>
                  </a:lnTo>
                  <a:close/>
                </a:path>
                <a:path w="11439525" h="985520">
                  <a:moveTo>
                    <a:pt x="8582025" y="975779"/>
                  </a:moveTo>
                  <a:lnTo>
                    <a:pt x="8572500" y="975779"/>
                  </a:lnTo>
                  <a:lnTo>
                    <a:pt x="8572500" y="985304"/>
                  </a:lnTo>
                  <a:lnTo>
                    <a:pt x="8582025" y="985304"/>
                  </a:lnTo>
                  <a:lnTo>
                    <a:pt x="8582025" y="975779"/>
                  </a:lnTo>
                  <a:close/>
                </a:path>
                <a:path w="11439525" h="985520">
                  <a:moveTo>
                    <a:pt x="8639175" y="975779"/>
                  </a:moveTo>
                  <a:lnTo>
                    <a:pt x="8629650" y="975779"/>
                  </a:lnTo>
                  <a:lnTo>
                    <a:pt x="8629650" y="985304"/>
                  </a:lnTo>
                  <a:lnTo>
                    <a:pt x="8639175" y="985304"/>
                  </a:lnTo>
                  <a:lnTo>
                    <a:pt x="8639175" y="975779"/>
                  </a:lnTo>
                  <a:close/>
                </a:path>
                <a:path w="11439525" h="985520">
                  <a:moveTo>
                    <a:pt x="8696325" y="975779"/>
                  </a:moveTo>
                  <a:lnTo>
                    <a:pt x="8686800" y="975779"/>
                  </a:lnTo>
                  <a:lnTo>
                    <a:pt x="8686800" y="985304"/>
                  </a:lnTo>
                  <a:lnTo>
                    <a:pt x="8696325" y="985304"/>
                  </a:lnTo>
                  <a:lnTo>
                    <a:pt x="8696325" y="975779"/>
                  </a:lnTo>
                  <a:close/>
                </a:path>
                <a:path w="11439525" h="985520">
                  <a:moveTo>
                    <a:pt x="8753475" y="975779"/>
                  </a:moveTo>
                  <a:lnTo>
                    <a:pt x="8743950" y="975779"/>
                  </a:lnTo>
                  <a:lnTo>
                    <a:pt x="8743950" y="985304"/>
                  </a:lnTo>
                  <a:lnTo>
                    <a:pt x="8753475" y="985304"/>
                  </a:lnTo>
                  <a:lnTo>
                    <a:pt x="8753475" y="975779"/>
                  </a:lnTo>
                  <a:close/>
                </a:path>
                <a:path w="11439525" h="985520">
                  <a:moveTo>
                    <a:pt x="8810625" y="975779"/>
                  </a:moveTo>
                  <a:lnTo>
                    <a:pt x="8801100" y="975779"/>
                  </a:lnTo>
                  <a:lnTo>
                    <a:pt x="8801100" y="985304"/>
                  </a:lnTo>
                  <a:lnTo>
                    <a:pt x="8810625" y="985304"/>
                  </a:lnTo>
                  <a:lnTo>
                    <a:pt x="8810625" y="975779"/>
                  </a:lnTo>
                  <a:close/>
                </a:path>
                <a:path w="11439525" h="985520">
                  <a:moveTo>
                    <a:pt x="8867775" y="975779"/>
                  </a:moveTo>
                  <a:lnTo>
                    <a:pt x="8858250" y="975779"/>
                  </a:lnTo>
                  <a:lnTo>
                    <a:pt x="8858250" y="985304"/>
                  </a:lnTo>
                  <a:lnTo>
                    <a:pt x="8867775" y="985304"/>
                  </a:lnTo>
                  <a:lnTo>
                    <a:pt x="8867775" y="975779"/>
                  </a:lnTo>
                  <a:close/>
                </a:path>
                <a:path w="11439525" h="985520">
                  <a:moveTo>
                    <a:pt x="8924925" y="975779"/>
                  </a:moveTo>
                  <a:lnTo>
                    <a:pt x="8915400" y="975779"/>
                  </a:lnTo>
                  <a:lnTo>
                    <a:pt x="8915400" y="985304"/>
                  </a:lnTo>
                  <a:lnTo>
                    <a:pt x="8924925" y="985304"/>
                  </a:lnTo>
                  <a:lnTo>
                    <a:pt x="8924925" y="975779"/>
                  </a:lnTo>
                  <a:close/>
                </a:path>
                <a:path w="11439525" h="985520">
                  <a:moveTo>
                    <a:pt x="8982075" y="975779"/>
                  </a:moveTo>
                  <a:lnTo>
                    <a:pt x="8972550" y="975779"/>
                  </a:lnTo>
                  <a:lnTo>
                    <a:pt x="8972550" y="985304"/>
                  </a:lnTo>
                  <a:lnTo>
                    <a:pt x="8982075" y="985304"/>
                  </a:lnTo>
                  <a:lnTo>
                    <a:pt x="8982075" y="975779"/>
                  </a:lnTo>
                  <a:close/>
                </a:path>
                <a:path w="11439525" h="985520">
                  <a:moveTo>
                    <a:pt x="9039225" y="975779"/>
                  </a:moveTo>
                  <a:lnTo>
                    <a:pt x="9029700" y="975779"/>
                  </a:lnTo>
                  <a:lnTo>
                    <a:pt x="9029700" y="985304"/>
                  </a:lnTo>
                  <a:lnTo>
                    <a:pt x="9039225" y="985304"/>
                  </a:lnTo>
                  <a:lnTo>
                    <a:pt x="9039225" y="975779"/>
                  </a:lnTo>
                  <a:close/>
                </a:path>
                <a:path w="11439525" h="985520">
                  <a:moveTo>
                    <a:pt x="9096375" y="975779"/>
                  </a:moveTo>
                  <a:lnTo>
                    <a:pt x="9086850" y="975779"/>
                  </a:lnTo>
                  <a:lnTo>
                    <a:pt x="9086850" y="985304"/>
                  </a:lnTo>
                  <a:lnTo>
                    <a:pt x="9096375" y="985304"/>
                  </a:lnTo>
                  <a:lnTo>
                    <a:pt x="9096375" y="975779"/>
                  </a:lnTo>
                  <a:close/>
                </a:path>
                <a:path w="11439525" h="985520">
                  <a:moveTo>
                    <a:pt x="9153525" y="975779"/>
                  </a:moveTo>
                  <a:lnTo>
                    <a:pt x="9144000" y="975779"/>
                  </a:lnTo>
                  <a:lnTo>
                    <a:pt x="9144000" y="985304"/>
                  </a:lnTo>
                  <a:lnTo>
                    <a:pt x="9153525" y="985304"/>
                  </a:lnTo>
                  <a:lnTo>
                    <a:pt x="9153525" y="975779"/>
                  </a:lnTo>
                  <a:close/>
                </a:path>
                <a:path w="11439525" h="985520">
                  <a:moveTo>
                    <a:pt x="9210675" y="975779"/>
                  </a:moveTo>
                  <a:lnTo>
                    <a:pt x="9201150" y="975779"/>
                  </a:lnTo>
                  <a:lnTo>
                    <a:pt x="9201150" y="985304"/>
                  </a:lnTo>
                  <a:lnTo>
                    <a:pt x="9210675" y="985304"/>
                  </a:lnTo>
                  <a:lnTo>
                    <a:pt x="9210675" y="975779"/>
                  </a:lnTo>
                  <a:close/>
                </a:path>
                <a:path w="11439525" h="985520">
                  <a:moveTo>
                    <a:pt x="9267825" y="975779"/>
                  </a:moveTo>
                  <a:lnTo>
                    <a:pt x="9258300" y="975779"/>
                  </a:lnTo>
                  <a:lnTo>
                    <a:pt x="9258300" y="985304"/>
                  </a:lnTo>
                  <a:lnTo>
                    <a:pt x="9267825" y="985304"/>
                  </a:lnTo>
                  <a:lnTo>
                    <a:pt x="9267825" y="975779"/>
                  </a:lnTo>
                  <a:close/>
                </a:path>
                <a:path w="11439525" h="985520">
                  <a:moveTo>
                    <a:pt x="9324975" y="975779"/>
                  </a:moveTo>
                  <a:lnTo>
                    <a:pt x="9315450" y="975779"/>
                  </a:lnTo>
                  <a:lnTo>
                    <a:pt x="9315450" y="985304"/>
                  </a:lnTo>
                  <a:lnTo>
                    <a:pt x="9324975" y="985304"/>
                  </a:lnTo>
                  <a:lnTo>
                    <a:pt x="9324975" y="975779"/>
                  </a:lnTo>
                  <a:close/>
                </a:path>
                <a:path w="11439525" h="985520">
                  <a:moveTo>
                    <a:pt x="9382125" y="975779"/>
                  </a:moveTo>
                  <a:lnTo>
                    <a:pt x="9372600" y="975779"/>
                  </a:lnTo>
                  <a:lnTo>
                    <a:pt x="9372600" y="985304"/>
                  </a:lnTo>
                  <a:lnTo>
                    <a:pt x="9382125" y="985304"/>
                  </a:lnTo>
                  <a:lnTo>
                    <a:pt x="9382125" y="975779"/>
                  </a:lnTo>
                  <a:close/>
                </a:path>
                <a:path w="11439525" h="985520">
                  <a:moveTo>
                    <a:pt x="9439275" y="975779"/>
                  </a:moveTo>
                  <a:lnTo>
                    <a:pt x="9429750" y="975779"/>
                  </a:lnTo>
                  <a:lnTo>
                    <a:pt x="9429750" y="985304"/>
                  </a:lnTo>
                  <a:lnTo>
                    <a:pt x="9439275" y="985304"/>
                  </a:lnTo>
                  <a:lnTo>
                    <a:pt x="9439275" y="975779"/>
                  </a:lnTo>
                  <a:close/>
                </a:path>
                <a:path w="11439525" h="985520">
                  <a:moveTo>
                    <a:pt x="9496425" y="975779"/>
                  </a:moveTo>
                  <a:lnTo>
                    <a:pt x="9486900" y="975779"/>
                  </a:lnTo>
                  <a:lnTo>
                    <a:pt x="9486900" y="985304"/>
                  </a:lnTo>
                  <a:lnTo>
                    <a:pt x="9496425" y="985304"/>
                  </a:lnTo>
                  <a:lnTo>
                    <a:pt x="9496425" y="975779"/>
                  </a:lnTo>
                  <a:close/>
                </a:path>
                <a:path w="11439525" h="985520">
                  <a:moveTo>
                    <a:pt x="9553575" y="975779"/>
                  </a:moveTo>
                  <a:lnTo>
                    <a:pt x="9544050" y="975779"/>
                  </a:lnTo>
                  <a:lnTo>
                    <a:pt x="9544050" y="985304"/>
                  </a:lnTo>
                  <a:lnTo>
                    <a:pt x="9553575" y="985304"/>
                  </a:lnTo>
                  <a:lnTo>
                    <a:pt x="9553575" y="975779"/>
                  </a:lnTo>
                  <a:close/>
                </a:path>
                <a:path w="11439525" h="985520">
                  <a:moveTo>
                    <a:pt x="9610725" y="975779"/>
                  </a:moveTo>
                  <a:lnTo>
                    <a:pt x="9601200" y="975779"/>
                  </a:lnTo>
                  <a:lnTo>
                    <a:pt x="9601200" y="985304"/>
                  </a:lnTo>
                  <a:lnTo>
                    <a:pt x="9610725" y="985304"/>
                  </a:lnTo>
                  <a:lnTo>
                    <a:pt x="9610725" y="975779"/>
                  </a:lnTo>
                  <a:close/>
                </a:path>
                <a:path w="11439525" h="985520">
                  <a:moveTo>
                    <a:pt x="9667875" y="975779"/>
                  </a:moveTo>
                  <a:lnTo>
                    <a:pt x="9658350" y="975779"/>
                  </a:lnTo>
                  <a:lnTo>
                    <a:pt x="9658350" y="985304"/>
                  </a:lnTo>
                  <a:lnTo>
                    <a:pt x="9667875" y="985304"/>
                  </a:lnTo>
                  <a:lnTo>
                    <a:pt x="9667875" y="975779"/>
                  </a:lnTo>
                  <a:close/>
                </a:path>
                <a:path w="11439525" h="985520">
                  <a:moveTo>
                    <a:pt x="9725025" y="975779"/>
                  </a:moveTo>
                  <a:lnTo>
                    <a:pt x="9715500" y="975779"/>
                  </a:lnTo>
                  <a:lnTo>
                    <a:pt x="9715500" y="985304"/>
                  </a:lnTo>
                  <a:lnTo>
                    <a:pt x="9725025" y="985304"/>
                  </a:lnTo>
                  <a:lnTo>
                    <a:pt x="9725025" y="975779"/>
                  </a:lnTo>
                  <a:close/>
                </a:path>
                <a:path w="11439525" h="985520">
                  <a:moveTo>
                    <a:pt x="9782175" y="975779"/>
                  </a:moveTo>
                  <a:lnTo>
                    <a:pt x="9772650" y="975779"/>
                  </a:lnTo>
                  <a:lnTo>
                    <a:pt x="9772650" y="985304"/>
                  </a:lnTo>
                  <a:lnTo>
                    <a:pt x="9782175" y="985304"/>
                  </a:lnTo>
                  <a:lnTo>
                    <a:pt x="9782175" y="975779"/>
                  </a:lnTo>
                  <a:close/>
                </a:path>
                <a:path w="11439525" h="985520">
                  <a:moveTo>
                    <a:pt x="9839325" y="975779"/>
                  </a:moveTo>
                  <a:lnTo>
                    <a:pt x="9829800" y="975779"/>
                  </a:lnTo>
                  <a:lnTo>
                    <a:pt x="9829800" y="985304"/>
                  </a:lnTo>
                  <a:lnTo>
                    <a:pt x="9839325" y="985304"/>
                  </a:lnTo>
                  <a:lnTo>
                    <a:pt x="9839325" y="975779"/>
                  </a:lnTo>
                  <a:close/>
                </a:path>
                <a:path w="11439525" h="985520">
                  <a:moveTo>
                    <a:pt x="9896475" y="975779"/>
                  </a:moveTo>
                  <a:lnTo>
                    <a:pt x="9886950" y="975779"/>
                  </a:lnTo>
                  <a:lnTo>
                    <a:pt x="9886950" y="985304"/>
                  </a:lnTo>
                  <a:lnTo>
                    <a:pt x="9896475" y="985304"/>
                  </a:lnTo>
                  <a:lnTo>
                    <a:pt x="9896475" y="975779"/>
                  </a:lnTo>
                  <a:close/>
                </a:path>
                <a:path w="11439525" h="985520">
                  <a:moveTo>
                    <a:pt x="9953625" y="975779"/>
                  </a:moveTo>
                  <a:lnTo>
                    <a:pt x="9944100" y="975779"/>
                  </a:lnTo>
                  <a:lnTo>
                    <a:pt x="9944100" y="985304"/>
                  </a:lnTo>
                  <a:lnTo>
                    <a:pt x="9953625" y="985304"/>
                  </a:lnTo>
                  <a:lnTo>
                    <a:pt x="9953625" y="975779"/>
                  </a:lnTo>
                  <a:close/>
                </a:path>
                <a:path w="11439525" h="985520">
                  <a:moveTo>
                    <a:pt x="10010775" y="975779"/>
                  </a:moveTo>
                  <a:lnTo>
                    <a:pt x="10001250" y="975779"/>
                  </a:lnTo>
                  <a:lnTo>
                    <a:pt x="10001250" y="985304"/>
                  </a:lnTo>
                  <a:lnTo>
                    <a:pt x="10010775" y="985304"/>
                  </a:lnTo>
                  <a:lnTo>
                    <a:pt x="10010775" y="975779"/>
                  </a:lnTo>
                  <a:close/>
                </a:path>
                <a:path w="11439525" h="985520">
                  <a:moveTo>
                    <a:pt x="10067925" y="975779"/>
                  </a:moveTo>
                  <a:lnTo>
                    <a:pt x="10058400" y="975779"/>
                  </a:lnTo>
                  <a:lnTo>
                    <a:pt x="10058400" y="985304"/>
                  </a:lnTo>
                  <a:lnTo>
                    <a:pt x="10067925" y="985304"/>
                  </a:lnTo>
                  <a:lnTo>
                    <a:pt x="10067925" y="975779"/>
                  </a:lnTo>
                  <a:close/>
                </a:path>
                <a:path w="11439525" h="985520">
                  <a:moveTo>
                    <a:pt x="10125075" y="975779"/>
                  </a:moveTo>
                  <a:lnTo>
                    <a:pt x="10115550" y="975779"/>
                  </a:lnTo>
                  <a:lnTo>
                    <a:pt x="10115550" y="985304"/>
                  </a:lnTo>
                  <a:lnTo>
                    <a:pt x="10125075" y="985304"/>
                  </a:lnTo>
                  <a:lnTo>
                    <a:pt x="10125075" y="975779"/>
                  </a:lnTo>
                  <a:close/>
                </a:path>
                <a:path w="11439525" h="985520">
                  <a:moveTo>
                    <a:pt x="10182225" y="975779"/>
                  </a:moveTo>
                  <a:lnTo>
                    <a:pt x="10172700" y="975779"/>
                  </a:lnTo>
                  <a:lnTo>
                    <a:pt x="10172700" y="985304"/>
                  </a:lnTo>
                  <a:lnTo>
                    <a:pt x="10182225" y="985304"/>
                  </a:lnTo>
                  <a:lnTo>
                    <a:pt x="10182225" y="975779"/>
                  </a:lnTo>
                  <a:close/>
                </a:path>
                <a:path w="11439525" h="985520">
                  <a:moveTo>
                    <a:pt x="10239375" y="975779"/>
                  </a:moveTo>
                  <a:lnTo>
                    <a:pt x="10229850" y="975779"/>
                  </a:lnTo>
                  <a:lnTo>
                    <a:pt x="10229850" y="985304"/>
                  </a:lnTo>
                  <a:lnTo>
                    <a:pt x="10239375" y="985304"/>
                  </a:lnTo>
                  <a:lnTo>
                    <a:pt x="10239375" y="975779"/>
                  </a:lnTo>
                  <a:close/>
                </a:path>
                <a:path w="11439525" h="985520">
                  <a:moveTo>
                    <a:pt x="10296525" y="975779"/>
                  </a:moveTo>
                  <a:lnTo>
                    <a:pt x="10287000" y="975779"/>
                  </a:lnTo>
                  <a:lnTo>
                    <a:pt x="10287000" y="985304"/>
                  </a:lnTo>
                  <a:lnTo>
                    <a:pt x="10296525" y="985304"/>
                  </a:lnTo>
                  <a:lnTo>
                    <a:pt x="10296525" y="975779"/>
                  </a:lnTo>
                  <a:close/>
                </a:path>
                <a:path w="11439525" h="985520">
                  <a:moveTo>
                    <a:pt x="10353675" y="975779"/>
                  </a:moveTo>
                  <a:lnTo>
                    <a:pt x="10344150" y="975779"/>
                  </a:lnTo>
                  <a:lnTo>
                    <a:pt x="10344150" y="985304"/>
                  </a:lnTo>
                  <a:lnTo>
                    <a:pt x="10353675" y="985304"/>
                  </a:lnTo>
                  <a:lnTo>
                    <a:pt x="10353675" y="975779"/>
                  </a:lnTo>
                  <a:close/>
                </a:path>
                <a:path w="11439525" h="985520">
                  <a:moveTo>
                    <a:pt x="10410825" y="975779"/>
                  </a:moveTo>
                  <a:lnTo>
                    <a:pt x="10401300" y="975779"/>
                  </a:lnTo>
                  <a:lnTo>
                    <a:pt x="10401300" y="985304"/>
                  </a:lnTo>
                  <a:lnTo>
                    <a:pt x="10410825" y="985304"/>
                  </a:lnTo>
                  <a:lnTo>
                    <a:pt x="10410825" y="975779"/>
                  </a:lnTo>
                  <a:close/>
                </a:path>
                <a:path w="11439525" h="985520">
                  <a:moveTo>
                    <a:pt x="10467975" y="975779"/>
                  </a:moveTo>
                  <a:lnTo>
                    <a:pt x="10458450" y="975779"/>
                  </a:lnTo>
                  <a:lnTo>
                    <a:pt x="10458450" y="985304"/>
                  </a:lnTo>
                  <a:lnTo>
                    <a:pt x="10467975" y="985304"/>
                  </a:lnTo>
                  <a:lnTo>
                    <a:pt x="10467975" y="975779"/>
                  </a:lnTo>
                  <a:close/>
                </a:path>
                <a:path w="11439525" h="985520">
                  <a:moveTo>
                    <a:pt x="10525125" y="975779"/>
                  </a:moveTo>
                  <a:lnTo>
                    <a:pt x="10515600" y="975779"/>
                  </a:lnTo>
                  <a:lnTo>
                    <a:pt x="10515600" y="985304"/>
                  </a:lnTo>
                  <a:lnTo>
                    <a:pt x="10525125" y="985304"/>
                  </a:lnTo>
                  <a:lnTo>
                    <a:pt x="10525125" y="975779"/>
                  </a:lnTo>
                  <a:close/>
                </a:path>
                <a:path w="11439525" h="985520">
                  <a:moveTo>
                    <a:pt x="10582275" y="975779"/>
                  </a:moveTo>
                  <a:lnTo>
                    <a:pt x="10572750" y="975779"/>
                  </a:lnTo>
                  <a:lnTo>
                    <a:pt x="10572750" y="985304"/>
                  </a:lnTo>
                  <a:lnTo>
                    <a:pt x="10582275" y="985304"/>
                  </a:lnTo>
                  <a:lnTo>
                    <a:pt x="10582275" y="975779"/>
                  </a:lnTo>
                  <a:close/>
                </a:path>
                <a:path w="11439525" h="985520">
                  <a:moveTo>
                    <a:pt x="10639425" y="975779"/>
                  </a:moveTo>
                  <a:lnTo>
                    <a:pt x="10629900" y="975779"/>
                  </a:lnTo>
                  <a:lnTo>
                    <a:pt x="10629900" y="985304"/>
                  </a:lnTo>
                  <a:lnTo>
                    <a:pt x="10639425" y="985304"/>
                  </a:lnTo>
                  <a:lnTo>
                    <a:pt x="10639425" y="975779"/>
                  </a:lnTo>
                  <a:close/>
                </a:path>
                <a:path w="11439525" h="985520">
                  <a:moveTo>
                    <a:pt x="10696575" y="975779"/>
                  </a:moveTo>
                  <a:lnTo>
                    <a:pt x="10687050" y="975779"/>
                  </a:lnTo>
                  <a:lnTo>
                    <a:pt x="10687050" y="985304"/>
                  </a:lnTo>
                  <a:lnTo>
                    <a:pt x="10696575" y="985304"/>
                  </a:lnTo>
                  <a:lnTo>
                    <a:pt x="10696575" y="975779"/>
                  </a:lnTo>
                  <a:close/>
                </a:path>
                <a:path w="11439525" h="985520">
                  <a:moveTo>
                    <a:pt x="10753725" y="975779"/>
                  </a:moveTo>
                  <a:lnTo>
                    <a:pt x="10744200" y="975779"/>
                  </a:lnTo>
                  <a:lnTo>
                    <a:pt x="10744200" y="985304"/>
                  </a:lnTo>
                  <a:lnTo>
                    <a:pt x="10753725" y="985304"/>
                  </a:lnTo>
                  <a:lnTo>
                    <a:pt x="10753725" y="975779"/>
                  </a:lnTo>
                  <a:close/>
                </a:path>
                <a:path w="11439525" h="985520">
                  <a:moveTo>
                    <a:pt x="10810875" y="975779"/>
                  </a:moveTo>
                  <a:lnTo>
                    <a:pt x="10801350" y="975779"/>
                  </a:lnTo>
                  <a:lnTo>
                    <a:pt x="10801350" y="985304"/>
                  </a:lnTo>
                  <a:lnTo>
                    <a:pt x="10810875" y="985304"/>
                  </a:lnTo>
                  <a:lnTo>
                    <a:pt x="10810875" y="975779"/>
                  </a:lnTo>
                  <a:close/>
                </a:path>
                <a:path w="11439525" h="985520">
                  <a:moveTo>
                    <a:pt x="10868025" y="975779"/>
                  </a:moveTo>
                  <a:lnTo>
                    <a:pt x="10858500" y="975779"/>
                  </a:lnTo>
                  <a:lnTo>
                    <a:pt x="10858500" y="985304"/>
                  </a:lnTo>
                  <a:lnTo>
                    <a:pt x="10868025" y="985304"/>
                  </a:lnTo>
                  <a:lnTo>
                    <a:pt x="10868025" y="975779"/>
                  </a:lnTo>
                  <a:close/>
                </a:path>
                <a:path w="11439525" h="985520">
                  <a:moveTo>
                    <a:pt x="10925175" y="975779"/>
                  </a:moveTo>
                  <a:lnTo>
                    <a:pt x="10915650" y="975779"/>
                  </a:lnTo>
                  <a:lnTo>
                    <a:pt x="10915650" y="985304"/>
                  </a:lnTo>
                  <a:lnTo>
                    <a:pt x="10925175" y="985304"/>
                  </a:lnTo>
                  <a:lnTo>
                    <a:pt x="10925175" y="975779"/>
                  </a:lnTo>
                  <a:close/>
                </a:path>
                <a:path w="11439525" h="985520">
                  <a:moveTo>
                    <a:pt x="10982325" y="975779"/>
                  </a:moveTo>
                  <a:lnTo>
                    <a:pt x="10972800" y="975779"/>
                  </a:lnTo>
                  <a:lnTo>
                    <a:pt x="10972800" y="985304"/>
                  </a:lnTo>
                  <a:lnTo>
                    <a:pt x="10982325" y="985304"/>
                  </a:lnTo>
                  <a:lnTo>
                    <a:pt x="10982325" y="975779"/>
                  </a:lnTo>
                  <a:close/>
                </a:path>
                <a:path w="11439525" h="985520">
                  <a:moveTo>
                    <a:pt x="11039475" y="975779"/>
                  </a:moveTo>
                  <a:lnTo>
                    <a:pt x="11029950" y="975779"/>
                  </a:lnTo>
                  <a:lnTo>
                    <a:pt x="11029950" y="985304"/>
                  </a:lnTo>
                  <a:lnTo>
                    <a:pt x="11039475" y="985304"/>
                  </a:lnTo>
                  <a:lnTo>
                    <a:pt x="11039475" y="975779"/>
                  </a:lnTo>
                  <a:close/>
                </a:path>
                <a:path w="11439525" h="985520">
                  <a:moveTo>
                    <a:pt x="11096625" y="975779"/>
                  </a:moveTo>
                  <a:lnTo>
                    <a:pt x="11087100" y="975779"/>
                  </a:lnTo>
                  <a:lnTo>
                    <a:pt x="11087100" y="985304"/>
                  </a:lnTo>
                  <a:lnTo>
                    <a:pt x="11096625" y="985304"/>
                  </a:lnTo>
                  <a:lnTo>
                    <a:pt x="11096625" y="975779"/>
                  </a:lnTo>
                  <a:close/>
                </a:path>
                <a:path w="11439525" h="985520">
                  <a:moveTo>
                    <a:pt x="11153775" y="975779"/>
                  </a:moveTo>
                  <a:lnTo>
                    <a:pt x="11144250" y="975779"/>
                  </a:lnTo>
                  <a:lnTo>
                    <a:pt x="11144250" y="985304"/>
                  </a:lnTo>
                  <a:lnTo>
                    <a:pt x="11153775" y="985304"/>
                  </a:lnTo>
                  <a:lnTo>
                    <a:pt x="11153775" y="975779"/>
                  </a:lnTo>
                  <a:close/>
                </a:path>
                <a:path w="11439525" h="985520">
                  <a:moveTo>
                    <a:pt x="11210925" y="975779"/>
                  </a:moveTo>
                  <a:lnTo>
                    <a:pt x="11201400" y="975779"/>
                  </a:lnTo>
                  <a:lnTo>
                    <a:pt x="11201400" y="985304"/>
                  </a:lnTo>
                  <a:lnTo>
                    <a:pt x="11210925" y="985304"/>
                  </a:lnTo>
                  <a:lnTo>
                    <a:pt x="11210925" y="975779"/>
                  </a:lnTo>
                  <a:close/>
                </a:path>
                <a:path w="11439525" h="985520">
                  <a:moveTo>
                    <a:pt x="11268075" y="975779"/>
                  </a:moveTo>
                  <a:lnTo>
                    <a:pt x="11258550" y="975779"/>
                  </a:lnTo>
                  <a:lnTo>
                    <a:pt x="11258550" y="985304"/>
                  </a:lnTo>
                  <a:lnTo>
                    <a:pt x="11268075" y="985304"/>
                  </a:lnTo>
                  <a:lnTo>
                    <a:pt x="11268075" y="975779"/>
                  </a:lnTo>
                  <a:close/>
                </a:path>
                <a:path w="11439525" h="985520">
                  <a:moveTo>
                    <a:pt x="11325225" y="975779"/>
                  </a:moveTo>
                  <a:lnTo>
                    <a:pt x="11315700" y="975779"/>
                  </a:lnTo>
                  <a:lnTo>
                    <a:pt x="11315700" y="985304"/>
                  </a:lnTo>
                  <a:lnTo>
                    <a:pt x="11325225" y="985304"/>
                  </a:lnTo>
                  <a:lnTo>
                    <a:pt x="11325225" y="975779"/>
                  </a:lnTo>
                  <a:close/>
                </a:path>
                <a:path w="11439525" h="985520">
                  <a:moveTo>
                    <a:pt x="11382375" y="975779"/>
                  </a:moveTo>
                  <a:lnTo>
                    <a:pt x="11372850" y="975779"/>
                  </a:lnTo>
                  <a:lnTo>
                    <a:pt x="11372850" y="985304"/>
                  </a:lnTo>
                  <a:lnTo>
                    <a:pt x="11382375" y="985304"/>
                  </a:lnTo>
                  <a:lnTo>
                    <a:pt x="11382375" y="975779"/>
                  </a:lnTo>
                  <a:close/>
                </a:path>
                <a:path w="11439525" h="985520">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1790700" y="472229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5791200" y="472229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762000" y="3746512"/>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581025" y="0"/>
                  </a:moveTo>
                  <a:lnTo>
                    <a:pt x="571500" y="0"/>
                  </a:lnTo>
                  <a:lnTo>
                    <a:pt x="571500" y="9525"/>
                  </a:lnTo>
                  <a:lnTo>
                    <a:pt x="581025" y="9525"/>
                  </a:lnTo>
                  <a:lnTo>
                    <a:pt x="581025" y="0"/>
                  </a:lnTo>
                  <a:close/>
                </a:path>
                <a:path w="11439525" h="985520">
                  <a:moveTo>
                    <a:pt x="638175" y="0"/>
                  </a:moveTo>
                  <a:lnTo>
                    <a:pt x="628650" y="0"/>
                  </a:lnTo>
                  <a:lnTo>
                    <a:pt x="628650" y="9525"/>
                  </a:lnTo>
                  <a:lnTo>
                    <a:pt x="638175" y="9525"/>
                  </a:lnTo>
                  <a:lnTo>
                    <a:pt x="638175" y="0"/>
                  </a:lnTo>
                  <a:close/>
                </a:path>
                <a:path w="11439525" h="985520">
                  <a:moveTo>
                    <a:pt x="695325" y="0"/>
                  </a:moveTo>
                  <a:lnTo>
                    <a:pt x="685800" y="0"/>
                  </a:lnTo>
                  <a:lnTo>
                    <a:pt x="685800" y="9525"/>
                  </a:lnTo>
                  <a:lnTo>
                    <a:pt x="695325" y="9525"/>
                  </a:lnTo>
                  <a:lnTo>
                    <a:pt x="695325" y="0"/>
                  </a:lnTo>
                  <a:close/>
                </a:path>
                <a:path w="11439525" h="985520">
                  <a:moveTo>
                    <a:pt x="752475" y="0"/>
                  </a:moveTo>
                  <a:lnTo>
                    <a:pt x="742950" y="0"/>
                  </a:lnTo>
                  <a:lnTo>
                    <a:pt x="742950" y="9525"/>
                  </a:lnTo>
                  <a:lnTo>
                    <a:pt x="752475" y="9525"/>
                  </a:lnTo>
                  <a:lnTo>
                    <a:pt x="752475" y="0"/>
                  </a:lnTo>
                  <a:close/>
                </a:path>
                <a:path w="11439525" h="985520">
                  <a:moveTo>
                    <a:pt x="809625" y="0"/>
                  </a:moveTo>
                  <a:lnTo>
                    <a:pt x="800100" y="0"/>
                  </a:lnTo>
                  <a:lnTo>
                    <a:pt x="800100" y="9525"/>
                  </a:lnTo>
                  <a:lnTo>
                    <a:pt x="809625" y="9525"/>
                  </a:lnTo>
                  <a:lnTo>
                    <a:pt x="809625" y="0"/>
                  </a:lnTo>
                  <a:close/>
                </a:path>
                <a:path w="11439525" h="985520">
                  <a:moveTo>
                    <a:pt x="866775" y="0"/>
                  </a:moveTo>
                  <a:lnTo>
                    <a:pt x="857250" y="0"/>
                  </a:lnTo>
                  <a:lnTo>
                    <a:pt x="857250" y="9525"/>
                  </a:lnTo>
                  <a:lnTo>
                    <a:pt x="866775" y="9525"/>
                  </a:lnTo>
                  <a:lnTo>
                    <a:pt x="866775" y="0"/>
                  </a:lnTo>
                  <a:close/>
                </a:path>
                <a:path w="11439525" h="985520">
                  <a:moveTo>
                    <a:pt x="923925" y="0"/>
                  </a:moveTo>
                  <a:lnTo>
                    <a:pt x="914400" y="0"/>
                  </a:lnTo>
                  <a:lnTo>
                    <a:pt x="914400" y="9525"/>
                  </a:lnTo>
                  <a:lnTo>
                    <a:pt x="923925" y="9525"/>
                  </a:lnTo>
                  <a:lnTo>
                    <a:pt x="923925" y="0"/>
                  </a:lnTo>
                  <a:close/>
                </a:path>
                <a:path w="11439525" h="985520">
                  <a:moveTo>
                    <a:pt x="981075" y="0"/>
                  </a:moveTo>
                  <a:lnTo>
                    <a:pt x="971550" y="0"/>
                  </a:lnTo>
                  <a:lnTo>
                    <a:pt x="971550" y="9525"/>
                  </a:lnTo>
                  <a:lnTo>
                    <a:pt x="981075" y="9525"/>
                  </a:lnTo>
                  <a:lnTo>
                    <a:pt x="981075" y="0"/>
                  </a:lnTo>
                  <a:close/>
                </a:path>
                <a:path w="11439525" h="985520">
                  <a:moveTo>
                    <a:pt x="1038225" y="0"/>
                  </a:moveTo>
                  <a:lnTo>
                    <a:pt x="1028700" y="0"/>
                  </a:lnTo>
                  <a:lnTo>
                    <a:pt x="1028700" y="9525"/>
                  </a:lnTo>
                  <a:lnTo>
                    <a:pt x="1038225" y="9525"/>
                  </a:lnTo>
                  <a:lnTo>
                    <a:pt x="1038225" y="0"/>
                  </a:lnTo>
                  <a:close/>
                </a:path>
                <a:path w="11439525" h="985520">
                  <a:moveTo>
                    <a:pt x="1095375" y="0"/>
                  </a:moveTo>
                  <a:lnTo>
                    <a:pt x="1085850" y="0"/>
                  </a:lnTo>
                  <a:lnTo>
                    <a:pt x="1085850" y="9525"/>
                  </a:lnTo>
                  <a:lnTo>
                    <a:pt x="1095375" y="9525"/>
                  </a:lnTo>
                  <a:lnTo>
                    <a:pt x="1095375" y="0"/>
                  </a:lnTo>
                  <a:close/>
                </a:path>
                <a:path w="11439525" h="985520">
                  <a:moveTo>
                    <a:pt x="1152525" y="0"/>
                  </a:moveTo>
                  <a:lnTo>
                    <a:pt x="1143000" y="0"/>
                  </a:lnTo>
                  <a:lnTo>
                    <a:pt x="1143000" y="9525"/>
                  </a:lnTo>
                  <a:lnTo>
                    <a:pt x="1152525" y="9525"/>
                  </a:lnTo>
                  <a:lnTo>
                    <a:pt x="1152525" y="0"/>
                  </a:lnTo>
                  <a:close/>
                </a:path>
                <a:path w="11439525" h="985520">
                  <a:moveTo>
                    <a:pt x="1209675" y="0"/>
                  </a:moveTo>
                  <a:lnTo>
                    <a:pt x="1200150" y="0"/>
                  </a:lnTo>
                  <a:lnTo>
                    <a:pt x="1200150" y="9525"/>
                  </a:lnTo>
                  <a:lnTo>
                    <a:pt x="1209675" y="9525"/>
                  </a:lnTo>
                  <a:lnTo>
                    <a:pt x="1209675" y="0"/>
                  </a:lnTo>
                  <a:close/>
                </a:path>
                <a:path w="11439525" h="985520">
                  <a:moveTo>
                    <a:pt x="1266825" y="0"/>
                  </a:moveTo>
                  <a:lnTo>
                    <a:pt x="1257300" y="0"/>
                  </a:lnTo>
                  <a:lnTo>
                    <a:pt x="1257300" y="9525"/>
                  </a:lnTo>
                  <a:lnTo>
                    <a:pt x="1266825" y="9525"/>
                  </a:lnTo>
                  <a:lnTo>
                    <a:pt x="1266825" y="0"/>
                  </a:lnTo>
                  <a:close/>
                </a:path>
                <a:path w="11439525" h="985520">
                  <a:moveTo>
                    <a:pt x="1323975" y="0"/>
                  </a:moveTo>
                  <a:lnTo>
                    <a:pt x="1314450" y="0"/>
                  </a:lnTo>
                  <a:lnTo>
                    <a:pt x="1314450" y="9525"/>
                  </a:lnTo>
                  <a:lnTo>
                    <a:pt x="1323975" y="9525"/>
                  </a:lnTo>
                  <a:lnTo>
                    <a:pt x="1323975" y="0"/>
                  </a:lnTo>
                  <a:close/>
                </a:path>
                <a:path w="11439525" h="985520">
                  <a:moveTo>
                    <a:pt x="1381125" y="0"/>
                  </a:moveTo>
                  <a:lnTo>
                    <a:pt x="1371600" y="0"/>
                  </a:lnTo>
                  <a:lnTo>
                    <a:pt x="1371600" y="9525"/>
                  </a:lnTo>
                  <a:lnTo>
                    <a:pt x="1381125" y="9525"/>
                  </a:lnTo>
                  <a:lnTo>
                    <a:pt x="1381125" y="0"/>
                  </a:lnTo>
                  <a:close/>
                </a:path>
                <a:path w="11439525" h="985520">
                  <a:moveTo>
                    <a:pt x="1438275" y="0"/>
                  </a:moveTo>
                  <a:lnTo>
                    <a:pt x="1428750" y="0"/>
                  </a:lnTo>
                  <a:lnTo>
                    <a:pt x="1428750" y="9525"/>
                  </a:lnTo>
                  <a:lnTo>
                    <a:pt x="1438275" y="9525"/>
                  </a:lnTo>
                  <a:lnTo>
                    <a:pt x="1438275" y="0"/>
                  </a:lnTo>
                  <a:close/>
                </a:path>
                <a:path w="11439525" h="985520">
                  <a:moveTo>
                    <a:pt x="1495425" y="0"/>
                  </a:moveTo>
                  <a:lnTo>
                    <a:pt x="1485900" y="0"/>
                  </a:lnTo>
                  <a:lnTo>
                    <a:pt x="1485900" y="9525"/>
                  </a:lnTo>
                  <a:lnTo>
                    <a:pt x="1495425" y="9525"/>
                  </a:lnTo>
                  <a:lnTo>
                    <a:pt x="1495425" y="0"/>
                  </a:lnTo>
                  <a:close/>
                </a:path>
                <a:path w="11439525" h="985520">
                  <a:moveTo>
                    <a:pt x="1552575" y="0"/>
                  </a:moveTo>
                  <a:lnTo>
                    <a:pt x="1543050" y="0"/>
                  </a:lnTo>
                  <a:lnTo>
                    <a:pt x="1543050" y="9525"/>
                  </a:lnTo>
                  <a:lnTo>
                    <a:pt x="1552575" y="9525"/>
                  </a:lnTo>
                  <a:lnTo>
                    <a:pt x="1552575" y="0"/>
                  </a:lnTo>
                  <a:close/>
                </a:path>
                <a:path w="11439525" h="985520">
                  <a:moveTo>
                    <a:pt x="9039225" y="975779"/>
                  </a:moveTo>
                  <a:lnTo>
                    <a:pt x="9029700" y="975779"/>
                  </a:lnTo>
                  <a:lnTo>
                    <a:pt x="9029700" y="985304"/>
                  </a:lnTo>
                  <a:lnTo>
                    <a:pt x="9039225" y="985304"/>
                  </a:lnTo>
                  <a:lnTo>
                    <a:pt x="9039225" y="975779"/>
                  </a:lnTo>
                  <a:close/>
                </a:path>
                <a:path w="11439525" h="985520">
                  <a:moveTo>
                    <a:pt x="9096375" y="975779"/>
                  </a:moveTo>
                  <a:lnTo>
                    <a:pt x="9086850" y="975779"/>
                  </a:lnTo>
                  <a:lnTo>
                    <a:pt x="9086850" y="985304"/>
                  </a:lnTo>
                  <a:lnTo>
                    <a:pt x="9096375" y="985304"/>
                  </a:lnTo>
                  <a:lnTo>
                    <a:pt x="9096375" y="975779"/>
                  </a:lnTo>
                  <a:close/>
                </a:path>
                <a:path w="11439525" h="985520">
                  <a:moveTo>
                    <a:pt x="9153525" y="975779"/>
                  </a:moveTo>
                  <a:lnTo>
                    <a:pt x="9144000" y="975779"/>
                  </a:lnTo>
                  <a:lnTo>
                    <a:pt x="9144000" y="985304"/>
                  </a:lnTo>
                  <a:lnTo>
                    <a:pt x="9153525" y="985304"/>
                  </a:lnTo>
                  <a:lnTo>
                    <a:pt x="9153525" y="975779"/>
                  </a:lnTo>
                  <a:close/>
                </a:path>
                <a:path w="11439525" h="985520">
                  <a:moveTo>
                    <a:pt x="9210675" y="975779"/>
                  </a:moveTo>
                  <a:lnTo>
                    <a:pt x="9201150" y="975779"/>
                  </a:lnTo>
                  <a:lnTo>
                    <a:pt x="9201150" y="985304"/>
                  </a:lnTo>
                  <a:lnTo>
                    <a:pt x="9210675" y="985304"/>
                  </a:lnTo>
                  <a:lnTo>
                    <a:pt x="9210675" y="975779"/>
                  </a:lnTo>
                  <a:close/>
                </a:path>
                <a:path w="11439525" h="985520">
                  <a:moveTo>
                    <a:pt x="9267825" y="975779"/>
                  </a:moveTo>
                  <a:lnTo>
                    <a:pt x="9258300" y="975779"/>
                  </a:lnTo>
                  <a:lnTo>
                    <a:pt x="9258300" y="985304"/>
                  </a:lnTo>
                  <a:lnTo>
                    <a:pt x="9267825" y="985304"/>
                  </a:lnTo>
                  <a:lnTo>
                    <a:pt x="9267825" y="975779"/>
                  </a:lnTo>
                  <a:close/>
                </a:path>
                <a:path w="11439525" h="985520">
                  <a:moveTo>
                    <a:pt x="9324975" y="975779"/>
                  </a:moveTo>
                  <a:lnTo>
                    <a:pt x="9315450" y="975779"/>
                  </a:lnTo>
                  <a:lnTo>
                    <a:pt x="9315450" y="985304"/>
                  </a:lnTo>
                  <a:lnTo>
                    <a:pt x="9324975" y="985304"/>
                  </a:lnTo>
                  <a:lnTo>
                    <a:pt x="9324975" y="975779"/>
                  </a:lnTo>
                  <a:close/>
                </a:path>
                <a:path w="11439525" h="985520">
                  <a:moveTo>
                    <a:pt x="9382125" y="975779"/>
                  </a:moveTo>
                  <a:lnTo>
                    <a:pt x="9372600" y="975779"/>
                  </a:lnTo>
                  <a:lnTo>
                    <a:pt x="9372600" y="985304"/>
                  </a:lnTo>
                  <a:lnTo>
                    <a:pt x="9382125" y="985304"/>
                  </a:lnTo>
                  <a:lnTo>
                    <a:pt x="9382125" y="975779"/>
                  </a:lnTo>
                  <a:close/>
                </a:path>
                <a:path w="11439525" h="985520">
                  <a:moveTo>
                    <a:pt x="9439275" y="975779"/>
                  </a:moveTo>
                  <a:lnTo>
                    <a:pt x="9429750" y="975779"/>
                  </a:lnTo>
                  <a:lnTo>
                    <a:pt x="9429750" y="985304"/>
                  </a:lnTo>
                  <a:lnTo>
                    <a:pt x="9439275" y="985304"/>
                  </a:lnTo>
                  <a:lnTo>
                    <a:pt x="9439275" y="975779"/>
                  </a:lnTo>
                  <a:close/>
                </a:path>
                <a:path w="11439525" h="985520">
                  <a:moveTo>
                    <a:pt x="9496425" y="975779"/>
                  </a:moveTo>
                  <a:lnTo>
                    <a:pt x="9486900" y="975779"/>
                  </a:lnTo>
                  <a:lnTo>
                    <a:pt x="9486900" y="985304"/>
                  </a:lnTo>
                  <a:lnTo>
                    <a:pt x="9496425" y="985304"/>
                  </a:lnTo>
                  <a:lnTo>
                    <a:pt x="9496425" y="975779"/>
                  </a:lnTo>
                  <a:close/>
                </a:path>
                <a:path w="11439525" h="985520">
                  <a:moveTo>
                    <a:pt x="9553575" y="975779"/>
                  </a:moveTo>
                  <a:lnTo>
                    <a:pt x="9544050" y="975779"/>
                  </a:lnTo>
                  <a:lnTo>
                    <a:pt x="9544050" y="985304"/>
                  </a:lnTo>
                  <a:lnTo>
                    <a:pt x="9553575" y="985304"/>
                  </a:lnTo>
                  <a:lnTo>
                    <a:pt x="9553575" y="975779"/>
                  </a:lnTo>
                  <a:close/>
                </a:path>
                <a:path w="11439525" h="985520">
                  <a:moveTo>
                    <a:pt x="9610725" y="975779"/>
                  </a:moveTo>
                  <a:lnTo>
                    <a:pt x="9601200" y="975779"/>
                  </a:lnTo>
                  <a:lnTo>
                    <a:pt x="9601200" y="985304"/>
                  </a:lnTo>
                  <a:lnTo>
                    <a:pt x="9610725" y="985304"/>
                  </a:lnTo>
                  <a:lnTo>
                    <a:pt x="9610725" y="975779"/>
                  </a:lnTo>
                  <a:close/>
                </a:path>
                <a:path w="11439525" h="985520">
                  <a:moveTo>
                    <a:pt x="9667875" y="975779"/>
                  </a:moveTo>
                  <a:lnTo>
                    <a:pt x="9658350" y="975779"/>
                  </a:lnTo>
                  <a:lnTo>
                    <a:pt x="9658350" y="985304"/>
                  </a:lnTo>
                  <a:lnTo>
                    <a:pt x="9667875" y="985304"/>
                  </a:lnTo>
                  <a:lnTo>
                    <a:pt x="9667875" y="975779"/>
                  </a:lnTo>
                  <a:close/>
                </a:path>
                <a:path w="11439525" h="985520">
                  <a:moveTo>
                    <a:pt x="9725025" y="975779"/>
                  </a:moveTo>
                  <a:lnTo>
                    <a:pt x="9715500" y="975779"/>
                  </a:lnTo>
                  <a:lnTo>
                    <a:pt x="9715500" y="985304"/>
                  </a:lnTo>
                  <a:lnTo>
                    <a:pt x="9725025" y="985304"/>
                  </a:lnTo>
                  <a:lnTo>
                    <a:pt x="9725025" y="975779"/>
                  </a:lnTo>
                  <a:close/>
                </a:path>
                <a:path w="11439525" h="985520">
                  <a:moveTo>
                    <a:pt x="9782175" y="975779"/>
                  </a:moveTo>
                  <a:lnTo>
                    <a:pt x="9772650" y="975779"/>
                  </a:lnTo>
                  <a:lnTo>
                    <a:pt x="9772650" y="985304"/>
                  </a:lnTo>
                  <a:lnTo>
                    <a:pt x="9782175" y="985304"/>
                  </a:lnTo>
                  <a:lnTo>
                    <a:pt x="9782175" y="975779"/>
                  </a:lnTo>
                  <a:close/>
                </a:path>
                <a:path w="11439525" h="985520">
                  <a:moveTo>
                    <a:pt x="9839325" y="975779"/>
                  </a:moveTo>
                  <a:lnTo>
                    <a:pt x="9829800" y="975779"/>
                  </a:lnTo>
                  <a:lnTo>
                    <a:pt x="9829800" y="985304"/>
                  </a:lnTo>
                  <a:lnTo>
                    <a:pt x="9839325" y="985304"/>
                  </a:lnTo>
                  <a:lnTo>
                    <a:pt x="9839325" y="975779"/>
                  </a:lnTo>
                  <a:close/>
                </a:path>
                <a:path w="11439525" h="985520">
                  <a:moveTo>
                    <a:pt x="9896475" y="975779"/>
                  </a:moveTo>
                  <a:lnTo>
                    <a:pt x="9886950" y="975779"/>
                  </a:lnTo>
                  <a:lnTo>
                    <a:pt x="9886950" y="985304"/>
                  </a:lnTo>
                  <a:lnTo>
                    <a:pt x="9896475" y="985304"/>
                  </a:lnTo>
                  <a:lnTo>
                    <a:pt x="9896475" y="975779"/>
                  </a:lnTo>
                  <a:close/>
                </a:path>
                <a:path w="11439525" h="985520">
                  <a:moveTo>
                    <a:pt x="9953625" y="975779"/>
                  </a:moveTo>
                  <a:lnTo>
                    <a:pt x="9944100" y="975779"/>
                  </a:lnTo>
                  <a:lnTo>
                    <a:pt x="9944100" y="985304"/>
                  </a:lnTo>
                  <a:lnTo>
                    <a:pt x="9953625" y="985304"/>
                  </a:lnTo>
                  <a:lnTo>
                    <a:pt x="9953625" y="975779"/>
                  </a:lnTo>
                  <a:close/>
                </a:path>
                <a:path w="11439525" h="985520">
                  <a:moveTo>
                    <a:pt x="10010775" y="975779"/>
                  </a:moveTo>
                  <a:lnTo>
                    <a:pt x="10001250" y="975779"/>
                  </a:lnTo>
                  <a:lnTo>
                    <a:pt x="10001250" y="985304"/>
                  </a:lnTo>
                  <a:lnTo>
                    <a:pt x="10010775" y="985304"/>
                  </a:lnTo>
                  <a:lnTo>
                    <a:pt x="10010775" y="975779"/>
                  </a:lnTo>
                  <a:close/>
                </a:path>
                <a:path w="11439525" h="985520">
                  <a:moveTo>
                    <a:pt x="10067925" y="975779"/>
                  </a:moveTo>
                  <a:lnTo>
                    <a:pt x="10058400" y="975779"/>
                  </a:lnTo>
                  <a:lnTo>
                    <a:pt x="10058400" y="985304"/>
                  </a:lnTo>
                  <a:lnTo>
                    <a:pt x="10067925" y="985304"/>
                  </a:lnTo>
                  <a:lnTo>
                    <a:pt x="10067925" y="975779"/>
                  </a:lnTo>
                  <a:close/>
                </a:path>
                <a:path w="11439525" h="985520">
                  <a:moveTo>
                    <a:pt x="10125075" y="975779"/>
                  </a:moveTo>
                  <a:lnTo>
                    <a:pt x="10115550" y="975779"/>
                  </a:lnTo>
                  <a:lnTo>
                    <a:pt x="10115550" y="985304"/>
                  </a:lnTo>
                  <a:lnTo>
                    <a:pt x="10125075" y="985304"/>
                  </a:lnTo>
                  <a:lnTo>
                    <a:pt x="10125075" y="975779"/>
                  </a:lnTo>
                  <a:close/>
                </a:path>
                <a:path w="11439525" h="985520">
                  <a:moveTo>
                    <a:pt x="10182225" y="975779"/>
                  </a:moveTo>
                  <a:lnTo>
                    <a:pt x="10172700" y="975779"/>
                  </a:lnTo>
                  <a:lnTo>
                    <a:pt x="10172700" y="985304"/>
                  </a:lnTo>
                  <a:lnTo>
                    <a:pt x="10182225" y="985304"/>
                  </a:lnTo>
                  <a:lnTo>
                    <a:pt x="10182225" y="975779"/>
                  </a:lnTo>
                  <a:close/>
                </a:path>
                <a:path w="11439525" h="985520">
                  <a:moveTo>
                    <a:pt x="10239375" y="975779"/>
                  </a:moveTo>
                  <a:lnTo>
                    <a:pt x="10229850" y="975779"/>
                  </a:lnTo>
                  <a:lnTo>
                    <a:pt x="10229850" y="985304"/>
                  </a:lnTo>
                  <a:lnTo>
                    <a:pt x="10239375" y="985304"/>
                  </a:lnTo>
                  <a:lnTo>
                    <a:pt x="10239375" y="975779"/>
                  </a:lnTo>
                  <a:close/>
                </a:path>
                <a:path w="11439525" h="985520">
                  <a:moveTo>
                    <a:pt x="10296525" y="975779"/>
                  </a:moveTo>
                  <a:lnTo>
                    <a:pt x="10287000" y="975779"/>
                  </a:lnTo>
                  <a:lnTo>
                    <a:pt x="10287000" y="985304"/>
                  </a:lnTo>
                  <a:lnTo>
                    <a:pt x="10296525" y="985304"/>
                  </a:lnTo>
                  <a:lnTo>
                    <a:pt x="10296525" y="975779"/>
                  </a:lnTo>
                  <a:close/>
                </a:path>
                <a:path w="11439525" h="985520">
                  <a:moveTo>
                    <a:pt x="10353675" y="975779"/>
                  </a:moveTo>
                  <a:lnTo>
                    <a:pt x="10344150" y="975779"/>
                  </a:lnTo>
                  <a:lnTo>
                    <a:pt x="10344150" y="985304"/>
                  </a:lnTo>
                  <a:lnTo>
                    <a:pt x="10353675" y="985304"/>
                  </a:lnTo>
                  <a:lnTo>
                    <a:pt x="10353675" y="975779"/>
                  </a:lnTo>
                  <a:close/>
                </a:path>
                <a:path w="11439525" h="985520">
                  <a:moveTo>
                    <a:pt x="10410825" y="975779"/>
                  </a:moveTo>
                  <a:lnTo>
                    <a:pt x="10401300" y="975779"/>
                  </a:lnTo>
                  <a:lnTo>
                    <a:pt x="10401300" y="985304"/>
                  </a:lnTo>
                  <a:lnTo>
                    <a:pt x="10410825" y="985304"/>
                  </a:lnTo>
                  <a:lnTo>
                    <a:pt x="10410825" y="975779"/>
                  </a:lnTo>
                  <a:close/>
                </a:path>
                <a:path w="11439525" h="985520">
                  <a:moveTo>
                    <a:pt x="10467975" y="975779"/>
                  </a:moveTo>
                  <a:lnTo>
                    <a:pt x="10458450" y="975779"/>
                  </a:lnTo>
                  <a:lnTo>
                    <a:pt x="10458450" y="985304"/>
                  </a:lnTo>
                  <a:lnTo>
                    <a:pt x="10467975" y="985304"/>
                  </a:lnTo>
                  <a:lnTo>
                    <a:pt x="10467975" y="975779"/>
                  </a:lnTo>
                  <a:close/>
                </a:path>
                <a:path w="11439525" h="985520">
                  <a:moveTo>
                    <a:pt x="10525125" y="975779"/>
                  </a:moveTo>
                  <a:lnTo>
                    <a:pt x="10515600" y="975779"/>
                  </a:lnTo>
                  <a:lnTo>
                    <a:pt x="10515600" y="985304"/>
                  </a:lnTo>
                  <a:lnTo>
                    <a:pt x="10525125" y="985304"/>
                  </a:lnTo>
                  <a:lnTo>
                    <a:pt x="10525125" y="975779"/>
                  </a:lnTo>
                  <a:close/>
                </a:path>
                <a:path w="11439525" h="985520">
                  <a:moveTo>
                    <a:pt x="10582275" y="975779"/>
                  </a:moveTo>
                  <a:lnTo>
                    <a:pt x="10572750" y="975779"/>
                  </a:lnTo>
                  <a:lnTo>
                    <a:pt x="10572750" y="985304"/>
                  </a:lnTo>
                  <a:lnTo>
                    <a:pt x="10582275" y="985304"/>
                  </a:lnTo>
                  <a:lnTo>
                    <a:pt x="10582275" y="975779"/>
                  </a:lnTo>
                  <a:close/>
                </a:path>
                <a:path w="11439525" h="985520">
                  <a:moveTo>
                    <a:pt x="10639425" y="975779"/>
                  </a:moveTo>
                  <a:lnTo>
                    <a:pt x="10629900" y="975779"/>
                  </a:lnTo>
                  <a:lnTo>
                    <a:pt x="10629900" y="985304"/>
                  </a:lnTo>
                  <a:lnTo>
                    <a:pt x="10639425" y="985304"/>
                  </a:lnTo>
                  <a:lnTo>
                    <a:pt x="10639425" y="975779"/>
                  </a:lnTo>
                  <a:close/>
                </a:path>
                <a:path w="11439525" h="985520">
                  <a:moveTo>
                    <a:pt x="10696575" y="975779"/>
                  </a:moveTo>
                  <a:lnTo>
                    <a:pt x="10687050" y="975779"/>
                  </a:lnTo>
                  <a:lnTo>
                    <a:pt x="10687050" y="985304"/>
                  </a:lnTo>
                  <a:lnTo>
                    <a:pt x="10696575" y="985304"/>
                  </a:lnTo>
                  <a:lnTo>
                    <a:pt x="10696575" y="975779"/>
                  </a:lnTo>
                  <a:close/>
                </a:path>
                <a:path w="11439525" h="985520">
                  <a:moveTo>
                    <a:pt x="10753725" y="975779"/>
                  </a:moveTo>
                  <a:lnTo>
                    <a:pt x="10744200" y="975779"/>
                  </a:lnTo>
                  <a:lnTo>
                    <a:pt x="10744200" y="985304"/>
                  </a:lnTo>
                  <a:lnTo>
                    <a:pt x="10753725" y="985304"/>
                  </a:lnTo>
                  <a:lnTo>
                    <a:pt x="10753725" y="975779"/>
                  </a:lnTo>
                  <a:close/>
                </a:path>
                <a:path w="11439525" h="985520">
                  <a:moveTo>
                    <a:pt x="10810875" y="975779"/>
                  </a:moveTo>
                  <a:lnTo>
                    <a:pt x="10801350" y="975779"/>
                  </a:lnTo>
                  <a:lnTo>
                    <a:pt x="10801350" y="985304"/>
                  </a:lnTo>
                  <a:lnTo>
                    <a:pt x="10810875" y="985304"/>
                  </a:lnTo>
                  <a:lnTo>
                    <a:pt x="10810875" y="975779"/>
                  </a:lnTo>
                  <a:close/>
                </a:path>
                <a:path w="11439525" h="985520">
                  <a:moveTo>
                    <a:pt x="10868025" y="975779"/>
                  </a:moveTo>
                  <a:lnTo>
                    <a:pt x="10858500" y="975779"/>
                  </a:lnTo>
                  <a:lnTo>
                    <a:pt x="10858500" y="985304"/>
                  </a:lnTo>
                  <a:lnTo>
                    <a:pt x="10868025" y="985304"/>
                  </a:lnTo>
                  <a:lnTo>
                    <a:pt x="10868025" y="975779"/>
                  </a:lnTo>
                  <a:close/>
                </a:path>
                <a:path w="11439525" h="985520">
                  <a:moveTo>
                    <a:pt x="10925175" y="975779"/>
                  </a:moveTo>
                  <a:lnTo>
                    <a:pt x="10915650" y="975779"/>
                  </a:lnTo>
                  <a:lnTo>
                    <a:pt x="10915650" y="985304"/>
                  </a:lnTo>
                  <a:lnTo>
                    <a:pt x="10925175" y="985304"/>
                  </a:lnTo>
                  <a:lnTo>
                    <a:pt x="10925175" y="975779"/>
                  </a:lnTo>
                  <a:close/>
                </a:path>
                <a:path w="11439525" h="985520">
                  <a:moveTo>
                    <a:pt x="10982325" y="975779"/>
                  </a:moveTo>
                  <a:lnTo>
                    <a:pt x="10972800" y="975779"/>
                  </a:lnTo>
                  <a:lnTo>
                    <a:pt x="10972800" y="985304"/>
                  </a:lnTo>
                  <a:lnTo>
                    <a:pt x="10982325" y="985304"/>
                  </a:lnTo>
                  <a:lnTo>
                    <a:pt x="10982325" y="975779"/>
                  </a:lnTo>
                  <a:close/>
                </a:path>
                <a:path w="11439525" h="985520">
                  <a:moveTo>
                    <a:pt x="11039475" y="975779"/>
                  </a:moveTo>
                  <a:lnTo>
                    <a:pt x="11029950" y="975779"/>
                  </a:lnTo>
                  <a:lnTo>
                    <a:pt x="11029950" y="985304"/>
                  </a:lnTo>
                  <a:lnTo>
                    <a:pt x="11039475" y="985304"/>
                  </a:lnTo>
                  <a:lnTo>
                    <a:pt x="11039475" y="975779"/>
                  </a:lnTo>
                  <a:close/>
                </a:path>
                <a:path w="11439525" h="985520">
                  <a:moveTo>
                    <a:pt x="11096625" y="975779"/>
                  </a:moveTo>
                  <a:lnTo>
                    <a:pt x="11087100" y="975779"/>
                  </a:lnTo>
                  <a:lnTo>
                    <a:pt x="11087100" y="985304"/>
                  </a:lnTo>
                  <a:lnTo>
                    <a:pt x="11096625" y="985304"/>
                  </a:lnTo>
                  <a:lnTo>
                    <a:pt x="11096625" y="975779"/>
                  </a:lnTo>
                  <a:close/>
                </a:path>
                <a:path w="11439525" h="985520">
                  <a:moveTo>
                    <a:pt x="11153775" y="975779"/>
                  </a:moveTo>
                  <a:lnTo>
                    <a:pt x="11144250" y="975779"/>
                  </a:lnTo>
                  <a:lnTo>
                    <a:pt x="11144250" y="985304"/>
                  </a:lnTo>
                  <a:lnTo>
                    <a:pt x="11153775" y="985304"/>
                  </a:lnTo>
                  <a:lnTo>
                    <a:pt x="11153775" y="975779"/>
                  </a:lnTo>
                  <a:close/>
                </a:path>
                <a:path w="11439525" h="985520">
                  <a:moveTo>
                    <a:pt x="11210925" y="975779"/>
                  </a:moveTo>
                  <a:lnTo>
                    <a:pt x="11201400" y="975779"/>
                  </a:lnTo>
                  <a:lnTo>
                    <a:pt x="11201400" y="985304"/>
                  </a:lnTo>
                  <a:lnTo>
                    <a:pt x="11210925" y="985304"/>
                  </a:lnTo>
                  <a:lnTo>
                    <a:pt x="11210925" y="975779"/>
                  </a:lnTo>
                  <a:close/>
                </a:path>
                <a:path w="11439525" h="985520">
                  <a:moveTo>
                    <a:pt x="11268075" y="975779"/>
                  </a:moveTo>
                  <a:lnTo>
                    <a:pt x="11258550" y="975779"/>
                  </a:lnTo>
                  <a:lnTo>
                    <a:pt x="11258550" y="985304"/>
                  </a:lnTo>
                  <a:lnTo>
                    <a:pt x="11268075" y="985304"/>
                  </a:lnTo>
                  <a:lnTo>
                    <a:pt x="11268075" y="975779"/>
                  </a:lnTo>
                  <a:close/>
                </a:path>
                <a:path w="11439525" h="985520">
                  <a:moveTo>
                    <a:pt x="11325225" y="975779"/>
                  </a:moveTo>
                  <a:lnTo>
                    <a:pt x="11315700" y="975779"/>
                  </a:lnTo>
                  <a:lnTo>
                    <a:pt x="11315700" y="985304"/>
                  </a:lnTo>
                  <a:lnTo>
                    <a:pt x="11325225" y="985304"/>
                  </a:lnTo>
                  <a:lnTo>
                    <a:pt x="11325225" y="975779"/>
                  </a:lnTo>
                  <a:close/>
                </a:path>
                <a:path w="11439525" h="985520">
                  <a:moveTo>
                    <a:pt x="11382375" y="975779"/>
                  </a:moveTo>
                  <a:lnTo>
                    <a:pt x="11372850" y="975779"/>
                  </a:lnTo>
                  <a:lnTo>
                    <a:pt x="11372850" y="985304"/>
                  </a:lnTo>
                  <a:lnTo>
                    <a:pt x="11382375" y="985304"/>
                  </a:lnTo>
                  <a:lnTo>
                    <a:pt x="11382375" y="975779"/>
                  </a:lnTo>
                  <a:close/>
                </a:path>
                <a:path w="11439525" h="985520">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2305050" y="3746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6305550" y="3746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762000" y="2770720"/>
              <a:ext cx="11439525" cy="985519"/>
            </a:xfrm>
            <a:custGeom>
              <a:avLst/>
              <a:gdLst/>
              <a:ahLst/>
              <a:cxnLst/>
              <a:rect l="l" t="t" r="r" b="b"/>
              <a:pathLst>
                <a:path w="11439525" h="985520">
                  <a:moveTo>
                    <a:pt x="9525" y="0"/>
                  </a:moveTo>
                  <a:lnTo>
                    <a:pt x="0" y="0"/>
                  </a:lnTo>
                  <a:lnTo>
                    <a:pt x="0" y="9525"/>
                  </a:lnTo>
                  <a:lnTo>
                    <a:pt x="9525" y="9525"/>
                  </a:lnTo>
                  <a:lnTo>
                    <a:pt x="9525" y="0"/>
                  </a:lnTo>
                  <a:close/>
                </a:path>
                <a:path w="11439525" h="985520">
                  <a:moveTo>
                    <a:pt x="66675" y="0"/>
                  </a:moveTo>
                  <a:lnTo>
                    <a:pt x="57150" y="0"/>
                  </a:lnTo>
                  <a:lnTo>
                    <a:pt x="57150" y="9525"/>
                  </a:lnTo>
                  <a:lnTo>
                    <a:pt x="66675" y="9525"/>
                  </a:lnTo>
                  <a:lnTo>
                    <a:pt x="66675" y="0"/>
                  </a:lnTo>
                  <a:close/>
                </a:path>
                <a:path w="11439525" h="985520">
                  <a:moveTo>
                    <a:pt x="123825" y="0"/>
                  </a:moveTo>
                  <a:lnTo>
                    <a:pt x="114300" y="0"/>
                  </a:lnTo>
                  <a:lnTo>
                    <a:pt x="114300" y="9525"/>
                  </a:lnTo>
                  <a:lnTo>
                    <a:pt x="123825" y="9525"/>
                  </a:lnTo>
                  <a:lnTo>
                    <a:pt x="123825" y="0"/>
                  </a:lnTo>
                  <a:close/>
                </a:path>
                <a:path w="11439525" h="985520">
                  <a:moveTo>
                    <a:pt x="180975" y="0"/>
                  </a:moveTo>
                  <a:lnTo>
                    <a:pt x="171450" y="0"/>
                  </a:lnTo>
                  <a:lnTo>
                    <a:pt x="171450" y="9525"/>
                  </a:lnTo>
                  <a:lnTo>
                    <a:pt x="180975" y="9525"/>
                  </a:lnTo>
                  <a:lnTo>
                    <a:pt x="180975" y="0"/>
                  </a:lnTo>
                  <a:close/>
                </a:path>
                <a:path w="11439525" h="985520">
                  <a:moveTo>
                    <a:pt x="238125" y="0"/>
                  </a:moveTo>
                  <a:lnTo>
                    <a:pt x="228600" y="0"/>
                  </a:lnTo>
                  <a:lnTo>
                    <a:pt x="228600" y="9525"/>
                  </a:lnTo>
                  <a:lnTo>
                    <a:pt x="238125" y="9525"/>
                  </a:lnTo>
                  <a:lnTo>
                    <a:pt x="238125" y="0"/>
                  </a:lnTo>
                  <a:close/>
                </a:path>
                <a:path w="11439525" h="985520">
                  <a:moveTo>
                    <a:pt x="295275" y="0"/>
                  </a:moveTo>
                  <a:lnTo>
                    <a:pt x="285750" y="0"/>
                  </a:lnTo>
                  <a:lnTo>
                    <a:pt x="285750" y="9525"/>
                  </a:lnTo>
                  <a:lnTo>
                    <a:pt x="295275" y="9525"/>
                  </a:lnTo>
                  <a:lnTo>
                    <a:pt x="295275" y="0"/>
                  </a:lnTo>
                  <a:close/>
                </a:path>
                <a:path w="11439525" h="985520">
                  <a:moveTo>
                    <a:pt x="352425" y="0"/>
                  </a:moveTo>
                  <a:lnTo>
                    <a:pt x="342900" y="0"/>
                  </a:lnTo>
                  <a:lnTo>
                    <a:pt x="342900" y="9525"/>
                  </a:lnTo>
                  <a:lnTo>
                    <a:pt x="352425" y="9525"/>
                  </a:lnTo>
                  <a:lnTo>
                    <a:pt x="352425" y="0"/>
                  </a:lnTo>
                  <a:close/>
                </a:path>
                <a:path w="11439525" h="985520">
                  <a:moveTo>
                    <a:pt x="409575" y="0"/>
                  </a:moveTo>
                  <a:lnTo>
                    <a:pt x="400050" y="0"/>
                  </a:lnTo>
                  <a:lnTo>
                    <a:pt x="400050" y="9525"/>
                  </a:lnTo>
                  <a:lnTo>
                    <a:pt x="409575" y="9525"/>
                  </a:lnTo>
                  <a:lnTo>
                    <a:pt x="409575" y="0"/>
                  </a:lnTo>
                  <a:close/>
                </a:path>
                <a:path w="11439525" h="985520">
                  <a:moveTo>
                    <a:pt x="466725" y="0"/>
                  </a:moveTo>
                  <a:lnTo>
                    <a:pt x="457200" y="0"/>
                  </a:lnTo>
                  <a:lnTo>
                    <a:pt x="457200" y="9525"/>
                  </a:lnTo>
                  <a:lnTo>
                    <a:pt x="466725" y="9525"/>
                  </a:lnTo>
                  <a:lnTo>
                    <a:pt x="466725" y="0"/>
                  </a:lnTo>
                  <a:close/>
                </a:path>
                <a:path w="11439525" h="985520">
                  <a:moveTo>
                    <a:pt x="523875" y="0"/>
                  </a:moveTo>
                  <a:lnTo>
                    <a:pt x="514350" y="0"/>
                  </a:lnTo>
                  <a:lnTo>
                    <a:pt x="514350" y="9525"/>
                  </a:lnTo>
                  <a:lnTo>
                    <a:pt x="523875" y="9525"/>
                  </a:lnTo>
                  <a:lnTo>
                    <a:pt x="523875" y="0"/>
                  </a:lnTo>
                  <a:close/>
                </a:path>
                <a:path w="11439525" h="985520">
                  <a:moveTo>
                    <a:pt x="581025" y="0"/>
                  </a:moveTo>
                  <a:lnTo>
                    <a:pt x="571500" y="0"/>
                  </a:lnTo>
                  <a:lnTo>
                    <a:pt x="571500" y="9525"/>
                  </a:lnTo>
                  <a:lnTo>
                    <a:pt x="581025" y="9525"/>
                  </a:lnTo>
                  <a:lnTo>
                    <a:pt x="581025" y="0"/>
                  </a:lnTo>
                  <a:close/>
                </a:path>
                <a:path w="11439525" h="985520">
                  <a:moveTo>
                    <a:pt x="638175" y="0"/>
                  </a:moveTo>
                  <a:lnTo>
                    <a:pt x="628650" y="0"/>
                  </a:lnTo>
                  <a:lnTo>
                    <a:pt x="628650" y="9525"/>
                  </a:lnTo>
                  <a:lnTo>
                    <a:pt x="638175" y="9525"/>
                  </a:lnTo>
                  <a:lnTo>
                    <a:pt x="638175" y="0"/>
                  </a:lnTo>
                  <a:close/>
                </a:path>
                <a:path w="11439525" h="985520">
                  <a:moveTo>
                    <a:pt x="695325" y="0"/>
                  </a:moveTo>
                  <a:lnTo>
                    <a:pt x="685800" y="0"/>
                  </a:lnTo>
                  <a:lnTo>
                    <a:pt x="685800" y="9525"/>
                  </a:lnTo>
                  <a:lnTo>
                    <a:pt x="695325" y="9525"/>
                  </a:lnTo>
                  <a:lnTo>
                    <a:pt x="695325" y="0"/>
                  </a:lnTo>
                  <a:close/>
                </a:path>
                <a:path w="11439525" h="985520">
                  <a:moveTo>
                    <a:pt x="752475" y="0"/>
                  </a:moveTo>
                  <a:lnTo>
                    <a:pt x="742950" y="0"/>
                  </a:lnTo>
                  <a:lnTo>
                    <a:pt x="742950" y="9525"/>
                  </a:lnTo>
                  <a:lnTo>
                    <a:pt x="752475" y="9525"/>
                  </a:lnTo>
                  <a:lnTo>
                    <a:pt x="752475" y="0"/>
                  </a:lnTo>
                  <a:close/>
                </a:path>
                <a:path w="11439525" h="985520">
                  <a:moveTo>
                    <a:pt x="809625" y="0"/>
                  </a:moveTo>
                  <a:lnTo>
                    <a:pt x="800100" y="0"/>
                  </a:lnTo>
                  <a:lnTo>
                    <a:pt x="800100" y="9525"/>
                  </a:lnTo>
                  <a:lnTo>
                    <a:pt x="809625" y="9525"/>
                  </a:lnTo>
                  <a:lnTo>
                    <a:pt x="809625" y="0"/>
                  </a:lnTo>
                  <a:close/>
                </a:path>
                <a:path w="11439525" h="985520">
                  <a:moveTo>
                    <a:pt x="866775" y="0"/>
                  </a:moveTo>
                  <a:lnTo>
                    <a:pt x="857250" y="0"/>
                  </a:lnTo>
                  <a:lnTo>
                    <a:pt x="857250" y="9525"/>
                  </a:lnTo>
                  <a:lnTo>
                    <a:pt x="866775" y="9525"/>
                  </a:lnTo>
                  <a:lnTo>
                    <a:pt x="866775" y="0"/>
                  </a:lnTo>
                  <a:close/>
                </a:path>
                <a:path w="11439525" h="985520">
                  <a:moveTo>
                    <a:pt x="923925" y="0"/>
                  </a:moveTo>
                  <a:lnTo>
                    <a:pt x="914400" y="0"/>
                  </a:lnTo>
                  <a:lnTo>
                    <a:pt x="914400" y="9525"/>
                  </a:lnTo>
                  <a:lnTo>
                    <a:pt x="923925" y="9525"/>
                  </a:lnTo>
                  <a:lnTo>
                    <a:pt x="923925" y="0"/>
                  </a:lnTo>
                  <a:close/>
                </a:path>
                <a:path w="11439525" h="985520">
                  <a:moveTo>
                    <a:pt x="981075" y="0"/>
                  </a:moveTo>
                  <a:lnTo>
                    <a:pt x="971550" y="0"/>
                  </a:lnTo>
                  <a:lnTo>
                    <a:pt x="971550" y="9525"/>
                  </a:lnTo>
                  <a:lnTo>
                    <a:pt x="981075" y="9525"/>
                  </a:lnTo>
                  <a:lnTo>
                    <a:pt x="981075" y="0"/>
                  </a:lnTo>
                  <a:close/>
                </a:path>
                <a:path w="11439525" h="985520">
                  <a:moveTo>
                    <a:pt x="1038225" y="0"/>
                  </a:moveTo>
                  <a:lnTo>
                    <a:pt x="1028700" y="0"/>
                  </a:lnTo>
                  <a:lnTo>
                    <a:pt x="1028700" y="9525"/>
                  </a:lnTo>
                  <a:lnTo>
                    <a:pt x="1038225" y="9525"/>
                  </a:lnTo>
                  <a:lnTo>
                    <a:pt x="1038225" y="0"/>
                  </a:lnTo>
                  <a:close/>
                </a:path>
                <a:path w="11439525" h="985520">
                  <a:moveTo>
                    <a:pt x="1095375" y="0"/>
                  </a:moveTo>
                  <a:lnTo>
                    <a:pt x="1085850" y="0"/>
                  </a:lnTo>
                  <a:lnTo>
                    <a:pt x="1085850" y="9525"/>
                  </a:lnTo>
                  <a:lnTo>
                    <a:pt x="1095375" y="9525"/>
                  </a:lnTo>
                  <a:lnTo>
                    <a:pt x="1095375" y="0"/>
                  </a:lnTo>
                  <a:close/>
                </a:path>
                <a:path w="11439525" h="985520">
                  <a:moveTo>
                    <a:pt x="1152525" y="0"/>
                  </a:moveTo>
                  <a:lnTo>
                    <a:pt x="1143000" y="0"/>
                  </a:lnTo>
                  <a:lnTo>
                    <a:pt x="1143000" y="9525"/>
                  </a:lnTo>
                  <a:lnTo>
                    <a:pt x="1152525" y="9525"/>
                  </a:lnTo>
                  <a:lnTo>
                    <a:pt x="1152525" y="0"/>
                  </a:lnTo>
                  <a:close/>
                </a:path>
                <a:path w="11439525" h="985520">
                  <a:moveTo>
                    <a:pt x="1209675" y="0"/>
                  </a:moveTo>
                  <a:lnTo>
                    <a:pt x="1200150" y="0"/>
                  </a:lnTo>
                  <a:lnTo>
                    <a:pt x="1200150" y="9525"/>
                  </a:lnTo>
                  <a:lnTo>
                    <a:pt x="1209675" y="9525"/>
                  </a:lnTo>
                  <a:lnTo>
                    <a:pt x="1209675" y="0"/>
                  </a:lnTo>
                  <a:close/>
                </a:path>
                <a:path w="11439525" h="985520">
                  <a:moveTo>
                    <a:pt x="1266825" y="0"/>
                  </a:moveTo>
                  <a:lnTo>
                    <a:pt x="1257300" y="0"/>
                  </a:lnTo>
                  <a:lnTo>
                    <a:pt x="1257300" y="9525"/>
                  </a:lnTo>
                  <a:lnTo>
                    <a:pt x="1266825" y="9525"/>
                  </a:lnTo>
                  <a:lnTo>
                    <a:pt x="1266825" y="0"/>
                  </a:lnTo>
                  <a:close/>
                </a:path>
                <a:path w="11439525" h="985520">
                  <a:moveTo>
                    <a:pt x="1323975" y="0"/>
                  </a:moveTo>
                  <a:lnTo>
                    <a:pt x="1314450" y="0"/>
                  </a:lnTo>
                  <a:lnTo>
                    <a:pt x="1314450" y="9525"/>
                  </a:lnTo>
                  <a:lnTo>
                    <a:pt x="1323975" y="9525"/>
                  </a:lnTo>
                  <a:lnTo>
                    <a:pt x="1323975" y="0"/>
                  </a:lnTo>
                  <a:close/>
                </a:path>
                <a:path w="11439525" h="985520">
                  <a:moveTo>
                    <a:pt x="1381125" y="0"/>
                  </a:moveTo>
                  <a:lnTo>
                    <a:pt x="1371600" y="0"/>
                  </a:lnTo>
                  <a:lnTo>
                    <a:pt x="1371600" y="9525"/>
                  </a:lnTo>
                  <a:lnTo>
                    <a:pt x="1381125" y="9525"/>
                  </a:lnTo>
                  <a:lnTo>
                    <a:pt x="1381125" y="0"/>
                  </a:lnTo>
                  <a:close/>
                </a:path>
                <a:path w="11439525" h="985520">
                  <a:moveTo>
                    <a:pt x="1438275" y="0"/>
                  </a:moveTo>
                  <a:lnTo>
                    <a:pt x="1428750" y="0"/>
                  </a:lnTo>
                  <a:lnTo>
                    <a:pt x="1428750" y="9525"/>
                  </a:lnTo>
                  <a:lnTo>
                    <a:pt x="1438275" y="9525"/>
                  </a:lnTo>
                  <a:lnTo>
                    <a:pt x="1438275" y="0"/>
                  </a:lnTo>
                  <a:close/>
                </a:path>
                <a:path w="11439525" h="985520">
                  <a:moveTo>
                    <a:pt x="1495425" y="0"/>
                  </a:moveTo>
                  <a:lnTo>
                    <a:pt x="1485900" y="0"/>
                  </a:lnTo>
                  <a:lnTo>
                    <a:pt x="1485900" y="9525"/>
                  </a:lnTo>
                  <a:lnTo>
                    <a:pt x="1495425" y="9525"/>
                  </a:lnTo>
                  <a:lnTo>
                    <a:pt x="1495425" y="0"/>
                  </a:lnTo>
                  <a:close/>
                </a:path>
                <a:path w="11439525" h="985520">
                  <a:moveTo>
                    <a:pt x="1552575" y="0"/>
                  </a:moveTo>
                  <a:lnTo>
                    <a:pt x="1543050" y="0"/>
                  </a:lnTo>
                  <a:lnTo>
                    <a:pt x="1543050" y="9525"/>
                  </a:lnTo>
                  <a:lnTo>
                    <a:pt x="1552575" y="9525"/>
                  </a:lnTo>
                  <a:lnTo>
                    <a:pt x="1552575" y="0"/>
                  </a:lnTo>
                  <a:close/>
                </a:path>
                <a:path w="11439525" h="985520">
                  <a:moveTo>
                    <a:pt x="1609725" y="0"/>
                  </a:moveTo>
                  <a:lnTo>
                    <a:pt x="1600200" y="0"/>
                  </a:lnTo>
                  <a:lnTo>
                    <a:pt x="1600200" y="9525"/>
                  </a:lnTo>
                  <a:lnTo>
                    <a:pt x="1609725" y="9525"/>
                  </a:lnTo>
                  <a:lnTo>
                    <a:pt x="1609725" y="0"/>
                  </a:lnTo>
                  <a:close/>
                </a:path>
                <a:path w="11439525" h="985520">
                  <a:moveTo>
                    <a:pt x="1666875" y="0"/>
                  </a:moveTo>
                  <a:lnTo>
                    <a:pt x="1657350" y="0"/>
                  </a:lnTo>
                  <a:lnTo>
                    <a:pt x="1657350" y="9525"/>
                  </a:lnTo>
                  <a:lnTo>
                    <a:pt x="1666875" y="9525"/>
                  </a:lnTo>
                  <a:lnTo>
                    <a:pt x="1666875" y="0"/>
                  </a:lnTo>
                  <a:close/>
                </a:path>
                <a:path w="11439525" h="985520">
                  <a:moveTo>
                    <a:pt x="1724025" y="0"/>
                  </a:moveTo>
                  <a:lnTo>
                    <a:pt x="1714500" y="0"/>
                  </a:lnTo>
                  <a:lnTo>
                    <a:pt x="1714500" y="9525"/>
                  </a:lnTo>
                  <a:lnTo>
                    <a:pt x="1724025" y="9525"/>
                  </a:lnTo>
                  <a:lnTo>
                    <a:pt x="1724025" y="0"/>
                  </a:lnTo>
                  <a:close/>
                </a:path>
                <a:path w="11439525" h="985520">
                  <a:moveTo>
                    <a:pt x="1781175" y="0"/>
                  </a:moveTo>
                  <a:lnTo>
                    <a:pt x="1771650" y="0"/>
                  </a:lnTo>
                  <a:lnTo>
                    <a:pt x="1771650" y="9525"/>
                  </a:lnTo>
                  <a:lnTo>
                    <a:pt x="1781175" y="9525"/>
                  </a:lnTo>
                  <a:lnTo>
                    <a:pt x="1781175" y="0"/>
                  </a:lnTo>
                  <a:close/>
                </a:path>
                <a:path w="11439525" h="985520">
                  <a:moveTo>
                    <a:pt x="1838325" y="0"/>
                  </a:moveTo>
                  <a:lnTo>
                    <a:pt x="1828800" y="0"/>
                  </a:lnTo>
                  <a:lnTo>
                    <a:pt x="1828800" y="9525"/>
                  </a:lnTo>
                  <a:lnTo>
                    <a:pt x="1838325" y="9525"/>
                  </a:lnTo>
                  <a:lnTo>
                    <a:pt x="1838325" y="0"/>
                  </a:lnTo>
                  <a:close/>
                </a:path>
                <a:path w="11439525" h="985520">
                  <a:moveTo>
                    <a:pt x="1895475" y="0"/>
                  </a:moveTo>
                  <a:lnTo>
                    <a:pt x="1885950" y="0"/>
                  </a:lnTo>
                  <a:lnTo>
                    <a:pt x="1885950" y="9525"/>
                  </a:lnTo>
                  <a:lnTo>
                    <a:pt x="1895475" y="9525"/>
                  </a:lnTo>
                  <a:lnTo>
                    <a:pt x="1895475" y="0"/>
                  </a:lnTo>
                  <a:close/>
                </a:path>
                <a:path w="11439525" h="985520">
                  <a:moveTo>
                    <a:pt x="1952625" y="0"/>
                  </a:moveTo>
                  <a:lnTo>
                    <a:pt x="1943100" y="0"/>
                  </a:lnTo>
                  <a:lnTo>
                    <a:pt x="1943100" y="9525"/>
                  </a:lnTo>
                  <a:lnTo>
                    <a:pt x="1952625" y="9525"/>
                  </a:lnTo>
                  <a:lnTo>
                    <a:pt x="1952625" y="0"/>
                  </a:lnTo>
                  <a:close/>
                </a:path>
                <a:path w="11439525" h="985520">
                  <a:moveTo>
                    <a:pt x="2009775" y="0"/>
                  </a:moveTo>
                  <a:lnTo>
                    <a:pt x="2000250" y="0"/>
                  </a:lnTo>
                  <a:lnTo>
                    <a:pt x="2000250" y="9525"/>
                  </a:lnTo>
                  <a:lnTo>
                    <a:pt x="2009775" y="9525"/>
                  </a:lnTo>
                  <a:lnTo>
                    <a:pt x="2009775" y="0"/>
                  </a:lnTo>
                  <a:close/>
                </a:path>
                <a:path w="11439525" h="985520">
                  <a:moveTo>
                    <a:pt x="2066925" y="0"/>
                  </a:moveTo>
                  <a:lnTo>
                    <a:pt x="2057400" y="0"/>
                  </a:lnTo>
                  <a:lnTo>
                    <a:pt x="2057400" y="9525"/>
                  </a:lnTo>
                  <a:lnTo>
                    <a:pt x="2066925" y="9525"/>
                  </a:lnTo>
                  <a:lnTo>
                    <a:pt x="2066925" y="0"/>
                  </a:lnTo>
                  <a:close/>
                </a:path>
                <a:path w="11439525" h="985520">
                  <a:moveTo>
                    <a:pt x="9553575" y="975791"/>
                  </a:moveTo>
                  <a:lnTo>
                    <a:pt x="9544050" y="975791"/>
                  </a:lnTo>
                  <a:lnTo>
                    <a:pt x="9544050" y="985316"/>
                  </a:lnTo>
                  <a:lnTo>
                    <a:pt x="9553575" y="985316"/>
                  </a:lnTo>
                  <a:lnTo>
                    <a:pt x="9553575" y="975791"/>
                  </a:lnTo>
                  <a:close/>
                </a:path>
                <a:path w="11439525" h="985520">
                  <a:moveTo>
                    <a:pt x="9610725" y="975791"/>
                  </a:moveTo>
                  <a:lnTo>
                    <a:pt x="9601200" y="975791"/>
                  </a:lnTo>
                  <a:lnTo>
                    <a:pt x="9601200" y="985316"/>
                  </a:lnTo>
                  <a:lnTo>
                    <a:pt x="9610725" y="985316"/>
                  </a:lnTo>
                  <a:lnTo>
                    <a:pt x="9610725" y="975791"/>
                  </a:lnTo>
                  <a:close/>
                </a:path>
                <a:path w="11439525" h="985520">
                  <a:moveTo>
                    <a:pt x="9667875" y="975791"/>
                  </a:moveTo>
                  <a:lnTo>
                    <a:pt x="9658350" y="975791"/>
                  </a:lnTo>
                  <a:lnTo>
                    <a:pt x="9658350" y="985316"/>
                  </a:lnTo>
                  <a:lnTo>
                    <a:pt x="9667875" y="985316"/>
                  </a:lnTo>
                  <a:lnTo>
                    <a:pt x="9667875" y="975791"/>
                  </a:lnTo>
                  <a:close/>
                </a:path>
                <a:path w="11439525" h="985520">
                  <a:moveTo>
                    <a:pt x="9725025" y="975791"/>
                  </a:moveTo>
                  <a:lnTo>
                    <a:pt x="9715500" y="975791"/>
                  </a:lnTo>
                  <a:lnTo>
                    <a:pt x="9715500" y="985316"/>
                  </a:lnTo>
                  <a:lnTo>
                    <a:pt x="9725025" y="985316"/>
                  </a:lnTo>
                  <a:lnTo>
                    <a:pt x="9725025" y="975791"/>
                  </a:lnTo>
                  <a:close/>
                </a:path>
                <a:path w="11439525" h="985520">
                  <a:moveTo>
                    <a:pt x="9782175" y="975791"/>
                  </a:moveTo>
                  <a:lnTo>
                    <a:pt x="9772650" y="975791"/>
                  </a:lnTo>
                  <a:lnTo>
                    <a:pt x="9772650" y="985316"/>
                  </a:lnTo>
                  <a:lnTo>
                    <a:pt x="9782175" y="985316"/>
                  </a:lnTo>
                  <a:lnTo>
                    <a:pt x="9782175" y="975791"/>
                  </a:lnTo>
                  <a:close/>
                </a:path>
                <a:path w="11439525" h="985520">
                  <a:moveTo>
                    <a:pt x="9839325" y="975791"/>
                  </a:moveTo>
                  <a:lnTo>
                    <a:pt x="9829800" y="975791"/>
                  </a:lnTo>
                  <a:lnTo>
                    <a:pt x="9829800" y="985316"/>
                  </a:lnTo>
                  <a:lnTo>
                    <a:pt x="9839325" y="985316"/>
                  </a:lnTo>
                  <a:lnTo>
                    <a:pt x="9839325" y="975791"/>
                  </a:lnTo>
                  <a:close/>
                </a:path>
                <a:path w="11439525" h="985520">
                  <a:moveTo>
                    <a:pt x="9896475" y="975791"/>
                  </a:moveTo>
                  <a:lnTo>
                    <a:pt x="9886950" y="975791"/>
                  </a:lnTo>
                  <a:lnTo>
                    <a:pt x="9886950" y="985316"/>
                  </a:lnTo>
                  <a:lnTo>
                    <a:pt x="9896475" y="985316"/>
                  </a:lnTo>
                  <a:lnTo>
                    <a:pt x="9896475" y="975791"/>
                  </a:lnTo>
                  <a:close/>
                </a:path>
                <a:path w="11439525" h="985520">
                  <a:moveTo>
                    <a:pt x="9953625" y="975791"/>
                  </a:moveTo>
                  <a:lnTo>
                    <a:pt x="9944100" y="975791"/>
                  </a:lnTo>
                  <a:lnTo>
                    <a:pt x="9944100" y="985316"/>
                  </a:lnTo>
                  <a:lnTo>
                    <a:pt x="9953625" y="985316"/>
                  </a:lnTo>
                  <a:lnTo>
                    <a:pt x="9953625" y="975791"/>
                  </a:lnTo>
                  <a:close/>
                </a:path>
                <a:path w="11439525" h="985520">
                  <a:moveTo>
                    <a:pt x="10010775" y="975791"/>
                  </a:moveTo>
                  <a:lnTo>
                    <a:pt x="10001250" y="975791"/>
                  </a:lnTo>
                  <a:lnTo>
                    <a:pt x="10001250" y="985316"/>
                  </a:lnTo>
                  <a:lnTo>
                    <a:pt x="10010775" y="985316"/>
                  </a:lnTo>
                  <a:lnTo>
                    <a:pt x="10010775" y="975791"/>
                  </a:lnTo>
                  <a:close/>
                </a:path>
                <a:path w="11439525" h="985520">
                  <a:moveTo>
                    <a:pt x="10067925" y="975791"/>
                  </a:moveTo>
                  <a:lnTo>
                    <a:pt x="10058400" y="975791"/>
                  </a:lnTo>
                  <a:lnTo>
                    <a:pt x="10058400" y="985316"/>
                  </a:lnTo>
                  <a:lnTo>
                    <a:pt x="10067925" y="985316"/>
                  </a:lnTo>
                  <a:lnTo>
                    <a:pt x="10067925" y="975791"/>
                  </a:lnTo>
                  <a:close/>
                </a:path>
                <a:path w="11439525" h="985520">
                  <a:moveTo>
                    <a:pt x="10125075" y="975791"/>
                  </a:moveTo>
                  <a:lnTo>
                    <a:pt x="10115550" y="975791"/>
                  </a:lnTo>
                  <a:lnTo>
                    <a:pt x="10115550" y="985316"/>
                  </a:lnTo>
                  <a:lnTo>
                    <a:pt x="10125075" y="985316"/>
                  </a:lnTo>
                  <a:lnTo>
                    <a:pt x="10125075" y="975791"/>
                  </a:lnTo>
                  <a:close/>
                </a:path>
                <a:path w="11439525" h="985520">
                  <a:moveTo>
                    <a:pt x="10182225" y="975791"/>
                  </a:moveTo>
                  <a:lnTo>
                    <a:pt x="10172700" y="975791"/>
                  </a:lnTo>
                  <a:lnTo>
                    <a:pt x="10172700" y="985316"/>
                  </a:lnTo>
                  <a:lnTo>
                    <a:pt x="10182225" y="985316"/>
                  </a:lnTo>
                  <a:lnTo>
                    <a:pt x="10182225" y="975791"/>
                  </a:lnTo>
                  <a:close/>
                </a:path>
                <a:path w="11439525" h="985520">
                  <a:moveTo>
                    <a:pt x="10239375" y="975791"/>
                  </a:moveTo>
                  <a:lnTo>
                    <a:pt x="10229850" y="975791"/>
                  </a:lnTo>
                  <a:lnTo>
                    <a:pt x="10229850" y="985316"/>
                  </a:lnTo>
                  <a:lnTo>
                    <a:pt x="10239375" y="985316"/>
                  </a:lnTo>
                  <a:lnTo>
                    <a:pt x="10239375" y="975791"/>
                  </a:lnTo>
                  <a:close/>
                </a:path>
                <a:path w="11439525" h="985520">
                  <a:moveTo>
                    <a:pt x="10296525" y="975791"/>
                  </a:moveTo>
                  <a:lnTo>
                    <a:pt x="10287000" y="975791"/>
                  </a:lnTo>
                  <a:lnTo>
                    <a:pt x="10287000" y="985316"/>
                  </a:lnTo>
                  <a:lnTo>
                    <a:pt x="10296525" y="985316"/>
                  </a:lnTo>
                  <a:lnTo>
                    <a:pt x="10296525" y="975791"/>
                  </a:lnTo>
                  <a:close/>
                </a:path>
                <a:path w="11439525" h="985520">
                  <a:moveTo>
                    <a:pt x="10353675" y="975791"/>
                  </a:moveTo>
                  <a:lnTo>
                    <a:pt x="10344150" y="975791"/>
                  </a:lnTo>
                  <a:lnTo>
                    <a:pt x="10344150" y="985316"/>
                  </a:lnTo>
                  <a:lnTo>
                    <a:pt x="10353675" y="985316"/>
                  </a:lnTo>
                  <a:lnTo>
                    <a:pt x="10353675" y="975791"/>
                  </a:lnTo>
                  <a:close/>
                </a:path>
                <a:path w="11439525" h="985520">
                  <a:moveTo>
                    <a:pt x="10410825" y="975791"/>
                  </a:moveTo>
                  <a:lnTo>
                    <a:pt x="10401300" y="975791"/>
                  </a:lnTo>
                  <a:lnTo>
                    <a:pt x="10401300" y="985316"/>
                  </a:lnTo>
                  <a:lnTo>
                    <a:pt x="10410825" y="985316"/>
                  </a:lnTo>
                  <a:lnTo>
                    <a:pt x="10410825" y="975791"/>
                  </a:lnTo>
                  <a:close/>
                </a:path>
                <a:path w="11439525" h="985520">
                  <a:moveTo>
                    <a:pt x="10467975" y="975791"/>
                  </a:moveTo>
                  <a:lnTo>
                    <a:pt x="10458450" y="975791"/>
                  </a:lnTo>
                  <a:lnTo>
                    <a:pt x="10458450" y="985316"/>
                  </a:lnTo>
                  <a:lnTo>
                    <a:pt x="10467975" y="985316"/>
                  </a:lnTo>
                  <a:lnTo>
                    <a:pt x="10467975" y="975791"/>
                  </a:lnTo>
                  <a:close/>
                </a:path>
                <a:path w="11439525" h="985520">
                  <a:moveTo>
                    <a:pt x="10525125" y="975791"/>
                  </a:moveTo>
                  <a:lnTo>
                    <a:pt x="10515600" y="975791"/>
                  </a:lnTo>
                  <a:lnTo>
                    <a:pt x="10515600" y="985316"/>
                  </a:lnTo>
                  <a:lnTo>
                    <a:pt x="10525125" y="985316"/>
                  </a:lnTo>
                  <a:lnTo>
                    <a:pt x="10525125" y="975791"/>
                  </a:lnTo>
                  <a:close/>
                </a:path>
                <a:path w="11439525" h="985520">
                  <a:moveTo>
                    <a:pt x="10582275" y="975791"/>
                  </a:moveTo>
                  <a:lnTo>
                    <a:pt x="10572750" y="975791"/>
                  </a:lnTo>
                  <a:lnTo>
                    <a:pt x="10572750" y="985316"/>
                  </a:lnTo>
                  <a:lnTo>
                    <a:pt x="10582275" y="985316"/>
                  </a:lnTo>
                  <a:lnTo>
                    <a:pt x="10582275" y="975791"/>
                  </a:lnTo>
                  <a:close/>
                </a:path>
                <a:path w="11439525" h="985520">
                  <a:moveTo>
                    <a:pt x="10639425" y="975791"/>
                  </a:moveTo>
                  <a:lnTo>
                    <a:pt x="10629900" y="975791"/>
                  </a:lnTo>
                  <a:lnTo>
                    <a:pt x="10629900" y="985316"/>
                  </a:lnTo>
                  <a:lnTo>
                    <a:pt x="10639425" y="985316"/>
                  </a:lnTo>
                  <a:lnTo>
                    <a:pt x="10639425" y="975791"/>
                  </a:lnTo>
                  <a:close/>
                </a:path>
                <a:path w="11439525" h="985520">
                  <a:moveTo>
                    <a:pt x="10696575" y="975791"/>
                  </a:moveTo>
                  <a:lnTo>
                    <a:pt x="10687050" y="975791"/>
                  </a:lnTo>
                  <a:lnTo>
                    <a:pt x="10687050" y="985316"/>
                  </a:lnTo>
                  <a:lnTo>
                    <a:pt x="10696575" y="985316"/>
                  </a:lnTo>
                  <a:lnTo>
                    <a:pt x="10696575" y="975791"/>
                  </a:lnTo>
                  <a:close/>
                </a:path>
                <a:path w="11439525" h="985520">
                  <a:moveTo>
                    <a:pt x="10753725" y="975791"/>
                  </a:moveTo>
                  <a:lnTo>
                    <a:pt x="10744200" y="975791"/>
                  </a:lnTo>
                  <a:lnTo>
                    <a:pt x="10744200" y="985316"/>
                  </a:lnTo>
                  <a:lnTo>
                    <a:pt x="10753725" y="985316"/>
                  </a:lnTo>
                  <a:lnTo>
                    <a:pt x="10753725" y="975791"/>
                  </a:lnTo>
                  <a:close/>
                </a:path>
                <a:path w="11439525" h="985520">
                  <a:moveTo>
                    <a:pt x="10810875" y="975791"/>
                  </a:moveTo>
                  <a:lnTo>
                    <a:pt x="10801350" y="975791"/>
                  </a:lnTo>
                  <a:lnTo>
                    <a:pt x="10801350" y="985316"/>
                  </a:lnTo>
                  <a:lnTo>
                    <a:pt x="10810875" y="985316"/>
                  </a:lnTo>
                  <a:lnTo>
                    <a:pt x="10810875" y="975791"/>
                  </a:lnTo>
                  <a:close/>
                </a:path>
                <a:path w="11439525" h="985520">
                  <a:moveTo>
                    <a:pt x="10868025" y="975791"/>
                  </a:moveTo>
                  <a:lnTo>
                    <a:pt x="10858500" y="975791"/>
                  </a:lnTo>
                  <a:lnTo>
                    <a:pt x="10858500" y="985316"/>
                  </a:lnTo>
                  <a:lnTo>
                    <a:pt x="10868025" y="985316"/>
                  </a:lnTo>
                  <a:lnTo>
                    <a:pt x="10868025" y="975791"/>
                  </a:lnTo>
                  <a:close/>
                </a:path>
                <a:path w="11439525" h="985520">
                  <a:moveTo>
                    <a:pt x="10925175" y="975791"/>
                  </a:moveTo>
                  <a:lnTo>
                    <a:pt x="10915650" y="975791"/>
                  </a:lnTo>
                  <a:lnTo>
                    <a:pt x="10915650" y="985316"/>
                  </a:lnTo>
                  <a:lnTo>
                    <a:pt x="10925175" y="985316"/>
                  </a:lnTo>
                  <a:lnTo>
                    <a:pt x="10925175" y="975791"/>
                  </a:lnTo>
                  <a:close/>
                </a:path>
                <a:path w="11439525" h="985520">
                  <a:moveTo>
                    <a:pt x="10982325" y="975791"/>
                  </a:moveTo>
                  <a:lnTo>
                    <a:pt x="10972800" y="975791"/>
                  </a:lnTo>
                  <a:lnTo>
                    <a:pt x="10972800" y="985316"/>
                  </a:lnTo>
                  <a:lnTo>
                    <a:pt x="10982325" y="985316"/>
                  </a:lnTo>
                  <a:lnTo>
                    <a:pt x="10982325" y="975791"/>
                  </a:lnTo>
                  <a:close/>
                </a:path>
                <a:path w="11439525" h="985520">
                  <a:moveTo>
                    <a:pt x="11039475" y="975791"/>
                  </a:moveTo>
                  <a:lnTo>
                    <a:pt x="11029950" y="975791"/>
                  </a:lnTo>
                  <a:lnTo>
                    <a:pt x="11029950" y="985316"/>
                  </a:lnTo>
                  <a:lnTo>
                    <a:pt x="11039475" y="985316"/>
                  </a:lnTo>
                  <a:lnTo>
                    <a:pt x="11039475" y="975791"/>
                  </a:lnTo>
                  <a:close/>
                </a:path>
                <a:path w="11439525" h="985520">
                  <a:moveTo>
                    <a:pt x="11096625" y="975791"/>
                  </a:moveTo>
                  <a:lnTo>
                    <a:pt x="11087100" y="975791"/>
                  </a:lnTo>
                  <a:lnTo>
                    <a:pt x="11087100" y="985316"/>
                  </a:lnTo>
                  <a:lnTo>
                    <a:pt x="11096625" y="985316"/>
                  </a:lnTo>
                  <a:lnTo>
                    <a:pt x="11096625" y="975791"/>
                  </a:lnTo>
                  <a:close/>
                </a:path>
                <a:path w="11439525" h="985520">
                  <a:moveTo>
                    <a:pt x="11153775" y="975791"/>
                  </a:moveTo>
                  <a:lnTo>
                    <a:pt x="11144250" y="975791"/>
                  </a:lnTo>
                  <a:lnTo>
                    <a:pt x="11144250" y="985316"/>
                  </a:lnTo>
                  <a:lnTo>
                    <a:pt x="11153775" y="985316"/>
                  </a:lnTo>
                  <a:lnTo>
                    <a:pt x="11153775" y="975791"/>
                  </a:lnTo>
                  <a:close/>
                </a:path>
                <a:path w="11439525" h="985520">
                  <a:moveTo>
                    <a:pt x="11210925" y="975791"/>
                  </a:moveTo>
                  <a:lnTo>
                    <a:pt x="11201400" y="975791"/>
                  </a:lnTo>
                  <a:lnTo>
                    <a:pt x="11201400" y="985316"/>
                  </a:lnTo>
                  <a:lnTo>
                    <a:pt x="11210925" y="985316"/>
                  </a:lnTo>
                  <a:lnTo>
                    <a:pt x="11210925" y="975791"/>
                  </a:lnTo>
                  <a:close/>
                </a:path>
                <a:path w="11439525" h="985520">
                  <a:moveTo>
                    <a:pt x="11268075" y="975791"/>
                  </a:moveTo>
                  <a:lnTo>
                    <a:pt x="11258550" y="975791"/>
                  </a:lnTo>
                  <a:lnTo>
                    <a:pt x="11258550" y="985316"/>
                  </a:lnTo>
                  <a:lnTo>
                    <a:pt x="11268075" y="985316"/>
                  </a:lnTo>
                  <a:lnTo>
                    <a:pt x="11268075" y="975791"/>
                  </a:lnTo>
                  <a:close/>
                </a:path>
                <a:path w="11439525" h="985520">
                  <a:moveTo>
                    <a:pt x="11325225" y="975791"/>
                  </a:moveTo>
                  <a:lnTo>
                    <a:pt x="11315700" y="975791"/>
                  </a:lnTo>
                  <a:lnTo>
                    <a:pt x="11315700" y="985316"/>
                  </a:lnTo>
                  <a:lnTo>
                    <a:pt x="11325225" y="985316"/>
                  </a:lnTo>
                  <a:lnTo>
                    <a:pt x="11325225" y="975791"/>
                  </a:lnTo>
                  <a:close/>
                </a:path>
                <a:path w="11439525" h="985520">
                  <a:moveTo>
                    <a:pt x="11382375" y="975791"/>
                  </a:moveTo>
                  <a:lnTo>
                    <a:pt x="11372850" y="975791"/>
                  </a:lnTo>
                  <a:lnTo>
                    <a:pt x="11372850" y="985316"/>
                  </a:lnTo>
                  <a:lnTo>
                    <a:pt x="11382375" y="985316"/>
                  </a:lnTo>
                  <a:lnTo>
                    <a:pt x="11382375" y="975791"/>
                  </a:lnTo>
                  <a:close/>
                </a:path>
                <a:path w="11439525" h="985520">
                  <a:moveTo>
                    <a:pt x="11439525" y="975791"/>
                  </a:moveTo>
                  <a:lnTo>
                    <a:pt x="11430000" y="975791"/>
                  </a:lnTo>
                  <a:lnTo>
                    <a:pt x="11430000" y="985316"/>
                  </a:lnTo>
                  <a:lnTo>
                    <a:pt x="11439525" y="985316"/>
                  </a:lnTo>
                  <a:lnTo>
                    <a:pt x="11439525" y="975791"/>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2819400" y="277072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6819900" y="2770720"/>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762000" y="1794941"/>
              <a:ext cx="11439525" cy="985519"/>
            </a:xfrm>
            <a:custGeom>
              <a:avLst/>
              <a:gdLst/>
              <a:ahLst/>
              <a:cxnLst/>
              <a:rect l="l" t="t" r="r" b="b"/>
              <a:pathLst>
                <a:path w="11439525" h="985519">
                  <a:moveTo>
                    <a:pt x="9525" y="0"/>
                  </a:moveTo>
                  <a:lnTo>
                    <a:pt x="0" y="0"/>
                  </a:lnTo>
                  <a:lnTo>
                    <a:pt x="0" y="9525"/>
                  </a:lnTo>
                  <a:lnTo>
                    <a:pt x="9525" y="9525"/>
                  </a:lnTo>
                  <a:lnTo>
                    <a:pt x="9525" y="0"/>
                  </a:lnTo>
                  <a:close/>
                </a:path>
                <a:path w="11439525" h="985519">
                  <a:moveTo>
                    <a:pt x="66675" y="0"/>
                  </a:moveTo>
                  <a:lnTo>
                    <a:pt x="57150" y="0"/>
                  </a:lnTo>
                  <a:lnTo>
                    <a:pt x="57150" y="9525"/>
                  </a:lnTo>
                  <a:lnTo>
                    <a:pt x="66675" y="9525"/>
                  </a:lnTo>
                  <a:lnTo>
                    <a:pt x="66675" y="0"/>
                  </a:lnTo>
                  <a:close/>
                </a:path>
                <a:path w="11439525" h="985519">
                  <a:moveTo>
                    <a:pt x="123825" y="0"/>
                  </a:moveTo>
                  <a:lnTo>
                    <a:pt x="114300" y="0"/>
                  </a:lnTo>
                  <a:lnTo>
                    <a:pt x="114300" y="9525"/>
                  </a:lnTo>
                  <a:lnTo>
                    <a:pt x="123825" y="9525"/>
                  </a:lnTo>
                  <a:lnTo>
                    <a:pt x="123825" y="0"/>
                  </a:lnTo>
                  <a:close/>
                </a:path>
                <a:path w="11439525" h="985519">
                  <a:moveTo>
                    <a:pt x="180975" y="0"/>
                  </a:moveTo>
                  <a:lnTo>
                    <a:pt x="171450" y="0"/>
                  </a:lnTo>
                  <a:lnTo>
                    <a:pt x="171450" y="9525"/>
                  </a:lnTo>
                  <a:lnTo>
                    <a:pt x="180975" y="9525"/>
                  </a:lnTo>
                  <a:lnTo>
                    <a:pt x="180975" y="0"/>
                  </a:lnTo>
                  <a:close/>
                </a:path>
                <a:path w="11439525" h="985519">
                  <a:moveTo>
                    <a:pt x="238125" y="0"/>
                  </a:moveTo>
                  <a:lnTo>
                    <a:pt x="228600" y="0"/>
                  </a:lnTo>
                  <a:lnTo>
                    <a:pt x="228600" y="9525"/>
                  </a:lnTo>
                  <a:lnTo>
                    <a:pt x="238125" y="9525"/>
                  </a:lnTo>
                  <a:lnTo>
                    <a:pt x="238125" y="0"/>
                  </a:lnTo>
                  <a:close/>
                </a:path>
                <a:path w="11439525" h="985519">
                  <a:moveTo>
                    <a:pt x="295275" y="0"/>
                  </a:moveTo>
                  <a:lnTo>
                    <a:pt x="285750" y="0"/>
                  </a:lnTo>
                  <a:lnTo>
                    <a:pt x="285750" y="9525"/>
                  </a:lnTo>
                  <a:lnTo>
                    <a:pt x="295275" y="9525"/>
                  </a:lnTo>
                  <a:lnTo>
                    <a:pt x="295275" y="0"/>
                  </a:lnTo>
                  <a:close/>
                </a:path>
                <a:path w="11439525" h="985519">
                  <a:moveTo>
                    <a:pt x="352425" y="0"/>
                  </a:moveTo>
                  <a:lnTo>
                    <a:pt x="342900" y="0"/>
                  </a:lnTo>
                  <a:lnTo>
                    <a:pt x="342900" y="9525"/>
                  </a:lnTo>
                  <a:lnTo>
                    <a:pt x="352425" y="9525"/>
                  </a:lnTo>
                  <a:lnTo>
                    <a:pt x="352425" y="0"/>
                  </a:lnTo>
                  <a:close/>
                </a:path>
                <a:path w="11439525" h="985519">
                  <a:moveTo>
                    <a:pt x="409575" y="0"/>
                  </a:moveTo>
                  <a:lnTo>
                    <a:pt x="400050" y="0"/>
                  </a:lnTo>
                  <a:lnTo>
                    <a:pt x="400050" y="9525"/>
                  </a:lnTo>
                  <a:lnTo>
                    <a:pt x="409575" y="9525"/>
                  </a:lnTo>
                  <a:lnTo>
                    <a:pt x="409575" y="0"/>
                  </a:lnTo>
                  <a:close/>
                </a:path>
                <a:path w="11439525" h="985519">
                  <a:moveTo>
                    <a:pt x="466725" y="0"/>
                  </a:moveTo>
                  <a:lnTo>
                    <a:pt x="457200" y="0"/>
                  </a:lnTo>
                  <a:lnTo>
                    <a:pt x="457200" y="9525"/>
                  </a:lnTo>
                  <a:lnTo>
                    <a:pt x="466725" y="9525"/>
                  </a:lnTo>
                  <a:lnTo>
                    <a:pt x="466725" y="0"/>
                  </a:lnTo>
                  <a:close/>
                </a:path>
                <a:path w="11439525" h="985519">
                  <a:moveTo>
                    <a:pt x="523875" y="0"/>
                  </a:moveTo>
                  <a:lnTo>
                    <a:pt x="514350" y="0"/>
                  </a:lnTo>
                  <a:lnTo>
                    <a:pt x="514350" y="9525"/>
                  </a:lnTo>
                  <a:lnTo>
                    <a:pt x="523875" y="9525"/>
                  </a:lnTo>
                  <a:lnTo>
                    <a:pt x="523875" y="0"/>
                  </a:lnTo>
                  <a:close/>
                </a:path>
                <a:path w="11439525" h="985519">
                  <a:moveTo>
                    <a:pt x="581025" y="0"/>
                  </a:moveTo>
                  <a:lnTo>
                    <a:pt x="571500" y="0"/>
                  </a:lnTo>
                  <a:lnTo>
                    <a:pt x="571500" y="9525"/>
                  </a:lnTo>
                  <a:lnTo>
                    <a:pt x="581025" y="9525"/>
                  </a:lnTo>
                  <a:lnTo>
                    <a:pt x="581025" y="0"/>
                  </a:lnTo>
                  <a:close/>
                </a:path>
                <a:path w="11439525" h="985519">
                  <a:moveTo>
                    <a:pt x="638175" y="0"/>
                  </a:moveTo>
                  <a:lnTo>
                    <a:pt x="628650" y="0"/>
                  </a:lnTo>
                  <a:lnTo>
                    <a:pt x="628650" y="9525"/>
                  </a:lnTo>
                  <a:lnTo>
                    <a:pt x="638175" y="9525"/>
                  </a:lnTo>
                  <a:lnTo>
                    <a:pt x="638175" y="0"/>
                  </a:lnTo>
                  <a:close/>
                </a:path>
                <a:path w="11439525" h="985519">
                  <a:moveTo>
                    <a:pt x="695325" y="0"/>
                  </a:moveTo>
                  <a:lnTo>
                    <a:pt x="685800" y="0"/>
                  </a:lnTo>
                  <a:lnTo>
                    <a:pt x="685800" y="9525"/>
                  </a:lnTo>
                  <a:lnTo>
                    <a:pt x="695325" y="9525"/>
                  </a:lnTo>
                  <a:lnTo>
                    <a:pt x="695325" y="0"/>
                  </a:lnTo>
                  <a:close/>
                </a:path>
                <a:path w="11439525" h="985519">
                  <a:moveTo>
                    <a:pt x="752475" y="0"/>
                  </a:moveTo>
                  <a:lnTo>
                    <a:pt x="742950" y="0"/>
                  </a:lnTo>
                  <a:lnTo>
                    <a:pt x="742950" y="9525"/>
                  </a:lnTo>
                  <a:lnTo>
                    <a:pt x="752475" y="9525"/>
                  </a:lnTo>
                  <a:lnTo>
                    <a:pt x="752475" y="0"/>
                  </a:lnTo>
                  <a:close/>
                </a:path>
                <a:path w="11439525" h="985519">
                  <a:moveTo>
                    <a:pt x="809625" y="0"/>
                  </a:moveTo>
                  <a:lnTo>
                    <a:pt x="800100" y="0"/>
                  </a:lnTo>
                  <a:lnTo>
                    <a:pt x="800100" y="9525"/>
                  </a:lnTo>
                  <a:lnTo>
                    <a:pt x="809625" y="9525"/>
                  </a:lnTo>
                  <a:lnTo>
                    <a:pt x="809625" y="0"/>
                  </a:lnTo>
                  <a:close/>
                </a:path>
                <a:path w="11439525" h="985519">
                  <a:moveTo>
                    <a:pt x="866775" y="0"/>
                  </a:moveTo>
                  <a:lnTo>
                    <a:pt x="857250" y="0"/>
                  </a:lnTo>
                  <a:lnTo>
                    <a:pt x="857250" y="9525"/>
                  </a:lnTo>
                  <a:lnTo>
                    <a:pt x="866775" y="9525"/>
                  </a:lnTo>
                  <a:lnTo>
                    <a:pt x="866775" y="0"/>
                  </a:lnTo>
                  <a:close/>
                </a:path>
                <a:path w="11439525" h="985519">
                  <a:moveTo>
                    <a:pt x="923925" y="0"/>
                  </a:moveTo>
                  <a:lnTo>
                    <a:pt x="914400" y="0"/>
                  </a:lnTo>
                  <a:lnTo>
                    <a:pt x="914400" y="9525"/>
                  </a:lnTo>
                  <a:lnTo>
                    <a:pt x="923925" y="9525"/>
                  </a:lnTo>
                  <a:lnTo>
                    <a:pt x="923925" y="0"/>
                  </a:lnTo>
                  <a:close/>
                </a:path>
                <a:path w="11439525" h="985519">
                  <a:moveTo>
                    <a:pt x="981075" y="0"/>
                  </a:moveTo>
                  <a:lnTo>
                    <a:pt x="971550" y="0"/>
                  </a:lnTo>
                  <a:lnTo>
                    <a:pt x="971550" y="9525"/>
                  </a:lnTo>
                  <a:lnTo>
                    <a:pt x="981075" y="9525"/>
                  </a:lnTo>
                  <a:lnTo>
                    <a:pt x="981075" y="0"/>
                  </a:lnTo>
                  <a:close/>
                </a:path>
                <a:path w="11439525" h="985519">
                  <a:moveTo>
                    <a:pt x="1038225" y="0"/>
                  </a:moveTo>
                  <a:lnTo>
                    <a:pt x="1028700" y="0"/>
                  </a:lnTo>
                  <a:lnTo>
                    <a:pt x="1028700" y="9525"/>
                  </a:lnTo>
                  <a:lnTo>
                    <a:pt x="1038225" y="9525"/>
                  </a:lnTo>
                  <a:lnTo>
                    <a:pt x="1038225" y="0"/>
                  </a:lnTo>
                  <a:close/>
                </a:path>
                <a:path w="11439525" h="985519">
                  <a:moveTo>
                    <a:pt x="1095375" y="0"/>
                  </a:moveTo>
                  <a:lnTo>
                    <a:pt x="1085850" y="0"/>
                  </a:lnTo>
                  <a:lnTo>
                    <a:pt x="1085850" y="9525"/>
                  </a:lnTo>
                  <a:lnTo>
                    <a:pt x="1095375" y="9525"/>
                  </a:lnTo>
                  <a:lnTo>
                    <a:pt x="1095375" y="0"/>
                  </a:lnTo>
                  <a:close/>
                </a:path>
                <a:path w="11439525" h="985519">
                  <a:moveTo>
                    <a:pt x="1152525" y="0"/>
                  </a:moveTo>
                  <a:lnTo>
                    <a:pt x="1143000" y="0"/>
                  </a:lnTo>
                  <a:lnTo>
                    <a:pt x="1143000" y="9525"/>
                  </a:lnTo>
                  <a:lnTo>
                    <a:pt x="1152525" y="9525"/>
                  </a:lnTo>
                  <a:lnTo>
                    <a:pt x="1152525" y="0"/>
                  </a:lnTo>
                  <a:close/>
                </a:path>
                <a:path w="11439525" h="985519">
                  <a:moveTo>
                    <a:pt x="1209675" y="0"/>
                  </a:moveTo>
                  <a:lnTo>
                    <a:pt x="1200150" y="0"/>
                  </a:lnTo>
                  <a:lnTo>
                    <a:pt x="1200150" y="9525"/>
                  </a:lnTo>
                  <a:lnTo>
                    <a:pt x="1209675" y="9525"/>
                  </a:lnTo>
                  <a:lnTo>
                    <a:pt x="1209675" y="0"/>
                  </a:lnTo>
                  <a:close/>
                </a:path>
                <a:path w="11439525" h="985519">
                  <a:moveTo>
                    <a:pt x="1266825" y="0"/>
                  </a:moveTo>
                  <a:lnTo>
                    <a:pt x="1257300" y="0"/>
                  </a:lnTo>
                  <a:lnTo>
                    <a:pt x="1257300" y="9525"/>
                  </a:lnTo>
                  <a:lnTo>
                    <a:pt x="1266825" y="9525"/>
                  </a:lnTo>
                  <a:lnTo>
                    <a:pt x="1266825" y="0"/>
                  </a:lnTo>
                  <a:close/>
                </a:path>
                <a:path w="11439525" h="985519">
                  <a:moveTo>
                    <a:pt x="1323975" y="0"/>
                  </a:moveTo>
                  <a:lnTo>
                    <a:pt x="1314450" y="0"/>
                  </a:lnTo>
                  <a:lnTo>
                    <a:pt x="1314450" y="9525"/>
                  </a:lnTo>
                  <a:lnTo>
                    <a:pt x="1323975" y="9525"/>
                  </a:lnTo>
                  <a:lnTo>
                    <a:pt x="1323975" y="0"/>
                  </a:lnTo>
                  <a:close/>
                </a:path>
                <a:path w="11439525" h="985519">
                  <a:moveTo>
                    <a:pt x="1381125" y="0"/>
                  </a:moveTo>
                  <a:lnTo>
                    <a:pt x="1371600" y="0"/>
                  </a:lnTo>
                  <a:lnTo>
                    <a:pt x="1371600" y="9525"/>
                  </a:lnTo>
                  <a:lnTo>
                    <a:pt x="1381125" y="9525"/>
                  </a:lnTo>
                  <a:lnTo>
                    <a:pt x="1381125" y="0"/>
                  </a:lnTo>
                  <a:close/>
                </a:path>
                <a:path w="11439525" h="985519">
                  <a:moveTo>
                    <a:pt x="1438275" y="0"/>
                  </a:moveTo>
                  <a:lnTo>
                    <a:pt x="1428750" y="0"/>
                  </a:lnTo>
                  <a:lnTo>
                    <a:pt x="1428750" y="9525"/>
                  </a:lnTo>
                  <a:lnTo>
                    <a:pt x="1438275" y="9525"/>
                  </a:lnTo>
                  <a:lnTo>
                    <a:pt x="1438275" y="0"/>
                  </a:lnTo>
                  <a:close/>
                </a:path>
                <a:path w="11439525" h="985519">
                  <a:moveTo>
                    <a:pt x="1495425" y="0"/>
                  </a:moveTo>
                  <a:lnTo>
                    <a:pt x="1485900" y="0"/>
                  </a:lnTo>
                  <a:lnTo>
                    <a:pt x="1485900" y="9525"/>
                  </a:lnTo>
                  <a:lnTo>
                    <a:pt x="1495425" y="9525"/>
                  </a:lnTo>
                  <a:lnTo>
                    <a:pt x="1495425" y="0"/>
                  </a:lnTo>
                  <a:close/>
                </a:path>
                <a:path w="11439525" h="985519">
                  <a:moveTo>
                    <a:pt x="1552575" y="0"/>
                  </a:moveTo>
                  <a:lnTo>
                    <a:pt x="1543050" y="0"/>
                  </a:lnTo>
                  <a:lnTo>
                    <a:pt x="1543050" y="9525"/>
                  </a:lnTo>
                  <a:lnTo>
                    <a:pt x="1552575" y="9525"/>
                  </a:lnTo>
                  <a:lnTo>
                    <a:pt x="1552575" y="0"/>
                  </a:lnTo>
                  <a:close/>
                </a:path>
                <a:path w="11439525" h="985519">
                  <a:moveTo>
                    <a:pt x="1609725" y="0"/>
                  </a:moveTo>
                  <a:lnTo>
                    <a:pt x="1600200" y="0"/>
                  </a:lnTo>
                  <a:lnTo>
                    <a:pt x="1600200" y="9525"/>
                  </a:lnTo>
                  <a:lnTo>
                    <a:pt x="1609725" y="9525"/>
                  </a:lnTo>
                  <a:lnTo>
                    <a:pt x="1609725" y="0"/>
                  </a:lnTo>
                  <a:close/>
                </a:path>
                <a:path w="11439525" h="985519">
                  <a:moveTo>
                    <a:pt x="1666875" y="0"/>
                  </a:moveTo>
                  <a:lnTo>
                    <a:pt x="1657350" y="0"/>
                  </a:lnTo>
                  <a:lnTo>
                    <a:pt x="1657350" y="9525"/>
                  </a:lnTo>
                  <a:lnTo>
                    <a:pt x="1666875" y="9525"/>
                  </a:lnTo>
                  <a:lnTo>
                    <a:pt x="1666875" y="0"/>
                  </a:lnTo>
                  <a:close/>
                </a:path>
                <a:path w="11439525" h="985519">
                  <a:moveTo>
                    <a:pt x="1724025" y="0"/>
                  </a:moveTo>
                  <a:lnTo>
                    <a:pt x="1714500" y="0"/>
                  </a:lnTo>
                  <a:lnTo>
                    <a:pt x="1714500" y="9525"/>
                  </a:lnTo>
                  <a:lnTo>
                    <a:pt x="1724025" y="9525"/>
                  </a:lnTo>
                  <a:lnTo>
                    <a:pt x="1724025" y="0"/>
                  </a:lnTo>
                  <a:close/>
                </a:path>
                <a:path w="11439525" h="985519">
                  <a:moveTo>
                    <a:pt x="1781175" y="0"/>
                  </a:moveTo>
                  <a:lnTo>
                    <a:pt x="1771650" y="0"/>
                  </a:lnTo>
                  <a:lnTo>
                    <a:pt x="1771650" y="9525"/>
                  </a:lnTo>
                  <a:lnTo>
                    <a:pt x="1781175" y="9525"/>
                  </a:lnTo>
                  <a:lnTo>
                    <a:pt x="1781175" y="0"/>
                  </a:lnTo>
                  <a:close/>
                </a:path>
                <a:path w="11439525" h="985519">
                  <a:moveTo>
                    <a:pt x="1838325" y="0"/>
                  </a:moveTo>
                  <a:lnTo>
                    <a:pt x="1828800" y="0"/>
                  </a:lnTo>
                  <a:lnTo>
                    <a:pt x="1828800" y="9525"/>
                  </a:lnTo>
                  <a:lnTo>
                    <a:pt x="1838325" y="9525"/>
                  </a:lnTo>
                  <a:lnTo>
                    <a:pt x="1838325" y="0"/>
                  </a:lnTo>
                  <a:close/>
                </a:path>
                <a:path w="11439525" h="985519">
                  <a:moveTo>
                    <a:pt x="1895475" y="0"/>
                  </a:moveTo>
                  <a:lnTo>
                    <a:pt x="1885950" y="0"/>
                  </a:lnTo>
                  <a:lnTo>
                    <a:pt x="1885950" y="9525"/>
                  </a:lnTo>
                  <a:lnTo>
                    <a:pt x="1895475" y="9525"/>
                  </a:lnTo>
                  <a:lnTo>
                    <a:pt x="1895475" y="0"/>
                  </a:lnTo>
                  <a:close/>
                </a:path>
                <a:path w="11439525" h="985519">
                  <a:moveTo>
                    <a:pt x="1952625" y="0"/>
                  </a:moveTo>
                  <a:lnTo>
                    <a:pt x="1943100" y="0"/>
                  </a:lnTo>
                  <a:lnTo>
                    <a:pt x="1943100" y="9525"/>
                  </a:lnTo>
                  <a:lnTo>
                    <a:pt x="1952625" y="9525"/>
                  </a:lnTo>
                  <a:lnTo>
                    <a:pt x="1952625" y="0"/>
                  </a:lnTo>
                  <a:close/>
                </a:path>
                <a:path w="11439525" h="985519">
                  <a:moveTo>
                    <a:pt x="2009775" y="0"/>
                  </a:moveTo>
                  <a:lnTo>
                    <a:pt x="2000250" y="0"/>
                  </a:lnTo>
                  <a:lnTo>
                    <a:pt x="2000250" y="9525"/>
                  </a:lnTo>
                  <a:lnTo>
                    <a:pt x="2009775" y="9525"/>
                  </a:lnTo>
                  <a:lnTo>
                    <a:pt x="2009775" y="0"/>
                  </a:lnTo>
                  <a:close/>
                </a:path>
                <a:path w="11439525" h="985519">
                  <a:moveTo>
                    <a:pt x="2066925" y="0"/>
                  </a:moveTo>
                  <a:lnTo>
                    <a:pt x="2057400" y="0"/>
                  </a:lnTo>
                  <a:lnTo>
                    <a:pt x="2057400" y="9525"/>
                  </a:lnTo>
                  <a:lnTo>
                    <a:pt x="2066925" y="9525"/>
                  </a:lnTo>
                  <a:lnTo>
                    <a:pt x="2066925" y="0"/>
                  </a:lnTo>
                  <a:close/>
                </a:path>
                <a:path w="11439525" h="985519">
                  <a:moveTo>
                    <a:pt x="2124075" y="0"/>
                  </a:moveTo>
                  <a:lnTo>
                    <a:pt x="2114550" y="0"/>
                  </a:lnTo>
                  <a:lnTo>
                    <a:pt x="2114550" y="9525"/>
                  </a:lnTo>
                  <a:lnTo>
                    <a:pt x="2124075" y="9525"/>
                  </a:lnTo>
                  <a:lnTo>
                    <a:pt x="2124075" y="0"/>
                  </a:lnTo>
                  <a:close/>
                </a:path>
                <a:path w="11439525" h="985519">
                  <a:moveTo>
                    <a:pt x="2181225" y="0"/>
                  </a:moveTo>
                  <a:lnTo>
                    <a:pt x="2171700" y="0"/>
                  </a:lnTo>
                  <a:lnTo>
                    <a:pt x="2171700" y="9525"/>
                  </a:lnTo>
                  <a:lnTo>
                    <a:pt x="2181225" y="9525"/>
                  </a:lnTo>
                  <a:lnTo>
                    <a:pt x="2181225" y="0"/>
                  </a:lnTo>
                  <a:close/>
                </a:path>
                <a:path w="11439525" h="985519">
                  <a:moveTo>
                    <a:pt x="2238375" y="0"/>
                  </a:moveTo>
                  <a:lnTo>
                    <a:pt x="2228850" y="0"/>
                  </a:lnTo>
                  <a:lnTo>
                    <a:pt x="2228850" y="9525"/>
                  </a:lnTo>
                  <a:lnTo>
                    <a:pt x="2238375" y="9525"/>
                  </a:lnTo>
                  <a:lnTo>
                    <a:pt x="2238375" y="0"/>
                  </a:lnTo>
                  <a:close/>
                </a:path>
                <a:path w="11439525" h="985519">
                  <a:moveTo>
                    <a:pt x="2295525" y="0"/>
                  </a:moveTo>
                  <a:lnTo>
                    <a:pt x="2286000" y="0"/>
                  </a:lnTo>
                  <a:lnTo>
                    <a:pt x="2286000" y="9525"/>
                  </a:lnTo>
                  <a:lnTo>
                    <a:pt x="2295525" y="9525"/>
                  </a:lnTo>
                  <a:lnTo>
                    <a:pt x="2295525" y="0"/>
                  </a:lnTo>
                  <a:close/>
                </a:path>
                <a:path w="11439525" h="985519">
                  <a:moveTo>
                    <a:pt x="2352675" y="0"/>
                  </a:moveTo>
                  <a:lnTo>
                    <a:pt x="2343150" y="0"/>
                  </a:lnTo>
                  <a:lnTo>
                    <a:pt x="2343150" y="9525"/>
                  </a:lnTo>
                  <a:lnTo>
                    <a:pt x="2352675" y="9525"/>
                  </a:lnTo>
                  <a:lnTo>
                    <a:pt x="2352675" y="0"/>
                  </a:lnTo>
                  <a:close/>
                </a:path>
                <a:path w="11439525" h="985519">
                  <a:moveTo>
                    <a:pt x="2409825" y="0"/>
                  </a:moveTo>
                  <a:lnTo>
                    <a:pt x="2400300" y="0"/>
                  </a:lnTo>
                  <a:lnTo>
                    <a:pt x="2400300" y="9525"/>
                  </a:lnTo>
                  <a:lnTo>
                    <a:pt x="2409825" y="9525"/>
                  </a:lnTo>
                  <a:lnTo>
                    <a:pt x="2409825" y="0"/>
                  </a:lnTo>
                  <a:close/>
                </a:path>
                <a:path w="11439525" h="985519">
                  <a:moveTo>
                    <a:pt x="2466975" y="0"/>
                  </a:moveTo>
                  <a:lnTo>
                    <a:pt x="2457450" y="0"/>
                  </a:lnTo>
                  <a:lnTo>
                    <a:pt x="2457450" y="9525"/>
                  </a:lnTo>
                  <a:lnTo>
                    <a:pt x="2466975" y="9525"/>
                  </a:lnTo>
                  <a:lnTo>
                    <a:pt x="2466975" y="0"/>
                  </a:lnTo>
                  <a:close/>
                </a:path>
                <a:path w="11439525" h="985519">
                  <a:moveTo>
                    <a:pt x="2524125" y="0"/>
                  </a:moveTo>
                  <a:lnTo>
                    <a:pt x="2514600" y="0"/>
                  </a:lnTo>
                  <a:lnTo>
                    <a:pt x="2514600" y="9525"/>
                  </a:lnTo>
                  <a:lnTo>
                    <a:pt x="2524125" y="9525"/>
                  </a:lnTo>
                  <a:lnTo>
                    <a:pt x="2524125" y="0"/>
                  </a:lnTo>
                  <a:close/>
                </a:path>
                <a:path w="11439525" h="985519">
                  <a:moveTo>
                    <a:pt x="2581275" y="0"/>
                  </a:moveTo>
                  <a:lnTo>
                    <a:pt x="2571750" y="0"/>
                  </a:lnTo>
                  <a:lnTo>
                    <a:pt x="2571750" y="9525"/>
                  </a:lnTo>
                  <a:lnTo>
                    <a:pt x="2581275" y="9525"/>
                  </a:lnTo>
                  <a:lnTo>
                    <a:pt x="2581275" y="0"/>
                  </a:lnTo>
                  <a:close/>
                </a:path>
                <a:path w="11439525" h="985519">
                  <a:moveTo>
                    <a:pt x="10067925" y="975779"/>
                  </a:moveTo>
                  <a:lnTo>
                    <a:pt x="10058400" y="975779"/>
                  </a:lnTo>
                  <a:lnTo>
                    <a:pt x="10058400" y="985304"/>
                  </a:lnTo>
                  <a:lnTo>
                    <a:pt x="10067925" y="985304"/>
                  </a:lnTo>
                  <a:lnTo>
                    <a:pt x="10067925" y="975779"/>
                  </a:lnTo>
                  <a:close/>
                </a:path>
                <a:path w="11439525" h="985519">
                  <a:moveTo>
                    <a:pt x="10125075" y="975779"/>
                  </a:moveTo>
                  <a:lnTo>
                    <a:pt x="10115550" y="975779"/>
                  </a:lnTo>
                  <a:lnTo>
                    <a:pt x="10115550" y="985304"/>
                  </a:lnTo>
                  <a:lnTo>
                    <a:pt x="10125075" y="985304"/>
                  </a:lnTo>
                  <a:lnTo>
                    <a:pt x="10125075" y="975779"/>
                  </a:lnTo>
                  <a:close/>
                </a:path>
                <a:path w="11439525" h="985519">
                  <a:moveTo>
                    <a:pt x="10182225" y="975779"/>
                  </a:moveTo>
                  <a:lnTo>
                    <a:pt x="10172700" y="975779"/>
                  </a:lnTo>
                  <a:lnTo>
                    <a:pt x="10172700" y="985304"/>
                  </a:lnTo>
                  <a:lnTo>
                    <a:pt x="10182225" y="985304"/>
                  </a:lnTo>
                  <a:lnTo>
                    <a:pt x="10182225" y="975779"/>
                  </a:lnTo>
                  <a:close/>
                </a:path>
                <a:path w="11439525" h="985519">
                  <a:moveTo>
                    <a:pt x="10239375" y="975779"/>
                  </a:moveTo>
                  <a:lnTo>
                    <a:pt x="10229850" y="975779"/>
                  </a:lnTo>
                  <a:lnTo>
                    <a:pt x="10229850" y="985304"/>
                  </a:lnTo>
                  <a:lnTo>
                    <a:pt x="10239375" y="985304"/>
                  </a:lnTo>
                  <a:lnTo>
                    <a:pt x="10239375" y="975779"/>
                  </a:lnTo>
                  <a:close/>
                </a:path>
                <a:path w="11439525" h="985519">
                  <a:moveTo>
                    <a:pt x="10296525" y="975779"/>
                  </a:moveTo>
                  <a:lnTo>
                    <a:pt x="10287000" y="975779"/>
                  </a:lnTo>
                  <a:lnTo>
                    <a:pt x="10287000" y="985304"/>
                  </a:lnTo>
                  <a:lnTo>
                    <a:pt x="10296525" y="985304"/>
                  </a:lnTo>
                  <a:lnTo>
                    <a:pt x="10296525" y="975779"/>
                  </a:lnTo>
                  <a:close/>
                </a:path>
                <a:path w="11439525" h="985519">
                  <a:moveTo>
                    <a:pt x="10353675" y="975779"/>
                  </a:moveTo>
                  <a:lnTo>
                    <a:pt x="10344150" y="975779"/>
                  </a:lnTo>
                  <a:lnTo>
                    <a:pt x="10344150" y="985304"/>
                  </a:lnTo>
                  <a:lnTo>
                    <a:pt x="10353675" y="985304"/>
                  </a:lnTo>
                  <a:lnTo>
                    <a:pt x="10353675" y="975779"/>
                  </a:lnTo>
                  <a:close/>
                </a:path>
                <a:path w="11439525" h="985519">
                  <a:moveTo>
                    <a:pt x="10410825" y="975779"/>
                  </a:moveTo>
                  <a:lnTo>
                    <a:pt x="10401300" y="975779"/>
                  </a:lnTo>
                  <a:lnTo>
                    <a:pt x="10401300" y="985304"/>
                  </a:lnTo>
                  <a:lnTo>
                    <a:pt x="10410825" y="985304"/>
                  </a:lnTo>
                  <a:lnTo>
                    <a:pt x="10410825" y="975779"/>
                  </a:lnTo>
                  <a:close/>
                </a:path>
                <a:path w="11439525" h="985519">
                  <a:moveTo>
                    <a:pt x="10467975" y="975779"/>
                  </a:moveTo>
                  <a:lnTo>
                    <a:pt x="10458450" y="975779"/>
                  </a:lnTo>
                  <a:lnTo>
                    <a:pt x="10458450" y="985304"/>
                  </a:lnTo>
                  <a:lnTo>
                    <a:pt x="10467975" y="985304"/>
                  </a:lnTo>
                  <a:lnTo>
                    <a:pt x="10467975" y="975779"/>
                  </a:lnTo>
                  <a:close/>
                </a:path>
                <a:path w="11439525" h="985519">
                  <a:moveTo>
                    <a:pt x="10525125" y="975779"/>
                  </a:moveTo>
                  <a:lnTo>
                    <a:pt x="10515600" y="975779"/>
                  </a:lnTo>
                  <a:lnTo>
                    <a:pt x="10515600" y="985304"/>
                  </a:lnTo>
                  <a:lnTo>
                    <a:pt x="10525125" y="985304"/>
                  </a:lnTo>
                  <a:lnTo>
                    <a:pt x="10525125" y="975779"/>
                  </a:lnTo>
                  <a:close/>
                </a:path>
                <a:path w="11439525" h="985519">
                  <a:moveTo>
                    <a:pt x="10582275" y="975779"/>
                  </a:moveTo>
                  <a:lnTo>
                    <a:pt x="10572750" y="975779"/>
                  </a:lnTo>
                  <a:lnTo>
                    <a:pt x="10572750" y="985304"/>
                  </a:lnTo>
                  <a:lnTo>
                    <a:pt x="10582275" y="985304"/>
                  </a:lnTo>
                  <a:lnTo>
                    <a:pt x="10582275" y="975779"/>
                  </a:lnTo>
                  <a:close/>
                </a:path>
                <a:path w="11439525" h="985519">
                  <a:moveTo>
                    <a:pt x="10639425" y="975779"/>
                  </a:moveTo>
                  <a:lnTo>
                    <a:pt x="10629900" y="975779"/>
                  </a:lnTo>
                  <a:lnTo>
                    <a:pt x="10629900" y="985304"/>
                  </a:lnTo>
                  <a:lnTo>
                    <a:pt x="10639425" y="985304"/>
                  </a:lnTo>
                  <a:lnTo>
                    <a:pt x="10639425" y="975779"/>
                  </a:lnTo>
                  <a:close/>
                </a:path>
                <a:path w="11439525" h="985519">
                  <a:moveTo>
                    <a:pt x="10696575" y="975779"/>
                  </a:moveTo>
                  <a:lnTo>
                    <a:pt x="10687050" y="975779"/>
                  </a:lnTo>
                  <a:lnTo>
                    <a:pt x="10687050" y="985304"/>
                  </a:lnTo>
                  <a:lnTo>
                    <a:pt x="10696575" y="985304"/>
                  </a:lnTo>
                  <a:lnTo>
                    <a:pt x="10696575" y="975779"/>
                  </a:lnTo>
                  <a:close/>
                </a:path>
                <a:path w="11439525" h="985519">
                  <a:moveTo>
                    <a:pt x="10753725" y="975779"/>
                  </a:moveTo>
                  <a:lnTo>
                    <a:pt x="10744200" y="975779"/>
                  </a:lnTo>
                  <a:lnTo>
                    <a:pt x="10744200" y="985304"/>
                  </a:lnTo>
                  <a:lnTo>
                    <a:pt x="10753725" y="985304"/>
                  </a:lnTo>
                  <a:lnTo>
                    <a:pt x="10753725" y="975779"/>
                  </a:lnTo>
                  <a:close/>
                </a:path>
                <a:path w="11439525" h="985519">
                  <a:moveTo>
                    <a:pt x="10810875" y="975779"/>
                  </a:moveTo>
                  <a:lnTo>
                    <a:pt x="10801350" y="975779"/>
                  </a:lnTo>
                  <a:lnTo>
                    <a:pt x="10801350" y="985304"/>
                  </a:lnTo>
                  <a:lnTo>
                    <a:pt x="10810875" y="985304"/>
                  </a:lnTo>
                  <a:lnTo>
                    <a:pt x="10810875" y="975779"/>
                  </a:lnTo>
                  <a:close/>
                </a:path>
                <a:path w="11439525" h="985519">
                  <a:moveTo>
                    <a:pt x="10868025" y="975779"/>
                  </a:moveTo>
                  <a:lnTo>
                    <a:pt x="10858500" y="975779"/>
                  </a:lnTo>
                  <a:lnTo>
                    <a:pt x="10858500" y="985304"/>
                  </a:lnTo>
                  <a:lnTo>
                    <a:pt x="10868025" y="985304"/>
                  </a:lnTo>
                  <a:lnTo>
                    <a:pt x="10868025" y="975779"/>
                  </a:lnTo>
                  <a:close/>
                </a:path>
                <a:path w="11439525" h="985519">
                  <a:moveTo>
                    <a:pt x="10925175" y="975779"/>
                  </a:moveTo>
                  <a:lnTo>
                    <a:pt x="10915650" y="975779"/>
                  </a:lnTo>
                  <a:lnTo>
                    <a:pt x="10915650" y="985304"/>
                  </a:lnTo>
                  <a:lnTo>
                    <a:pt x="10925175" y="985304"/>
                  </a:lnTo>
                  <a:lnTo>
                    <a:pt x="10925175" y="975779"/>
                  </a:lnTo>
                  <a:close/>
                </a:path>
                <a:path w="11439525" h="985519">
                  <a:moveTo>
                    <a:pt x="10982325" y="975779"/>
                  </a:moveTo>
                  <a:lnTo>
                    <a:pt x="10972800" y="975779"/>
                  </a:lnTo>
                  <a:lnTo>
                    <a:pt x="10972800" y="985304"/>
                  </a:lnTo>
                  <a:lnTo>
                    <a:pt x="10982325" y="985304"/>
                  </a:lnTo>
                  <a:lnTo>
                    <a:pt x="10982325" y="975779"/>
                  </a:lnTo>
                  <a:close/>
                </a:path>
                <a:path w="11439525" h="985519">
                  <a:moveTo>
                    <a:pt x="11039475" y="975779"/>
                  </a:moveTo>
                  <a:lnTo>
                    <a:pt x="11029950" y="975779"/>
                  </a:lnTo>
                  <a:lnTo>
                    <a:pt x="11029950" y="985304"/>
                  </a:lnTo>
                  <a:lnTo>
                    <a:pt x="11039475" y="985304"/>
                  </a:lnTo>
                  <a:lnTo>
                    <a:pt x="11039475" y="975779"/>
                  </a:lnTo>
                  <a:close/>
                </a:path>
                <a:path w="11439525" h="985519">
                  <a:moveTo>
                    <a:pt x="11096625" y="975779"/>
                  </a:moveTo>
                  <a:lnTo>
                    <a:pt x="11087100" y="975779"/>
                  </a:lnTo>
                  <a:lnTo>
                    <a:pt x="11087100" y="985304"/>
                  </a:lnTo>
                  <a:lnTo>
                    <a:pt x="11096625" y="985304"/>
                  </a:lnTo>
                  <a:lnTo>
                    <a:pt x="11096625" y="975779"/>
                  </a:lnTo>
                  <a:close/>
                </a:path>
                <a:path w="11439525" h="985519">
                  <a:moveTo>
                    <a:pt x="11153775" y="975779"/>
                  </a:moveTo>
                  <a:lnTo>
                    <a:pt x="11144250" y="975779"/>
                  </a:lnTo>
                  <a:lnTo>
                    <a:pt x="11144250" y="985304"/>
                  </a:lnTo>
                  <a:lnTo>
                    <a:pt x="11153775" y="985304"/>
                  </a:lnTo>
                  <a:lnTo>
                    <a:pt x="11153775" y="975779"/>
                  </a:lnTo>
                  <a:close/>
                </a:path>
                <a:path w="11439525" h="985519">
                  <a:moveTo>
                    <a:pt x="11210925" y="975779"/>
                  </a:moveTo>
                  <a:lnTo>
                    <a:pt x="11201400" y="975779"/>
                  </a:lnTo>
                  <a:lnTo>
                    <a:pt x="11201400" y="985304"/>
                  </a:lnTo>
                  <a:lnTo>
                    <a:pt x="11210925" y="985304"/>
                  </a:lnTo>
                  <a:lnTo>
                    <a:pt x="11210925" y="975779"/>
                  </a:lnTo>
                  <a:close/>
                </a:path>
                <a:path w="11439525" h="985519">
                  <a:moveTo>
                    <a:pt x="11268075" y="975779"/>
                  </a:moveTo>
                  <a:lnTo>
                    <a:pt x="11258550" y="975779"/>
                  </a:lnTo>
                  <a:lnTo>
                    <a:pt x="11258550" y="985304"/>
                  </a:lnTo>
                  <a:lnTo>
                    <a:pt x="11268075" y="985304"/>
                  </a:lnTo>
                  <a:lnTo>
                    <a:pt x="11268075" y="975779"/>
                  </a:lnTo>
                  <a:close/>
                </a:path>
                <a:path w="11439525" h="985519">
                  <a:moveTo>
                    <a:pt x="11325225" y="975779"/>
                  </a:moveTo>
                  <a:lnTo>
                    <a:pt x="11315700" y="975779"/>
                  </a:lnTo>
                  <a:lnTo>
                    <a:pt x="11315700" y="985304"/>
                  </a:lnTo>
                  <a:lnTo>
                    <a:pt x="11325225" y="985304"/>
                  </a:lnTo>
                  <a:lnTo>
                    <a:pt x="11325225" y="975779"/>
                  </a:lnTo>
                  <a:close/>
                </a:path>
                <a:path w="11439525" h="985519">
                  <a:moveTo>
                    <a:pt x="11382375" y="975779"/>
                  </a:moveTo>
                  <a:lnTo>
                    <a:pt x="11372850" y="975779"/>
                  </a:lnTo>
                  <a:lnTo>
                    <a:pt x="11372850" y="985304"/>
                  </a:lnTo>
                  <a:lnTo>
                    <a:pt x="11382375" y="985304"/>
                  </a:lnTo>
                  <a:lnTo>
                    <a:pt x="11382375" y="975779"/>
                  </a:lnTo>
                  <a:close/>
                </a:path>
                <a:path w="11439525" h="985519">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3333750" y="179494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7334250" y="179494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 name="object 23"/>
            <p:cNvSpPr/>
            <p:nvPr/>
          </p:nvSpPr>
          <p:spPr>
            <a:xfrm>
              <a:off x="762000" y="819162"/>
              <a:ext cx="11439525" cy="985519"/>
            </a:xfrm>
            <a:custGeom>
              <a:avLst/>
              <a:gdLst/>
              <a:ahLst/>
              <a:cxnLst/>
              <a:rect l="l" t="t" r="r" b="b"/>
              <a:pathLst>
                <a:path w="11439525" h="985519">
                  <a:moveTo>
                    <a:pt x="9525" y="0"/>
                  </a:moveTo>
                  <a:lnTo>
                    <a:pt x="0" y="0"/>
                  </a:lnTo>
                  <a:lnTo>
                    <a:pt x="0" y="9525"/>
                  </a:lnTo>
                  <a:lnTo>
                    <a:pt x="9525" y="9525"/>
                  </a:lnTo>
                  <a:lnTo>
                    <a:pt x="9525" y="0"/>
                  </a:lnTo>
                  <a:close/>
                </a:path>
                <a:path w="11439525" h="985519">
                  <a:moveTo>
                    <a:pt x="66675" y="0"/>
                  </a:moveTo>
                  <a:lnTo>
                    <a:pt x="57150" y="0"/>
                  </a:lnTo>
                  <a:lnTo>
                    <a:pt x="57150" y="9525"/>
                  </a:lnTo>
                  <a:lnTo>
                    <a:pt x="66675" y="9525"/>
                  </a:lnTo>
                  <a:lnTo>
                    <a:pt x="66675" y="0"/>
                  </a:lnTo>
                  <a:close/>
                </a:path>
                <a:path w="11439525" h="985519">
                  <a:moveTo>
                    <a:pt x="123825" y="0"/>
                  </a:moveTo>
                  <a:lnTo>
                    <a:pt x="114300" y="0"/>
                  </a:lnTo>
                  <a:lnTo>
                    <a:pt x="114300" y="9525"/>
                  </a:lnTo>
                  <a:lnTo>
                    <a:pt x="123825" y="9525"/>
                  </a:lnTo>
                  <a:lnTo>
                    <a:pt x="123825" y="0"/>
                  </a:lnTo>
                  <a:close/>
                </a:path>
                <a:path w="11439525" h="985519">
                  <a:moveTo>
                    <a:pt x="180975" y="0"/>
                  </a:moveTo>
                  <a:lnTo>
                    <a:pt x="171450" y="0"/>
                  </a:lnTo>
                  <a:lnTo>
                    <a:pt x="171450" y="9525"/>
                  </a:lnTo>
                  <a:lnTo>
                    <a:pt x="180975" y="9525"/>
                  </a:lnTo>
                  <a:lnTo>
                    <a:pt x="180975" y="0"/>
                  </a:lnTo>
                  <a:close/>
                </a:path>
                <a:path w="11439525" h="985519">
                  <a:moveTo>
                    <a:pt x="238125" y="0"/>
                  </a:moveTo>
                  <a:lnTo>
                    <a:pt x="228600" y="0"/>
                  </a:lnTo>
                  <a:lnTo>
                    <a:pt x="228600" y="9525"/>
                  </a:lnTo>
                  <a:lnTo>
                    <a:pt x="238125" y="9525"/>
                  </a:lnTo>
                  <a:lnTo>
                    <a:pt x="238125" y="0"/>
                  </a:lnTo>
                  <a:close/>
                </a:path>
                <a:path w="11439525" h="985519">
                  <a:moveTo>
                    <a:pt x="295275" y="0"/>
                  </a:moveTo>
                  <a:lnTo>
                    <a:pt x="285750" y="0"/>
                  </a:lnTo>
                  <a:lnTo>
                    <a:pt x="285750" y="9525"/>
                  </a:lnTo>
                  <a:lnTo>
                    <a:pt x="295275" y="9525"/>
                  </a:lnTo>
                  <a:lnTo>
                    <a:pt x="295275" y="0"/>
                  </a:lnTo>
                  <a:close/>
                </a:path>
                <a:path w="11439525" h="985519">
                  <a:moveTo>
                    <a:pt x="352425" y="0"/>
                  </a:moveTo>
                  <a:lnTo>
                    <a:pt x="342900" y="0"/>
                  </a:lnTo>
                  <a:lnTo>
                    <a:pt x="342900" y="9525"/>
                  </a:lnTo>
                  <a:lnTo>
                    <a:pt x="352425" y="9525"/>
                  </a:lnTo>
                  <a:lnTo>
                    <a:pt x="352425" y="0"/>
                  </a:lnTo>
                  <a:close/>
                </a:path>
                <a:path w="11439525" h="985519">
                  <a:moveTo>
                    <a:pt x="409575" y="0"/>
                  </a:moveTo>
                  <a:lnTo>
                    <a:pt x="400050" y="0"/>
                  </a:lnTo>
                  <a:lnTo>
                    <a:pt x="400050" y="9525"/>
                  </a:lnTo>
                  <a:lnTo>
                    <a:pt x="409575" y="9525"/>
                  </a:lnTo>
                  <a:lnTo>
                    <a:pt x="409575" y="0"/>
                  </a:lnTo>
                  <a:close/>
                </a:path>
                <a:path w="11439525" h="985519">
                  <a:moveTo>
                    <a:pt x="466725" y="0"/>
                  </a:moveTo>
                  <a:lnTo>
                    <a:pt x="457200" y="0"/>
                  </a:lnTo>
                  <a:lnTo>
                    <a:pt x="457200" y="9525"/>
                  </a:lnTo>
                  <a:lnTo>
                    <a:pt x="466725" y="9525"/>
                  </a:lnTo>
                  <a:lnTo>
                    <a:pt x="466725" y="0"/>
                  </a:lnTo>
                  <a:close/>
                </a:path>
                <a:path w="11439525" h="985519">
                  <a:moveTo>
                    <a:pt x="523875" y="0"/>
                  </a:moveTo>
                  <a:lnTo>
                    <a:pt x="514350" y="0"/>
                  </a:lnTo>
                  <a:lnTo>
                    <a:pt x="514350" y="9525"/>
                  </a:lnTo>
                  <a:lnTo>
                    <a:pt x="523875" y="9525"/>
                  </a:lnTo>
                  <a:lnTo>
                    <a:pt x="523875" y="0"/>
                  </a:lnTo>
                  <a:close/>
                </a:path>
                <a:path w="11439525" h="985519">
                  <a:moveTo>
                    <a:pt x="581025" y="0"/>
                  </a:moveTo>
                  <a:lnTo>
                    <a:pt x="571500" y="0"/>
                  </a:lnTo>
                  <a:lnTo>
                    <a:pt x="571500" y="9525"/>
                  </a:lnTo>
                  <a:lnTo>
                    <a:pt x="581025" y="9525"/>
                  </a:lnTo>
                  <a:lnTo>
                    <a:pt x="581025" y="0"/>
                  </a:lnTo>
                  <a:close/>
                </a:path>
                <a:path w="11439525" h="985519">
                  <a:moveTo>
                    <a:pt x="638175" y="0"/>
                  </a:moveTo>
                  <a:lnTo>
                    <a:pt x="628650" y="0"/>
                  </a:lnTo>
                  <a:lnTo>
                    <a:pt x="628650" y="9525"/>
                  </a:lnTo>
                  <a:lnTo>
                    <a:pt x="638175" y="9525"/>
                  </a:lnTo>
                  <a:lnTo>
                    <a:pt x="638175" y="0"/>
                  </a:lnTo>
                  <a:close/>
                </a:path>
                <a:path w="11439525" h="985519">
                  <a:moveTo>
                    <a:pt x="695325" y="0"/>
                  </a:moveTo>
                  <a:lnTo>
                    <a:pt x="685800" y="0"/>
                  </a:lnTo>
                  <a:lnTo>
                    <a:pt x="685800" y="9525"/>
                  </a:lnTo>
                  <a:lnTo>
                    <a:pt x="695325" y="9525"/>
                  </a:lnTo>
                  <a:lnTo>
                    <a:pt x="695325" y="0"/>
                  </a:lnTo>
                  <a:close/>
                </a:path>
                <a:path w="11439525" h="985519">
                  <a:moveTo>
                    <a:pt x="752475" y="0"/>
                  </a:moveTo>
                  <a:lnTo>
                    <a:pt x="742950" y="0"/>
                  </a:lnTo>
                  <a:lnTo>
                    <a:pt x="742950" y="9525"/>
                  </a:lnTo>
                  <a:lnTo>
                    <a:pt x="752475" y="9525"/>
                  </a:lnTo>
                  <a:lnTo>
                    <a:pt x="752475" y="0"/>
                  </a:lnTo>
                  <a:close/>
                </a:path>
                <a:path w="11439525" h="985519">
                  <a:moveTo>
                    <a:pt x="809625" y="0"/>
                  </a:moveTo>
                  <a:lnTo>
                    <a:pt x="800100" y="0"/>
                  </a:lnTo>
                  <a:lnTo>
                    <a:pt x="800100" y="9525"/>
                  </a:lnTo>
                  <a:lnTo>
                    <a:pt x="809625" y="9525"/>
                  </a:lnTo>
                  <a:lnTo>
                    <a:pt x="809625" y="0"/>
                  </a:lnTo>
                  <a:close/>
                </a:path>
                <a:path w="11439525" h="985519">
                  <a:moveTo>
                    <a:pt x="866775" y="0"/>
                  </a:moveTo>
                  <a:lnTo>
                    <a:pt x="857250" y="0"/>
                  </a:lnTo>
                  <a:lnTo>
                    <a:pt x="857250" y="9525"/>
                  </a:lnTo>
                  <a:lnTo>
                    <a:pt x="866775" y="9525"/>
                  </a:lnTo>
                  <a:lnTo>
                    <a:pt x="866775" y="0"/>
                  </a:lnTo>
                  <a:close/>
                </a:path>
                <a:path w="11439525" h="985519">
                  <a:moveTo>
                    <a:pt x="923925" y="0"/>
                  </a:moveTo>
                  <a:lnTo>
                    <a:pt x="914400" y="0"/>
                  </a:lnTo>
                  <a:lnTo>
                    <a:pt x="914400" y="9525"/>
                  </a:lnTo>
                  <a:lnTo>
                    <a:pt x="923925" y="9525"/>
                  </a:lnTo>
                  <a:lnTo>
                    <a:pt x="923925" y="0"/>
                  </a:lnTo>
                  <a:close/>
                </a:path>
                <a:path w="11439525" h="985519">
                  <a:moveTo>
                    <a:pt x="981075" y="0"/>
                  </a:moveTo>
                  <a:lnTo>
                    <a:pt x="971550" y="0"/>
                  </a:lnTo>
                  <a:lnTo>
                    <a:pt x="971550" y="9525"/>
                  </a:lnTo>
                  <a:lnTo>
                    <a:pt x="981075" y="9525"/>
                  </a:lnTo>
                  <a:lnTo>
                    <a:pt x="981075" y="0"/>
                  </a:lnTo>
                  <a:close/>
                </a:path>
                <a:path w="11439525" h="985519">
                  <a:moveTo>
                    <a:pt x="1038225" y="0"/>
                  </a:moveTo>
                  <a:lnTo>
                    <a:pt x="1028700" y="0"/>
                  </a:lnTo>
                  <a:lnTo>
                    <a:pt x="1028700" y="9525"/>
                  </a:lnTo>
                  <a:lnTo>
                    <a:pt x="1038225" y="9525"/>
                  </a:lnTo>
                  <a:lnTo>
                    <a:pt x="1038225" y="0"/>
                  </a:lnTo>
                  <a:close/>
                </a:path>
                <a:path w="11439525" h="985519">
                  <a:moveTo>
                    <a:pt x="1095375" y="0"/>
                  </a:moveTo>
                  <a:lnTo>
                    <a:pt x="1085850" y="0"/>
                  </a:lnTo>
                  <a:lnTo>
                    <a:pt x="1085850" y="9525"/>
                  </a:lnTo>
                  <a:lnTo>
                    <a:pt x="1095375" y="9525"/>
                  </a:lnTo>
                  <a:lnTo>
                    <a:pt x="1095375" y="0"/>
                  </a:lnTo>
                  <a:close/>
                </a:path>
                <a:path w="11439525" h="985519">
                  <a:moveTo>
                    <a:pt x="1152525" y="0"/>
                  </a:moveTo>
                  <a:lnTo>
                    <a:pt x="1143000" y="0"/>
                  </a:lnTo>
                  <a:lnTo>
                    <a:pt x="1143000" y="9525"/>
                  </a:lnTo>
                  <a:lnTo>
                    <a:pt x="1152525" y="9525"/>
                  </a:lnTo>
                  <a:lnTo>
                    <a:pt x="1152525" y="0"/>
                  </a:lnTo>
                  <a:close/>
                </a:path>
                <a:path w="11439525" h="985519">
                  <a:moveTo>
                    <a:pt x="1209675" y="0"/>
                  </a:moveTo>
                  <a:lnTo>
                    <a:pt x="1200150" y="0"/>
                  </a:lnTo>
                  <a:lnTo>
                    <a:pt x="1200150" y="9525"/>
                  </a:lnTo>
                  <a:lnTo>
                    <a:pt x="1209675" y="9525"/>
                  </a:lnTo>
                  <a:lnTo>
                    <a:pt x="1209675" y="0"/>
                  </a:lnTo>
                  <a:close/>
                </a:path>
                <a:path w="11439525" h="985519">
                  <a:moveTo>
                    <a:pt x="1266825" y="0"/>
                  </a:moveTo>
                  <a:lnTo>
                    <a:pt x="1257300" y="0"/>
                  </a:lnTo>
                  <a:lnTo>
                    <a:pt x="1257300" y="9525"/>
                  </a:lnTo>
                  <a:lnTo>
                    <a:pt x="1266825" y="9525"/>
                  </a:lnTo>
                  <a:lnTo>
                    <a:pt x="1266825" y="0"/>
                  </a:lnTo>
                  <a:close/>
                </a:path>
                <a:path w="11439525" h="985519">
                  <a:moveTo>
                    <a:pt x="1323975" y="0"/>
                  </a:moveTo>
                  <a:lnTo>
                    <a:pt x="1314450" y="0"/>
                  </a:lnTo>
                  <a:lnTo>
                    <a:pt x="1314450" y="9525"/>
                  </a:lnTo>
                  <a:lnTo>
                    <a:pt x="1323975" y="9525"/>
                  </a:lnTo>
                  <a:lnTo>
                    <a:pt x="1323975" y="0"/>
                  </a:lnTo>
                  <a:close/>
                </a:path>
                <a:path w="11439525" h="985519">
                  <a:moveTo>
                    <a:pt x="1381125" y="0"/>
                  </a:moveTo>
                  <a:lnTo>
                    <a:pt x="1371600" y="0"/>
                  </a:lnTo>
                  <a:lnTo>
                    <a:pt x="1371600" y="9525"/>
                  </a:lnTo>
                  <a:lnTo>
                    <a:pt x="1381125" y="9525"/>
                  </a:lnTo>
                  <a:lnTo>
                    <a:pt x="1381125" y="0"/>
                  </a:lnTo>
                  <a:close/>
                </a:path>
                <a:path w="11439525" h="985519">
                  <a:moveTo>
                    <a:pt x="1438275" y="0"/>
                  </a:moveTo>
                  <a:lnTo>
                    <a:pt x="1428750" y="0"/>
                  </a:lnTo>
                  <a:lnTo>
                    <a:pt x="1428750" y="9525"/>
                  </a:lnTo>
                  <a:lnTo>
                    <a:pt x="1438275" y="9525"/>
                  </a:lnTo>
                  <a:lnTo>
                    <a:pt x="1438275" y="0"/>
                  </a:lnTo>
                  <a:close/>
                </a:path>
                <a:path w="11439525" h="985519">
                  <a:moveTo>
                    <a:pt x="1495425" y="0"/>
                  </a:moveTo>
                  <a:lnTo>
                    <a:pt x="1485900" y="0"/>
                  </a:lnTo>
                  <a:lnTo>
                    <a:pt x="1485900" y="9525"/>
                  </a:lnTo>
                  <a:lnTo>
                    <a:pt x="1495425" y="9525"/>
                  </a:lnTo>
                  <a:lnTo>
                    <a:pt x="1495425" y="0"/>
                  </a:lnTo>
                  <a:close/>
                </a:path>
                <a:path w="11439525" h="985519">
                  <a:moveTo>
                    <a:pt x="1552575" y="0"/>
                  </a:moveTo>
                  <a:lnTo>
                    <a:pt x="1543050" y="0"/>
                  </a:lnTo>
                  <a:lnTo>
                    <a:pt x="1543050" y="9525"/>
                  </a:lnTo>
                  <a:lnTo>
                    <a:pt x="1552575" y="9525"/>
                  </a:lnTo>
                  <a:lnTo>
                    <a:pt x="1552575" y="0"/>
                  </a:lnTo>
                  <a:close/>
                </a:path>
                <a:path w="11439525" h="985519">
                  <a:moveTo>
                    <a:pt x="1609725" y="0"/>
                  </a:moveTo>
                  <a:lnTo>
                    <a:pt x="1600200" y="0"/>
                  </a:lnTo>
                  <a:lnTo>
                    <a:pt x="1600200" y="9525"/>
                  </a:lnTo>
                  <a:lnTo>
                    <a:pt x="1609725" y="9525"/>
                  </a:lnTo>
                  <a:lnTo>
                    <a:pt x="1609725" y="0"/>
                  </a:lnTo>
                  <a:close/>
                </a:path>
                <a:path w="11439525" h="985519">
                  <a:moveTo>
                    <a:pt x="1666875" y="0"/>
                  </a:moveTo>
                  <a:lnTo>
                    <a:pt x="1657350" y="0"/>
                  </a:lnTo>
                  <a:lnTo>
                    <a:pt x="1657350" y="9525"/>
                  </a:lnTo>
                  <a:lnTo>
                    <a:pt x="1666875" y="9525"/>
                  </a:lnTo>
                  <a:lnTo>
                    <a:pt x="1666875" y="0"/>
                  </a:lnTo>
                  <a:close/>
                </a:path>
                <a:path w="11439525" h="985519">
                  <a:moveTo>
                    <a:pt x="1724025" y="0"/>
                  </a:moveTo>
                  <a:lnTo>
                    <a:pt x="1714500" y="0"/>
                  </a:lnTo>
                  <a:lnTo>
                    <a:pt x="1714500" y="9525"/>
                  </a:lnTo>
                  <a:lnTo>
                    <a:pt x="1724025" y="9525"/>
                  </a:lnTo>
                  <a:lnTo>
                    <a:pt x="1724025" y="0"/>
                  </a:lnTo>
                  <a:close/>
                </a:path>
                <a:path w="11439525" h="985519">
                  <a:moveTo>
                    <a:pt x="1781175" y="0"/>
                  </a:moveTo>
                  <a:lnTo>
                    <a:pt x="1771650" y="0"/>
                  </a:lnTo>
                  <a:lnTo>
                    <a:pt x="1771650" y="9525"/>
                  </a:lnTo>
                  <a:lnTo>
                    <a:pt x="1781175" y="9525"/>
                  </a:lnTo>
                  <a:lnTo>
                    <a:pt x="1781175" y="0"/>
                  </a:lnTo>
                  <a:close/>
                </a:path>
                <a:path w="11439525" h="985519">
                  <a:moveTo>
                    <a:pt x="1838325" y="0"/>
                  </a:moveTo>
                  <a:lnTo>
                    <a:pt x="1828800" y="0"/>
                  </a:lnTo>
                  <a:lnTo>
                    <a:pt x="1828800" y="9525"/>
                  </a:lnTo>
                  <a:lnTo>
                    <a:pt x="1838325" y="9525"/>
                  </a:lnTo>
                  <a:lnTo>
                    <a:pt x="1838325" y="0"/>
                  </a:lnTo>
                  <a:close/>
                </a:path>
                <a:path w="11439525" h="985519">
                  <a:moveTo>
                    <a:pt x="1895475" y="0"/>
                  </a:moveTo>
                  <a:lnTo>
                    <a:pt x="1885950" y="0"/>
                  </a:lnTo>
                  <a:lnTo>
                    <a:pt x="1885950" y="9525"/>
                  </a:lnTo>
                  <a:lnTo>
                    <a:pt x="1895475" y="9525"/>
                  </a:lnTo>
                  <a:lnTo>
                    <a:pt x="1895475" y="0"/>
                  </a:lnTo>
                  <a:close/>
                </a:path>
                <a:path w="11439525" h="985519">
                  <a:moveTo>
                    <a:pt x="1952625" y="0"/>
                  </a:moveTo>
                  <a:lnTo>
                    <a:pt x="1943100" y="0"/>
                  </a:lnTo>
                  <a:lnTo>
                    <a:pt x="1943100" y="9525"/>
                  </a:lnTo>
                  <a:lnTo>
                    <a:pt x="1952625" y="9525"/>
                  </a:lnTo>
                  <a:lnTo>
                    <a:pt x="1952625" y="0"/>
                  </a:lnTo>
                  <a:close/>
                </a:path>
                <a:path w="11439525" h="985519">
                  <a:moveTo>
                    <a:pt x="2009775" y="0"/>
                  </a:moveTo>
                  <a:lnTo>
                    <a:pt x="2000250" y="0"/>
                  </a:lnTo>
                  <a:lnTo>
                    <a:pt x="2000250" y="9525"/>
                  </a:lnTo>
                  <a:lnTo>
                    <a:pt x="2009775" y="9525"/>
                  </a:lnTo>
                  <a:lnTo>
                    <a:pt x="2009775" y="0"/>
                  </a:lnTo>
                  <a:close/>
                </a:path>
                <a:path w="11439525" h="985519">
                  <a:moveTo>
                    <a:pt x="2066925" y="0"/>
                  </a:moveTo>
                  <a:lnTo>
                    <a:pt x="2057400" y="0"/>
                  </a:lnTo>
                  <a:lnTo>
                    <a:pt x="2057400" y="9525"/>
                  </a:lnTo>
                  <a:lnTo>
                    <a:pt x="2066925" y="9525"/>
                  </a:lnTo>
                  <a:lnTo>
                    <a:pt x="2066925" y="0"/>
                  </a:lnTo>
                  <a:close/>
                </a:path>
                <a:path w="11439525" h="985519">
                  <a:moveTo>
                    <a:pt x="2124075" y="0"/>
                  </a:moveTo>
                  <a:lnTo>
                    <a:pt x="2114550" y="0"/>
                  </a:lnTo>
                  <a:lnTo>
                    <a:pt x="2114550" y="9525"/>
                  </a:lnTo>
                  <a:lnTo>
                    <a:pt x="2124075" y="9525"/>
                  </a:lnTo>
                  <a:lnTo>
                    <a:pt x="2124075" y="0"/>
                  </a:lnTo>
                  <a:close/>
                </a:path>
                <a:path w="11439525" h="985519">
                  <a:moveTo>
                    <a:pt x="2181225" y="0"/>
                  </a:moveTo>
                  <a:lnTo>
                    <a:pt x="2171700" y="0"/>
                  </a:lnTo>
                  <a:lnTo>
                    <a:pt x="2171700" y="9525"/>
                  </a:lnTo>
                  <a:lnTo>
                    <a:pt x="2181225" y="9525"/>
                  </a:lnTo>
                  <a:lnTo>
                    <a:pt x="2181225" y="0"/>
                  </a:lnTo>
                  <a:close/>
                </a:path>
                <a:path w="11439525" h="985519">
                  <a:moveTo>
                    <a:pt x="2238375" y="0"/>
                  </a:moveTo>
                  <a:lnTo>
                    <a:pt x="2228850" y="0"/>
                  </a:lnTo>
                  <a:lnTo>
                    <a:pt x="2228850" y="9525"/>
                  </a:lnTo>
                  <a:lnTo>
                    <a:pt x="2238375" y="9525"/>
                  </a:lnTo>
                  <a:lnTo>
                    <a:pt x="2238375" y="0"/>
                  </a:lnTo>
                  <a:close/>
                </a:path>
                <a:path w="11439525" h="985519">
                  <a:moveTo>
                    <a:pt x="2295525" y="0"/>
                  </a:moveTo>
                  <a:lnTo>
                    <a:pt x="2286000" y="0"/>
                  </a:lnTo>
                  <a:lnTo>
                    <a:pt x="2286000" y="9525"/>
                  </a:lnTo>
                  <a:lnTo>
                    <a:pt x="2295525" y="9525"/>
                  </a:lnTo>
                  <a:lnTo>
                    <a:pt x="2295525" y="0"/>
                  </a:lnTo>
                  <a:close/>
                </a:path>
                <a:path w="11439525" h="985519">
                  <a:moveTo>
                    <a:pt x="2352675" y="0"/>
                  </a:moveTo>
                  <a:lnTo>
                    <a:pt x="2343150" y="0"/>
                  </a:lnTo>
                  <a:lnTo>
                    <a:pt x="2343150" y="9525"/>
                  </a:lnTo>
                  <a:lnTo>
                    <a:pt x="2352675" y="9525"/>
                  </a:lnTo>
                  <a:lnTo>
                    <a:pt x="2352675" y="0"/>
                  </a:lnTo>
                  <a:close/>
                </a:path>
                <a:path w="11439525" h="985519">
                  <a:moveTo>
                    <a:pt x="2409825" y="0"/>
                  </a:moveTo>
                  <a:lnTo>
                    <a:pt x="2400300" y="0"/>
                  </a:lnTo>
                  <a:lnTo>
                    <a:pt x="2400300" y="9525"/>
                  </a:lnTo>
                  <a:lnTo>
                    <a:pt x="2409825" y="9525"/>
                  </a:lnTo>
                  <a:lnTo>
                    <a:pt x="2409825" y="0"/>
                  </a:lnTo>
                  <a:close/>
                </a:path>
                <a:path w="11439525" h="985519">
                  <a:moveTo>
                    <a:pt x="2466975" y="0"/>
                  </a:moveTo>
                  <a:lnTo>
                    <a:pt x="2457450" y="0"/>
                  </a:lnTo>
                  <a:lnTo>
                    <a:pt x="2457450" y="9525"/>
                  </a:lnTo>
                  <a:lnTo>
                    <a:pt x="2466975" y="9525"/>
                  </a:lnTo>
                  <a:lnTo>
                    <a:pt x="2466975" y="0"/>
                  </a:lnTo>
                  <a:close/>
                </a:path>
                <a:path w="11439525" h="985519">
                  <a:moveTo>
                    <a:pt x="2524125" y="0"/>
                  </a:moveTo>
                  <a:lnTo>
                    <a:pt x="2514600" y="0"/>
                  </a:lnTo>
                  <a:lnTo>
                    <a:pt x="2514600" y="9525"/>
                  </a:lnTo>
                  <a:lnTo>
                    <a:pt x="2524125" y="9525"/>
                  </a:lnTo>
                  <a:lnTo>
                    <a:pt x="2524125" y="0"/>
                  </a:lnTo>
                  <a:close/>
                </a:path>
                <a:path w="11439525" h="985519">
                  <a:moveTo>
                    <a:pt x="2581275" y="0"/>
                  </a:moveTo>
                  <a:lnTo>
                    <a:pt x="2571750" y="0"/>
                  </a:lnTo>
                  <a:lnTo>
                    <a:pt x="2571750" y="9525"/>
                  </a:lnTo>
                  <a:lnTo>
                    <a:pt x="2581275" y="9525"/>
                  </a:lnTo>
                  <a:lnTo>
                    <a:pt x="2581275" y="0"/>
                  </a:lnTo>
                  <a:close/>
                </a:path>
                <a:path w="11439525" h="985519">
                  <a:moveTo>
                    <a:pt x="2638425" y="0"/>
                  </a:moveTo>
                  <a:lnTo>
                    <a:pt x="2628900" y="0"/>
                  </a:lnTo>
                  <a:lnTo>
                    <a:pt x="2628900" y="9525"/>
                  </a:lnTo>
                  <a:lnTo>
                    <a:pt x="2638425" y="9525"/>
                  </a:lnTo>
                  <a:lnTo>
                    <a:pt x="2638425" y="0"/>
                  </a:lnTo>
                  <a:close/>
                </a:path>
                <a:path w="11439525" h="985519">
                  <a:moveTo>
                    <a:pt x="2695575" y="0"/>
                  </a:moveTo>
                  <a:lnTo>
                    <a:pt x="2686050" y="0"/>
                  </a:lnTo>
                  <a:lnTo>
                    <a:pt x="2686050" y="9525"/>
                  </a:lnTo>
                  <a:lnTo>
                    <a:pt x="2695575" y="9525"/>
                  </a:lnTo>
                  <a:lnTo>
                    <a:pt x="2695575" y="0"/>
                  </a:lnTo>
                  <a:close/>
                </a:path>
                <a:path w="11439525" h="985519">
                  <a:moveTo>
                    <a:pt x="2752725" y="0"/>
                  </a:moveTo>
                  <a:lnTo>
                    <a:pt x="2743200" y="0"/>
                  </a:lnTo>
                  <a:lnTo>
                    <a:pt x="2743200" y="9525"/>
                  </a:lnTo>
                  <a:lnTo>
                    <a:pt x="2752725" y="9525"/>
                  </a:lnTo>
                  <a:lnTo>
                    <a:pt x="2752725" y="0"/>
                  </a:lnTo>
                  <a:close/>
                </a:path>
                <a:path w="11439525" h="985519">
                  <a:moveTo>
                    <a:pt x="2809875" y="0"/>
                  </a:moveTo>
                  <a:lnTo>
                    <a:pt x="2800350" y="0"/>
                  </a:lnTo>
                  <a:lnTo>
                    <a:pt x="2800350" y="9525"/>
                  </a:lnTo>
                  <a:lnTo>
                    <a:pt x="2809875" y="9525"/>
                  </a:lnTo>
                  <a:lnTo>
                    <a:pt x="2809875" y="0"/>
                  </a:lnTo>
                  <a:close/>
                </a:path>
                <a:path w="11439525" h="985519">
                  <a:moveTo>
                    <a:pt x="2867025" y="0"/>
                  </a:moveTo>
                  <a:lnTo>
                    <a:pt x="2857500" y="0"/>
                  </a:lnTo>
                  <a:lnTo>
                    <a:pt x="2857500" y="9525"/>
                  </a:lnTo>
                  <a:lnTo>
                    <a:pt x="2867025" y="9525"/>
                  </a:lnTo>
                  <a:lnTo>
                    <a:pt x="2867025" y="0"/>
                  </a:lnTo>
                  <a:close/>
                </a:path>
                <a:path w="11439525" h="985519">
                  <a:moveTo>
                    <a:pt x="2924175" y="0"/>
                  </a:moveTo>
                  <a:lnTo>
                    <a:pt x="2914650" y="0"/>
                  </a:lnTo>
                  <a:lnTo>
                    <a:pt x="2914650" y="9525"/>
                  </a:lnTo>
                  <a:lnTo>
                    <a:pt x="2924175" y="9525"/>
                  </a:lnTo>
                  <a:lnTo>
                    <a:pt x="2924175" y="0"/>
                  </a:lnTo>
                  <a:close/>
                </a:path>
                <a:path w="11439525" h="985519">
                  <a:moveTo>
                    <a:pt x="2981325" y="0"/>
                  </a:moveTo>
                  <a:lnTo>
                    <a:pt x="2971800" y="0"/>
                  </a:lnTo>
                  <a:lnTo>
                    <a:pt x="2971800" y="9525"/>
                  </a:lnTo>
                  <a:lnTo>
                    <a:pt x="2981325" y="9525"/>
                  </a:lnTo>
                  <a:lnTo>
                    <a:pt x="2981325" y="0"/>
                  </a:lnTo>
                  <a:close/>
                </a:path>
                <a:path w="11439525" h="985519">
                  <a:moveTo>
                    <a:pt x="3038475" y="0"/>
                  </a:moveTo>
                  <a:lnTo>
                    <a:pt x="3028950" y="0"/>
                  </a:lnTo>
                  <a:lnTo>
                    <a:pt x="3028950" y="9525"/>
                  </a:lnTo>
                  <a:lnTo>
                    <a:pt x="3038475" y="9525"/>
                  </a:lnTo>
                  <a:lnTo>
                    <a:pt x="3038475" y="0"/>
                  </a:lnTo>
                  <a:close/>
                </a:path>
                <a:path w="11439525" h="985519">
                  <a:moveTo>
                    <a:pt x="3095625" y="0"/>
                  </a:moveTo>
                  <a:lnTo>
                    <a:pt x="3086100" y="0"/>
                  </a:lnTo>
                  <a:lnTo>
                    <a:pt x="3086100" y="9525"/>
                  </a:lnTo>
                  <a:lnTo>
                    <a:pt x="3095625" y="9525"/>
                  </a:lnTo>
                  <a:lnTo>
                    <a:pt x="3095625" y="0"/>
                  </a:lnTo>
                  <a:close/>
                </a:path>
                <a:path w="11439525" h="985519">
                  <a:moveTo>
                    <a:pt x="10582275" y="975779"/>
                  </a:moveTo>
                  <a:lnTo>
                    <a:pt x="10572750" y="975779"/>
                  </a:lnTo>
                  <a:lnTo>
                    <a:pt x="10572750" y="985304"/>
                  </a:lnTo>
                  <a:lnTo>
                    <a:pt x="10582275" y="985304"/>
                  </a:lnTo>
                  <a:lnTo>
                    <a:pt x="10582275" y="975779"/>
                  </a:lnTo>
                  <a:close/>
                </a:path>
                <a:path w="11439525" h="985519">
                  <a:moveTo>
                    <a:pt x="10639425" y="975779"/>
                  </a:moveTo>
                  <a:lnTo>
                    <a:pt x="10629900" y="975779"/>
                  </a:lnTo>
                  <a:lnTo>
                    <a:pt x="10629900" y="985304"/>
                  </a:lnTo>
                  <a:lnTo>
                    <a:pt x="10639425" y="985304"/>
                  </a:lnTo>
                  <a:lnTo>
                    <a:pt x="10639425" y="975779"/>
                  </a:lnTo>
                  <a:close/>
                </a:path>
                <a:path w="11439525" h="985519">
                  <a:moveTo>
                    <a:pt x="10696575" y="975779"/>
                  </a:moveTo>
                  <a:lnTo>
                    <a:pt x="10687050" y="975779"/>
                  </a:lnTo>
                  <a:lnTo>
                    <a:pt x="10687050" y="985304"/>
                  </a:lnTo>
                  <a:lnTo>
                    <a:pt x="10696575" y="985304"/>
                  </a:lnTo>
                  <a:lnTo>
                    <a:pt x="10696575" y="975779"/>
                  </a:lnTo>
                  <a:close/>
                </a:path>
                <a:path w="11439525" h="985519">
                  <a:moveTo>
                    <a:pt x="10753725" y="975779"/>
                  </a:moveTo>
                  <a:lnTo>
                    <a:pt x="10744200" y="975779"/>
                  </a:lnTo>
                  <a:lnTo>
                    <a:pt x="10744200" y="985304"/>
                  </a:lnTo>
                  <a:lnTo>
                    <a:pt x="10753725" y="985304"/>
                  </a:lnTo>
                  <a:lnTo>
                    <a:pt x="10753725" y="975779"/>
                  </a:lnTo>
                  <a:close/>
                </a:path>
                <a:path w="11439525" h="985519">
                  <a:moveTo>
                    <a:pt x="10810875" y="975779"/>
                  </a:moveTo>
                  <a:lnTo>
                    <a:pt x="10801350" y="975779"/>
                  </a:lnTo>
                  <a:lnTo>
                    <a:pt x="10801350" y="985304"/>
                  </a:lnTo>
                  <a:lnTo>
                    <a:pt x="10810875" y="985304"/>
                  </a:lnTo>
                  <a:lnTo>
                    <a:pt x="10810875" y="975779"/>
                  </a:lnTo>
                  <a:close/>
                </a:path>
                <a:path w="11439525" h="985519">
                  <a:moveTo>
                    <a:pt x="10868025" y="975779"/>
                  </a:moveTo>
                  <a:lnTo>
                    <a:pt x="10858500" y="975779"/>
                  </a:lnTo>
                  <a:lnTo>
                    <a:pt x="10858500" y="985304"/>
                  </a:lnTo>
                  <a:lnTo>
                    <a:pt x="10868025" y="985304"/>
                  </a:lnTo>
                  <a:lnTo>
                    <a:pt x="10868025" y="975779"/>
                  </a:lnTo>
                  <a:close/>
                </a:path>
                <a:path w="11439525" h="985519">
                  <a:moveTo>
                    <a:pt x="10925175" y="975779"/>
                  </a:moveTo>
                  <a:lnTo>
                    <a:pt x="10915650" y="975779"/>
                  </a:lnTo>
                  <a:lnTo>
                    <a:pt x="10915650" y="985304"/>
                  </a:lnTo>
                  <a:lnTo>
                    <a:pt x="10925175" y="985304"/>
                  </a:lnTo>
                  <a:lnTo>
                    <a:pt x="10925175" y="975779"/>
                  </a:lnTo>
                  <a:close/>
                </a:path>
                <a:path w="11439525" h="985519">
                  <a:moveTo>
                    <a:pt x="10982325" y="975779"/>
                  </a:moveTo>
                  <a:lnTo>
                    <a:pt x="10972800" y="975779"/>
                  </a:lnTo>
                  <a:lnTo>
                    <a:pt x="10972800" y="985304"/>
                  </a:lnTo>
                  <a:lnTo>
                    <a:pt x="10982325" y="985304"/>
                  </a:lnTo>
                  <a:lnTo>
                    <a:pt x="10982325" y="975779"/>
                  </a:lnTo>
                  <a:close/>
                </a:path>
                <a:path w="11439525" h="985519">
                  <a:moveTo>
                    <a:pt x="11039475" y="975779"/>
                  </a:moveTo>
                  <a:lnTo>
                    <a:pt x="11029950" y="975779"/>
                  </a:lnTo>
                  <a:lnTo>
                    <a:pt x="11029950" y="985304"/>
                  </a:lnTo>
                  <a:lnTo>
                    <a:pt x="11039475" y="985304"/>
                  </a:lnTo>
                  <a:lnTo>
                    <a:pt x="11039475" y="975779"/>
                  </a:lnTo>
                  <a:close/>
                </a:path>
                <a:path w="11439525" h="985519">
                  <a:moveTo>
                    <a:pt x="11096625" y="975779"/>
                  </a:moveTo>
                  <a:lnTo>
                    <a:pt x="11087100" y="975779"/>
                  </a:lnTo>
                  <a:lnTo>
                    <a:pt x="11087100" y="985304"/>
                  </a:lnTo>
                  <a:lnTo>
                    <a:pt x="11096625" y="985304"/>
                  </a:lnTo>
                  <a:lnTo>
                    <a:pt x="11096625" y="975779"/>
                  </a:lnTo>
                  <a:close/>
                </a:path>
                <a:path w="11439525" h="985519">
                  <a:moveTo>
                    <a:pt x="11153775" y="975779"/>
                  </a:moveTo>
                  <a:lnTo>
                    <a:pt x="11144250" y="975779"/>
                  </a:lnTo>
                  <a:lnTo>
                    <a:pt x="11144250" y="985304"/>
                  </a:lnTo>
                  <a:lnTo>
                    <a:pt x="11153775" y="985304"/>
                  </a:lnTo>
                  <a:lnTo>
                    <a:pt x="11153775" y="975779"/>
                  </a:lnTo>
                  <a:close/>
                </a:path>
                <a:path w="11439525" h="985519">
                  <a:moveTo>
                    <a:pt x="11210925" y="975779"/>
                  </a:moveTo>
                  <a:lnTo>
                    <a:pt x="11201400" y="975779"/>
                  </a:lnTo>
                  <a:lnTo>
                    <a:pt x="11201400" y="985304"/>
                  </a:lnTo>
                  <a:lnTo>
                    <a:pt x="11210925" y="985304"/>
                  </a:lnTo>
                  <a:lnTo>
                    <a:pt x="11210925" y="975779"/>
                  </a:lnTo>
                  <a:close/>
                </a:path>
                <a:path w="11439525" h="985519">
                  <a:moveTo>
                    <a:pt x="11268075" y="975779"/>
                  </a:moveTo>
                  <a:lnTo>
                    <a:pt x="11258550" y="975779"/>
                  </a:lnTo>
                  <a:lnTo>
                    <a:pt x="11258550" y="985304"/>
                  </a:lnTo>
                  <a:lnTo>
                    <a:pt x="11268075" y="985304"/>
                  </a:lnTo>
                  <a:lnTo>
                    <a:pt x="11268075" y="975779"/>
                  </a:lnTo>
                  <a:close/>
                </a:path>
                <a:path w="11439525" h="985519">
                  <a:moveTo>
                    <a:pt x="11325225" y="975779"/>
                  </a:moveTo>
                  <a:lnTo>
                    <a:pt x="11315700" y="975779"/>
                  </a:lnTo>
                  <a:lnTo>
                    <a:pt x="11315700" y="985304"/>
                  </a:lnTo>
                  <a:lnTo>
                    <a:pt x="11325225" y="985304"/>
                  </a:lnTo>
                  <a:lnTo>
                    <a:pt x="11325225" y="975779"/>
                  </a:lnTo>
                  <a:close/>
                </a:path>
                <a:path w="11439525" h="985519">
                  <a:moveTo>
                    <a:pt x="11382375" y="975779"/>
                  </a:moveTo>
                  <a:lnTo>
                    <a:pt x="11372850" y="975779"/>
                  </a:lnTo>
                  <a:lnTo>
                    <a:pt x="11372850" y="985304"/>
                  </a:lnTo>
                  <a:lnTo>
                    <a:pt x="11382375" y="985304"/>
                  </a:lnTo>
                  <a:lnTo>
                    <a:pt x="11382375" y="975779"/>
                  </a:lnTo>
                  <a:close/>
                </a:path>
                <a:path w="11439525" h="985519">
                  <a:moveTo>
                    <a:pt x="11439525" y="975779"/>
                  </a:moveTo>
                  <a:lnTo>
                    <a:pt x="11430000" y="975779"/>
                  </a:lnTo>
                  <a:lnTo>
                    <a:pt x="11430000" y="985304"/>
                  </a:lnTo>
                  <a:lnTo>
                    <a:pt x="11439525" y="985304"/>
                  </a:lnTo>
                  <a:lnTo>
                    <a:pt x="11439525" y="975779"/>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 name="object 24"/>
            <p:cNvSpPr/>
            <p:nvPr/>
          </p:nvSpPr>
          <p:spPr>
            <a:xfrm>
              <a:off x="3848100" y="8191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p:nvPr/>
          </p:nvSpPr>
          <p:spPr>
            <a:xfrm>
              <a:off x="7848600" y="8191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 name="object 26"/>
            <p:cNvSpPr/>
            <p:nvPr/>
          </p:nvSpPr>
          <p:spPr>
            <a:xfrm>
              <a:off x="857250" y="819162"/>
              <a:ext cx="11344275" cy="5864225"/>
            </a:xfrm>
            <a:custGeom>
              <a:avLst/>
              <a:gdLst/>
              <a:ahLst/>
              <a:cxnLst/>
              <a:rect l="l" t="t" r="r" b="b"/>
              <a:pathLst>
                <a:path w="11344275" h="5864225">
                  <a:moveTo>
                    <a:pt x="9525" y="5854700"/>
                  </a:moveTo>
                  <a:lnTo>
                    <a:pt x="0" y="5854700"/>
                  </a:lnTo>
                  <a:lnTo>
                    <a:pt x="0" y="5864225"/>
                  </a:lnTo>
                  <a:lnTo>
                    <a:pt x="9525" y="5864225"/>
                  </a:lnTo>
                  <a:lnTo>
                    <a:pt x="9525" y="5854700"/>
                  </a:lnTo>
                  <a:close/>
                </a:path>
                <a:path w="11344275" h="5864225">
                  <a:moveTo>
                    <a:pt x="9525" y="5797550"/>
                  </a:moveTo>
                  <a:lnTo>
                    <a:pt x="0" y="5797550"/>
                  </a:lnTo>
                  <a:lnTo>
                    <a:pt x="0" y="5807075"/>
                  </a:lnTo>
                  <a:lnTo>
                    <a:pt x="9525" y="5807075"/>
                  </a:lnTo>
                  <a:lnTo>
                    <a:pt x="9525" y="5797550"/>
                  </a:lnTo>
                  <a:close/>
                </a:path>
                <a:path w="11344275" h="5864225">
                  <a:moveTo>
                    <a:pt x="9525" y="5740400"/>
                  </a:moveTo>
                  <a:lnTo>
                    <a:pt x="0" y="5740400"/>
                  </a:lnTo>
                  <a:lnTo>
                    <a:pt x="0" y="5749925"/>
                  </a:lnTo>
                  <a:lnTo>
                    <a:pt x="9525" y="5749925"/>
                  </a:lnTo>
                  <a:lnTo>
                    <a:pt x="9525" y="5740400"/>
                  </a:lnTo>
                  <a:close/>
                </a:path>
                <a:path w="11344275" h="5864225">
                  <a:moveTo>
                    <a:pt x="9525" y="5683250"/>
                  </a:moveTo>
                  <a:lnTo>
                    <a:pt x="0" y="5683250"/>
                  </a:lnTo>
                  <a:lnTo>
                    <a:pt x="0" y="5692775"/>
                  </a:lnTo>
                  <a:lnTo>
                    <a:pt x="9525" y="5692775"/>
                  </a:lnTo>
                  <a:lnTo>
                    <a:pt x="9525" y="5683250"/>
                  </a:lnTo>
                  <a:close/>
                </a:path>
                <a:path w="11344275" h="5864225">
                  <a:moveTo>
                    <a:pt x="9525" y="5626100"/>
                  </a:moveTo>
                  <a:lnTo>
                    <a:pt x="0" y="5626100"/>
                  </a:lnTo>
                  <a:lnTo>
                    <a:pt x="0" y="5635625"/>
                  </a:lnTo>
                  <a:lnTo>
                    <a:pt x="9525" y="5635625"/>
                  </a:lnTo>
                  <a:lnTo>
                    <a:pt x="9525" y="5626100"/>
                  </a:lnTo>
                  <a:close/>
                </a:path>
                <a:path w="11344275" h="5864225">
                  <a:moveTo>
                    <a:pt x="9525" y="5568950"/>
                  </a:moveTo>
                  <a:lnTo>
                    <a:pt x="0" y="5568950"/>
                  </a:lnTo>
                  <a:lnTo>
                    <a:pt x="0" y="5578475"/>
                  </a:lnTo>
                  <a:lnTo>
                    <a:pt x="9525" y="5578475"/>
                  </a:lnTo>
                  <a:lnTo>
                    <a:pt x="9525" y="5568950"/>
                  </a:lnTo>
                  <a:close/>
                </a:path>
                <a:path w="11344275" h="5864225">
                  <a:moveTo>
                    <a:pt x="9525" y="5511800"/>
                  </a:moveTo>
                  <a:lnTo>
                    <a:pt x="0" y="5511800"/>
                  </a:lnTo>
                  <a:lnTo>
                    <a:pt x="0" y="5521325"/>
                  </a:lnTo>
                  <a:lnTo>
                    <a:pt x="9525" y="5521325"/>
                  </a:lnTo>
                  <a:lnTo>
                    <a:pt x="9525" y="5511800"/>
                  </a:lnTo>
                  <a:close/>
                </a:path>
                <a:path w="11344275" h="5864225">
                  <a:moveTo>
                    <a:pt x="9525" y="5454650"/>
                  </a:moveTo>
                  <a:lnTo>
                    <a:pt x="0" y="5454650"/>
                  </a:lnTo>
                  <a:lnTo>
                    <a:pt x="0" y="5464175"/>
                  </a:lnTo>
                  <a:lnTo>
                    <a:pt x="9525" y="5464175"/>
                  </a:lnTo>
                  <a:lnTo>
                    <a:pt x="9525" y="5454650"/>
                  </a:lnTo>
                  <a:close/>
                </a:path>
                <a:path w="11344275" h="5864225">
                  <a:moveTo>
                    <a:pt x="9525" y="5397500"/>
                  </a:moveTo>
                  <a:lnTo>
                    <a:pt x="0" y="5397500"/>
                  </a:lnTo>
                  <a:lnTo>
                    <a:pt x="0" y="5407025"/>
                  </a:lnTo>
                  <a:lnTo>
                    <a:pt x="9525" y="5407025"/>
                  </a:lnTo>
                  <a:lnTo>
                    <a:pt x="9525" y="5397500"/>
                  </a:lnTo>
                  <a:close/>
                </a:path>
                <a:path w="11344275" h="5864225">
                  <a:moveTo>
                    <a:pt x="9525" y="5340350"/>
                  </a:moveTo>
                  <a:lnTo>
                    <a:pt x="0" y="5340350"/>
                  </a:lnTo>
                  <a:lnTo>
                    <a:pt x="0" y="5349875"/>
                  </a:lnTo>
                  <a:lnTo>
                    <a:pt x="9525" y="5349875"/>
                  </a:lnTo>
                  <a:lnTo>
                    <a:pt x="9525" y="5340350"/>
                  </a:lnTo>
                  <a:close/>
                </a:path>
                <a:path w="11344275" h="5864225">
                  <a:moveTo>
                    <a:pt x="9525" y="5283200"/>
                  </a:moveTo>
                  <a:lnTo>
                    <a:pt x="0" y="5283200"/>
                  </a:lnTo>
                  <a:lnTo>
                    <a:pt x="0" y="5292725"/>
                  </a:lnTo>
                  <a:lnTo>
                    <a:pt x="9525" y="5292725"/>
                  </a:lnTo>
                  <a:lnTo>
                    <a:pt x="9525" y="5283200"/>
                  </a:lnTo>
                  <a:close/>
                </a:path>
                <a:path w="11344275" h="5864225">
                  <a:moveTo>
                    <a:pt x="9525" y="5226050"/>
                  </a:moveTo>
                  <a:lnTo>
                    <a:pt x="0" y="5226050"/>
                  </a:lnTo>
                  <a:lnTo>
                    <a:pt x="0" y="5235575"/>
                  </a:lnTo>
                  <a:lnTo>
                    <a:pt x="9525" y="5235575"/>
                  </a:lnTo>
                  <a:lnTo>
                    <a:pt x="9525" y="5226050"/>
                  </a:lnTo>
                  <a:close/>
                </a:path>
                <a:path w="11344275" h="5864225">
                  <a:moveTo>
                    <a:pt x="9525" y="5168900"/>
                  </a:moveTo>
                  <a:lnTo>
                    <a:pt x="0" y="5168900"/>
                  </a:lnTo>
                  <a:lnTo>
                    <a:pt x="0" y="5178425"/>
                  </a:lnTo>
                  <a:lnTo>
                    <a:pt x="9525" y="5178425"/>
                  </a:lnTo>
                  <a:lnTo>
                    <a:pt x="9525" y="5168900"/>
                  </a:lnTo>
                  <a:close/>
                </a:path>
                <a:path w="11344275" h="5864225">
                  <a:moveTo>
                    <a:pt x="9525" y="5111750"/>
                  </a:moveTo>
                  <a:lnTo>
                    <a:pt x="0" y="5111750"/>
                  </a:lnTo>
                  <a:lnTo>
                    <a:pt x="0" y="5121275"/>
                  </a:lnTo>
                  <a:lnTo>
                    <a:pt x="9525" y="5121275"/>
                  </a:lnTo>
                  <a:lnTo>
                    <a:pt x="9525" y="5111750"/>
                  </a:lnTo>
                  <a:close/>
                </a:path>
                <a:path w="11344275" h="5864225">
                  <a:moveTo>
                    <a:pt x="9525" y="5054600"/>
                  </a:moveTo>
                  <a:lnTo>
                    <a:pt x="0" y="5054600"/>
                  </a:lnTo>
                  <a:lnTo>
                    <a:pt x="0" y="5064125"/>
                  </a:lnTo>
                  <a:lnTo>
                    <a:pt x="9525" y="5064125"/>
                  </a:lnTo>
                  <a:lnTo>
                    <a:pt x="9525" y="5054600"/>
                  </a:lnTo>
                  <a:close/>
                </a:path>
                <a:path w="11344275" h="5864225">
                  <a:moveTo>
                    <a:pt x="9525" y="4997450"/>
                  </a:moveTo>
                  <a:lnTo>
                    <a:pt x="0" y="4997450"/>
                  </a:lnTo>
                  <a:lnTo>
                    <a:pt x="0" y="5006975"/>
                  </a:lnTo>
                  <a:lnTo>
                    <a:pt x="9525" y="5006975"/>
                  </a:lnTo>
                  <a:lnTo>
                    <a:pt x="9525" y="4997450"/>
                  </a:lnTo>
                  <a:close/>
                </a:path>
                <a:path w="11344275" h="5864225">
                  <a:moveTo>
                    <a:pt x="9525" y="4940300"/>
                  </a:moveTo>
                  <a:lnTo>
                    <a:pt x="0" y="4940300"/>
                  </a:lnTo>
                  <a:lnTo>
                    <a:pt x="0" y="4949825"/>
                  </a:lnTo>
                  <a:lnTo>
                    <a:pt x="9525" y="4949825"/>
                  </a:lnTo>
                  <a:lnTo>
                    <a:pt x="9525" y="4940300"/>
                  </a:lnTo>
                  <a:close/>
                </a:path>
                <a:path w="11344275" h="5864225">
                  <a:moveTo>
                    <a:pt x="9525" y="4883150"/>
                  </a:moveTo>
                  <a:lnTo>
                    <a:pt x="0" y="4883150"/>
                  </a:lnTo>
                  <a:lnTo>
                    <a:pt x="0" y="4892675"/>
                  </a:lnTo>
                  <a:lnTo>
                    <a:pt x="9525" y="4892675"/>
                  </a:lnTo>
                  <a:lnTo>
                    <a:pt x="9525" y="4883150"/>
                  </a:lnTo>
                  <a:close/>
                </a:path>
                <a:path w="11344275" h="5864225">
                  <a:moveTo>
                    <a:pt x="9525" y="4826000"/>
                  </a:moveTo>
                  <a:lnTo>
                    <a:pt x="0" y="4826000"/>
                  </a:lnTo>
                  <a:lnTo>
                    <a:pt x="0" y="4835525"/>
                  </a:lnTo>
                  <a:lnTo>
                    <a:pt x="9525" y="4835525"/>
                  </a:lnTo>
                  <a:lnTo>
                    <a:pt x="9525" y="4826000"/>
                  </a:lnTo>
                  <a:close/>
                </a:path>
                <a:path w="11344275" h="5864225">
                  <a:moveTo>
                    <a:pt x="9525" y="4768850"/>
                  </a:moveTo>
                  <a:lnTo>
                    <a:pt x="0" y="4768850"/>
                  </a:lnTo>
                  <a:lnTo>
                    <a:pt x="0" y="4778375"/>
                  </a:lnTo>
                  <a:lnTo>
                    <a:pt x="9525" y="4778375"/>
                  </a:lnTo>
                  <a:lnTo>
                    <a:pt x="9525" y="4768850"/>
                  </a:lnTo>
                  <a:close/>
                </a:path>
                <a:path w="11344275" h="5864225">
                  <a:moveTo>
                    <a:pt x="9525" y="4711700"/>
                  </a:moveTo>
                  <a:lnTo>
                    <a:pt x="0" y="4711700"/>
                  </a:lnTo>
                  <a:lnTo>
                    <a:pt x="0" y="4721225"/>
                  </a:lnTo>
                  <a:lnTo>
                    <a:pt x="9525" y="4721225"/>
                  </a:lnTo>
                  <a:lnTo>
                    <a:pt x="9525" y="4711700"/>
                  </a:lnTo>
                  <a:close/>
                </a:path>
                <a:path w="11344275" h="5864225">
                  <a:moveTo>
                    <a:pt x="9525" y="4654550"/>
                  </a:moveTo>
                  <a:lnTo>
                    <a:pt x="0" y="4654550"/>
                  </a:lnTo>
                  <a:lnTo>
                    <a:pt x="0" y="4664075"/>
                  </a:lnTo>
                  <a:lnTo>
                    <a:pt x="9525" y="4664075"/>
                  </a:lnTo>
                  <a:lnTo>
                    <a:pt x="9525" y="4654550"/>
                  </a:lnTo>
                  <a:close/>
                </a:path>
                <a:path w="11344275" h="5864225">
                  <a:moveTo>
                    <a:pt x="9525" y="4597400"/>
                  </a:moveTo>
                  <a:lnTo>
                    <a:pt x="0" y="4597400"/>
                  </a:lnTo>
                  <a:lnTo>
                    <a:pt x="0" y="4606925"/>
                  </a:lnTo>
                  <a:lnTo>
                    <a:pt x="9525" y="4606925"/>
                  </a:lnTo>
                  <a:lnTo>
                    <a:pt x="9525" y="4597400"/>
                  </a:lnTo>
                  <a:close/>
                </a:path>
                <a:path w="11344275" h="5864225">
                  <a:moveTo>
                    <a:pt x="9525" y="4540250"/>
                  </a:moveTo>
                  <a:lnTo>
                    <a:pt x="0" y="4540250"/>
                  </a:lnTo>
                  <a:lnTo>
                    <a:pt x="0" y="4549775"/>
                  </a:lnTo>
                  <a:lnTo>
                    <a:pt x="9525" y="4549775"/>
                  </a:lnTo>
                  <a:lnTo>
                    <a:pt x="9525" y="4540250"/>
                  </a:lnTo>
                  <a:close/>
                </a:path>
                <a:path w="11344275" h="5864225">
                  <a:moveTo>
                    <a:pt x="9525" y="4483100"/>
                  </a:moveTo>
                  <a:lnTo>
                    <a:pt x="0" y="4483100"/>
                  </a:lnTo>
                  <a:lnTo>
                    <a:pt x="0" y="4492625"/>
                  </a:lnTo>
                  <a:lnTo>
                    <a:pt x="9525" y="4492625"/>
                  </a:lnTo>
                  <a:lnTo>
                    <a:pt x="9525" y="4483100"/>
                  </a:lnTo>
                  <a:close/>
                </a:path>
                <a:path w="11344275" h="5864225">
                  <a:moveTo>
                    <a:pt x="9525" y="4425950"/>
                  </a:moveTo>
                  <a:lnTo>
                    <a:pt x="0" y="4425950"/>
                  </a:lnTo>
                  <a:lnTo>
                    <a:pt x="0" y="4435475"/>
                  </a:lnTo>
                  <a:lnTo>
                    <a:pt x="9525" y="4435475"/>
                  </a:lnTo>
                  <a:lnTo>
                    <a:pt x="9525" y="4425950"/>
                  </a:lnTo>
                  <a:close/>
                </a:path>
                <a:path w="11344275" h="5864225">
                  <a:moveTo>
                    <a:pt x="9525" y="4368800"/>
                  </a:moveTo>
                  <a:lnTo>
                    <a:pt x="0" y="4368800"/>
                  </a:lnTo>
                  <a:lnTo>
                    <a:pt x="0" y="4378325"/>
                  </a:lnTo>
                  <a:lnTo>
                    <a:pt x="9525" y="4378325"/>
                  </a:lnTo>
                  <a:lnTo>
                    <a:pt x="9525" y="4368800"/>
                  </a:lnTo>
                  <a:close/>
                </a:path>
                <a:path w="11344275" h="5864225">
                  <a:moveTo>
                    <a:pt x="9525" y="4311650"/>
                  </a:moveTo>
                  <a:lnTo>
                    <a:pt x="0" y="4311650"/>
                  </a:lnTo>
                  <a:lnTo>
                    <a:pt x="0" y="4321175"/>
                  </a:lnTo>
                  <a:lnTo>
                    <a:pt x="9525" y="4321175"/>
                  </a:lnTo>
                  <a:lnTo>
                    <a:pt x="9525" y="4311650"/>
                  </a:lnTo>
                  <a:close/>
                </a:path>
                <a:path w="11344275" h="5864225">
                  <a:moveTo>
                    <a:pt x="9525" y="4254500"/>
                  </a:moveTo>
                  <a:lnTo>
                    <a:pt x="0" y="4254500"/>
                  </a:lnTo>
                  <a:lnTo>
                    <a:pt x="0" y="4264025"/>
                  </a:lnTo>
                  <a:lnTo>
                    <a:pt x="9525" y="4264025"/>
                  </a:lnTo>
                  <a:lnTo>
                    <a:pt x="9525" y="4254500"/>
                  </a:lnTo>
                  <a:close/>
                </a:path>
                <a:path w="11344275" h="5864225">
                  <a:moveTo>
                    <a:pt x="9525" y="4197350"/>
                  </a:moveTo>
                  <a:lnTo>
                    <a:pt x="0" y="4197350"/>
                  </a:lnTo>
                  <a:lnTo>
                    <a:pt x="0" y="4206875"/>
                  </a:lnTo>
                  <a:lnTo>
                    <a:pt x="9525" y="4206875"/>
                  </a:lnTo>
                  <a:lnTo>
                    <a:pt x="9525" y="4197350"/>
                  </a:lnTo>
                  <a:close/>
                </a:path>
                <a:path w="11344275" h="5864225">
                  <a:moveTo>
                    <a:pt x="9525" y="4140200"/>
                  </a:moveTo>
                  <a:lnTo>
                    <a:pt x="0" y="4140200"/>
                  </a:lnTo>
                  <a:lnTo>
                    <a:pt x="0" y="4149725"/>
                  </a:lnTo>
                  <a:lnTo>
                    <a:pt x="9525" y="4149725"/>
                  </a:lnTo>
                  <a:lnTo>
                    <a:pt x="9525" y="4140200"/>
                  </a:lnTo>
                  <a:close/>
                </a:path>
                <a:path w="11344275" h="5864225">
                  <a:moveTo>
                    <a:pt x="9525" y="4083050"/>
                  </a:moveTo>
                  <a:lnTo>
                    <a:pt x="0" y="4083050"/>
                  </a:lnTo>
                  <a:lnTo>
                    <a:pt x="0" y="4092575"/>
                  </a:lnTo>
                  <a:lnTo>
                    <a:pt x="9525" y="4092575"/>
                  </a:lnTo>
                  <a:lnTo>
                    <a:pt x="9525" y="4083050"/>
                  </a:lnTo>
                  <a:close/>
                </a:path>
                <a:path w="11344275" h="5864225">
                  <a:moveTo>
                    <a:pt x="9525" y="4025900"/>
                  </a:moveTo>
                  <a:lnTo>
                    <a:pt x="0" y="4025900"/>
                  </a:lnTo>
                  <a:lnTo>
                    <a:pt x="0" y="4035425"/>
                  </a:lnTo>
                  <a:lnTo>
                    <a:pt x="9525" y="4035425"/>
                  </a:lnTo>
                  <a:lnTo>
                    <a:pt x="9525" y="4025900"/>
                  </a:lnTo>
                  <a:close/>
                </a:path>
                <a:path w="11344275" h="5864225">
                  <a:moveTo>
                    <a:pt x="9525" y="3968750"/>
                  </a:moveTo>
                  <a:lnTo>
                    <a:pt x="0" y="3968750"/>
                  </a:lnTo>
                  <a:lnTo>
                    <a:pt x="0" y="3978275"/>
                  </a:lnTo>
                  <a:lnTo>
                    <a:pt x="9525" y="3978275"/>
                  </a:lnTo>
                  <a:lnTo>
                    <a:pt x="9525" y="3968750"/>
                  </a:lnTo>
                  <a:close/>
                </a:path>
                <a:path w="11344275" h="5864225">
                  <a:moveTo>
                    <a:pt x="9525" y="3911600"/>
                  </a:moveTo>
                  <a:lnTo>
                    <a:pt x="0" y="3911600"/>
                  </a:lnTo>
                  <a:lnTo>
                    <a:pt x="0" y="3921125"/>
                  </a:lnTo>
                  <a:lnTo>
                    <a:pt x="9525" y="3921125"/>
                  </a:lnTo>
                  <a:lnTo>
                    <a:pt x="9525" y="3911600"/>
                  </a:lnTo>
                  <a:close/>
                </a:path>
                <a:path w="11344275" h="5864225">
                  <a:moveTo>
                    <a:pt x="9525" y="3854450"/>
                  </a:moveTo>
                  <a:lnTo>
                    <a:pt x="0" y="3854450"/>
                  </a:lnTo>
                  <a:lnTo>
                    <a:pt x="0" y="3863975"/>
                  </a:lnTo>
                  <a:lnTo>
                    <a:pt x="9525" y="3863975"/>
                  </a:lnTo>
                  <a:lnTo>
                    <a:pt x="9525" y="3854450"/>
                  </a:lnTo>
                  <a:close/>
                </a:path>
                <a:path w="11344275" h="5864225">
                  <a:moveTo>
                    <a:pt x="9525" y="3797300"/>
                  </a:moveTo>
                  <a:lnTo>
                    <a:pt x="0" y="3797300"/>
                  </a:lnTo>
                  <a:lnTo>
                    <a:pt x="0" y="3806825"/>
                  </a:lnTo>
                  <a:lnTo>
                    <a:pt x="9525" y="3806825"/>
                  </a:lnTo>
                  <a:lnTo>
                    <a:pt x="9525" y="3797300"/>
                  </a:lnTo>
                  <a:close/>
                </a:path>
                <a:path w="11344275" h="5864225">
                  <a:moveTo>
                    <a:pt x="9525" y="3740150"/>
                  </a:moveTo>
                  <a:lnTo>
                    <a:pt x="0" y="3740150"/>
                  </a:lnTo>
                  <a:lnTo>
                    <a:pt x="0" y="3749675"/>
                  </a:lnTo>
                  <a:lnTo>
                    <a:pt x="9525" y="3749675"/>
                  </a:lnTo>
                  <a:lnTo>
                    <a:pt x="9525" y="3740150"/>
                  </a:lnTo>
                  <a:close/>
                </a:path>
                <a:path w="11344275" h="5864225">
                  <a:moveTo>
                    <a:pt x="9525" y="3683000"/>
                  </a:moveTo>
                  <a:lnTo>
                    <a:pt x="0" y="3683000"/>
                  </a:lnTo>
                  <a:lnTo>
                    <a:pt x="0" y="3692525"/>
                  </a:lnTo>
                  <a:lnTo>
                    <a:pt x="9525" y="3692525"/>
                  </a:lnTo>
                  <a:lnTo>
                    <a:pt x="9525" y="3683000"/>
                  </a:lnTo>
                  <a:close/>
                </a:path>
                <a:path w="11344275" h="5864225">
                  <a:moveTo>
                    <a:pt x="9525" y="3625850"/>
                  </a:moveTo>
                  <a:lnTo>
                    <a:pt x="0" y="3625850"/>
                  </a:lnTo>
                  <a:lnTo>
                    <a:pt x="0" y="3635375"/>
                  </a:lnTo>
                  <a:lnTo>
                    <a:pt x="9525" y="3635375"/>
                  </a:lnTo>
                  <a:lnTo>
                    <a:pt x="9525" y="3625850"/>
                  </a:lnTo>
                  <a:close/>
                </a:path>
                <a:path w="11344275" h="5864225">
                  <a:moveTo>
                    <a:pt x="9525" y="3568700"/>
                  </a:moveTo>
                  <a:lnTo>
                    <a:pt x="0" y="3568700"/>
                  </a:lnTo>
                  <a:lnTo>
                    <a:pt x="0" y="3578225"/>
                  </a:lnTo>
                  <a:lnTo>
                    <a:pt x="9525" y="3578225"/>
                  </a:lnTo>
                  <a:lnTo>
                    <a:pt x="9525" y="3568700"/>
                  </a:lnTo>
                  <a:close/>
                </a:path>
                <a:path w="11344275" h="5864225">
                  <a:moveTo>
                    <a:pt x="9525" y="3511550"/>
                  </a:moveTo>
                  <a:lnTo>
                    <a:pt x="0" y="3511550"/>
                  </a:lnTo>
                  <a:lnTo>
                    <a:pt x="0" y="3521075"/>
                  </a:lnTo>
                  <a:lnTo>
                    <a:pt x="9525" y="3521075"/>
                  </a:lnTo>
                  <a:lnTo>
                    <a:pt x="9525" y="3511550"/>
                  </a:lnTo>
                  <a:close/>
                </a:path>
                <a:path w="11344275" h="5864225">
                  <a:moveTo>
                    <a:pt x="9525" y="3454400"/>
                  </a:moveTo>
                  <a:lnTo>
                    <a:pt x="0" y="3454400"/>
                  </a:lnTo>
                  <a:lnTo>
                    <a:pt x="0" y="3463925"/>
                  </a:lnTo>
                  <a:lnTo>
                    <a:pt x="9525" y="3463925"/>
                  </a:lnTo>
                  <a:lnTo>
                    <a:pt x="9525" y="3454400"/>
                  </a:lnTo>
                  <a:close/>
                </a:path>
                <a:path w="11344275" h="5864225">
                  <a:moveTo>
                    <a:pt x="9525" y="3397250"/>
                  </a:moveTo>
                  <a:lnTo>
                    <a:pt x="0" y="3397250"/>
                  </a:lnTo>
                  <a:lnTo>
                    <a:pt x="0" y="3406775"/>
                  </a:lnTo>
                  <a:lnTo>
                    <a:pt x="9525" y="3406775"/>
                  </a:lnTo>
                  <a:lnTo>
                    <a:pt x="9525" y="3397250"/>
                  </a:lnTo>
                  <a:close/>
                </a:path>
                <a:path w="11344275" h="5864225">
                  <a:moveTo>
                    <a:pt x="9525" y="3340100"/>
                  </a:moveTo>
                  <a:lnTo>
                    <a:pt x="0" y="3340100"/>
                  </a:lnTo>
                  <a:lnTo>
                    <a:pt x="0" y="3349625"/>
                  </a:lnTo>
                  <a:lnTo>
                    <a:pt x="9525" y="3349625"/>
                  </a:lnTo>
                  <a:lnTo>
                    <a:pt x="9525" y="3340100"/>
                  </a:lnTo>
                  <a:close/>
                </a:path>
                <a:path w="11344275" h="5864225">
                  <a:moveTo>
                    <a:pt x="9525" y="3282950"/>
                  </a:moveTo>
                  <a:lnTo>
                    <a:pt x="0" y="3282950"/>
                  </a:lnTo>
                  <a:lnTo>
                    <a:pt x="0" y="3292475"/>
                  </a:lnTo>
                  <a:lnTo>
                    <a:pt x="9525" y="3292475"/>
                  </a:lnTo>
                  <a:lnTo>
                    <a:pt x="9525" y="3282950"/>
                  </a:lnTo>
                  <a:close/>
                </a:path>
                <a:path w="11344275" h="5864225">
                  <a:moveTo>
                    <a:pt x="9525" y="3225800"/>
                  </a:moveTo>
                  <a:lnTo>
                    <a:pt x="0" y="3225800"/>
                  </a:lnTo>
                  <a:lnTo>
                    <a:pt x="0" y="3235325"/>
                  </a:lnTo>
                  <a:lnTo>
                    <a:pt x="9525" y="3235325"/>
                  </a:lnTo>
                  <a:lnTo>
                    <a:pt x="9525" y="3225800"/>
                  </a:lnTo>
                  <a:close/>
                </a:path>
                <a:path w="11344275" h="5864225">
                  <a:moveTo>
                    <a:pt x="9525" y="3168650"/>
                  </a:moveTo>
                  <a:lnTo>
                    <a:pt x="0" y="3168650"/>
                  </a:lnTo>
                  <a:lnTo>
                    <a:pt x="0" y="3178175"/>
                  </a:lnTo>
                  <a:lnTo>
                    <a:pt x="9525" y="3178175"/>
                  </a:lnTo>
                  <a:lnTo>
                    <a:pt x="9525" y="3168650"/>
                  </a:lnTo>
                  <a:close/>
                </a:path>
                <a:path w="11344275" h="5864225">
                  <a:moveTo>
                    <a:pt x="9525" y="3111500"/>
                  </a:moveTo>
                  <a:lnTo>
                    <a:pt x="0" y="3111500"/>
                  </a:lnTo>
                  <a:lnTo>
                    <a:pt x="0" y="3121025"/>
                  </a:lnTo>
                  <a:lnTo>
                    <a:pt x="9525" y="3121025"/>
                  </a:lnTo>
                  <a:lnTo>
                    <a:pt x="9525" y="3111500"/>
                  </a:lnTo>
                  <a:close/>
                </a:path>
                <a:path w="11344275" h="5864225">
                  <a:moveTo>
                    <a:pt x="9525" y="3054350"/>
                  </a:moveTo>
                  <a:lnTo>
                    <a:pt x="0" y="3054350"/>
                  </a:lnTo>
                  <a:lnTo>
                    <a:pt x="0" y="3063875"/>
                  </a:lnTo>
                  <a:lnTo>
                    <a:pt x="9525" y="3063875"/>
                  </a:lnTo>
                  <a:lnTo>
                    <a:pt x="9525" y="3054350"/>
                  </a:lnTo>
                  <a:close/>
                </a:path>
                <a:path w="11344275" h="5864225">
                  <a:moveTo>
                    <a:pt x="9525" y="2997200"/>
                  </a:moveTo>
                  <a:lnTo>
                    <a:pt x="0" y="2997200"/>
                  </a:lnTo>
                  <a:lnTo>
                    <a:pt x="0" y="3006725"/>
                  </a:lnTo>
                  <a:lnTo>
                    <a:pt x="9525" y="3006725"/>
                  </a:lnTo>
                  <a:lnTo>
                    <a:pt x="9525" y="2997200"/>
                  </a:lnTo>
                  <a:close/>
                </a:path>
                <a:path w="11344275" h="5864225">
                  <a:moveTo>
                    <a:pt x="9525" y="2940050"/>
                  </a:moveTo>
                  <a:lnTo>
                    <a:pt x="0" y="2940050"/>
                  </a:lnTo>
                  <a:lnTo>
                    <a:pt x="0" y="2949575"/>
                  </a:lnTo>
                  <a:lnTo>
                    <a:pt x="9525" y="2949575"/>
                  </a:lnTo>
                  <a:lnTo>
                    <a:pt x="9525" y="2940050"/>
                  </a:lnTo>
                  <a:close/>
                </a:path>
                <a:path w="11344275" h="5864225">
                  <a:moveTo>
                    <a:pt x="9525" y="2882900"/>
                  </a:moveTo>
                  <a:lnTo>
                    <a:pt x="0" y="2882900"/>
                  </a:lnTo>
                  <a:lnTo>
                    <a:pt x="0" y="2892425"/>
                  </a:lnTo>
                  <a:lnTo>
                    <a:pt x="9525" y="2892425"/>
                  </a:lnTo>
                  <a:lnTo>
                    <a:pt x="9525" y="2882900"/>
                  </a:lnTo>
                  <a:close/>
                </a:path>
                <a:path w="11344275" h="5864225">
                  <a:moveTo>
                    <a:pt x="9525" y="2825750"/>
                  </a:moveTo>
                  <a:lnTo>
                    <a:pt x="0" y="2825750"/>
                  </a:lnTo>
                  <a:lnTo>
                    <a:pt x="0" y="2835275"/>
                  </a:lnTo>
                  <a:lnTo>
                    <a:pt x="9525" y="2835275"/>
                  </a:lnTo>
                  <a:lnTo>
                    <a:pt x="9525" y="2825750"/>
                  </a:lnTo>
                  <a:close/>
                </a:path>
                <a:path w="11344275" h="5864225">
                  <a:moveTo>
                    <a:pt x="9525" y="2768600"/>
                  </a:moveTo>
                  <a:lnTo>
                    <a:pt x="0" y="2768600"/>
                  </a:lnTo>
                  <a:lnTo>
                    <a:pt x="0" y="2778125"/>
                  </a:lnTo>
                  <a:lnTo>
                    <a:pt x="9525" y="2778125"/>
                  </a:lnTo>
                  <a:lnTo>
                    <a:pt x="9525" y="2768600"/>
                  </a:lnTo>
                  <a:close/>
                </a:path>
                <a:path w="11344275" h="5864225">
                  <a:moveTo>
                    <a:pt x="9525" y="2711450"/>
                  </a:moveTo>
                  <a:lnTo>
                    <a:pt x="0" y="2711450"/>
                  </a:lnTo>
                  <a:lnTo>
                    <a:pt x="0" y="2720975"/>
                  </a:lnTo>
                  <a:lnTo>
                    <a:pt x="9525" y="2720975"/>
                  </a:lnTo>
                  <a:lnTo>
                    <a:pt x="9525" y="2711450"/>
                  </a:lnTo>
                  <a:close/>
                </a:path>
                <a:path w="11344275" h="5864225">
                  <a:moveTo>
                    <a:pt x="9525" y="2654300"/>
                  </a:moveTo>
                  <a:lnTo>
                    <a:pt x="0" y="2654300"/>
                  </a:lnTo>
                  <a:lnTo>
                    <a:pt x="0" y="2663825"/>
                  </a:lnTo>
                  <a:lnTo>
                    <a:pt x="9525" y="2663825"/>
                  </a:lnTo>
                  <a:lnTo>
                    <a:pt x="9525" y="2654300"/>
                  </a:lnTo>
                  <a:close/>
                </a:path>
                <a:path w="11344275" h="5864225">
                  <a:moveTo>
                    <a:pt x="9525" y="2597150"/>
                  </a:moveTo>
                  <a:lnTo>
                    <a:pt x="0" y="2597150"/>
                  </a:lnTo>
                  <a:lnTo>
                    <a:pt x="0" y="2606675"/>
                  </a:lnTo>
                  <a:lnTo>
                    <a:pt x="9525" y="2606675"/>
                  </a:lnTo>
                  <a:lnTo>
                    <a:pt x="9525" y="2597150"/>
                  </a:lnTo>
                  <a:close/>
                </a:path>
                <a:path w="11344275" h="5864225">
                  <a:moveTo>
                    <a:pt x="9525" y="2540000"/>
                  </a:moveTo>
                  <a:lnTo>
                    <a:pt x="0" y="2540000"/>
                  </a:lnTo>
                  <a:lnTo>
                    <a:pt x="0" y="2549525"/>
                  </a:lnTo>
                  <a:lnTo>
                    <a:pt x="9525" y="2549525"/>
                  </a:lnTo>
                  <a:lnTo>
                    <a:pt x="9525" y="2540000"/>
                  </a:lnTo>
                  <a:close/>
                </a:path>
                <a:path w="11344275" h="5864225">
                  <a:moveTo>
                    <a:pt x="9525" y="2482850"/>
                  </a:moveTo>
                  <a:lnTo>
                    <a:pt x="0" y="2482850"/>
                  </a:lnTo>
                  <a:lnTo>
                    <a:pt x="0" y="2492375"/>
                  </a:lnTo>
                  <a:lnTo>
                    <a:pt x="9525" y="2492375"/>
                  </a:lnTo>
                  <a:lnTo>
                    <a:pt x="9525" y="2482850"/>
                  </a:lnTo>
                  <a:close/>
                </a:path>
                <a:path w="11344275" h="5864225">
                  <a:moveTo>
                    <a:pt x="9525" y="2425700"/>
                  </a:moveTo>
                  <a:lnTo>
                    <a:pt x="0" y="2425700"/>
                  </a:lnTo>
                  <a:lnTo>
                    <a:pt x="0" y="2435225"/>
                  </a:lnTo>
                  <a:lnTo>
                    <a:pt x="9525" y="2435225"/>
                  </a:lnTo>
                  <a:lnTo>
                    <a:pt x="9525" y="2425700"/>
                  </a:lnTo>
                  <a:close/>
                </a:path>
                <a:path w="11344275" h="5864225">
                  <a:moveTo>
                    <a:pt x="9525" y="2368550"/>
                  </a:moveTo>
                  <a:lnTo>
                    <a:pt x="0" y="2368550"/>
                  </a:lnTo>
                  <a:lnTo>
                    <a:pt x="0" y="2378075"/>
                  </a:lnTo>
                  <a:lnTo>
                    <a:pt x="9525" y="2378075"/>
                  </a:lnTo>
                  <a:lnTo>
                    <a:pt x="9525" y="2368550"/>
                  </a:lnTo>
                  <a:close/>
                </a:path>
                <a:path w="11344275" h="5864225">
                  <a:moveTo>
                    <a:pt x="9525" y="2311400"/>
                  </a:moveTo>
                  <a:lnTo>
                    <a:pt x="0" y="2311400"/>
                  </a:lnTo>
                  <a:lnTo>
                    <a:pt x="0" y="2320925"/>
                  </a:lnTo>
                  <a:lnTo>
                    <a:pt x="9525" y="2320925"/>
                  </a:lnTo>
                  <a:lnTo>
                    <a:pt x="9525" y="2311400"/>
                  </a:lnTo>
                  <a:close/>
                </a:path>
                <a:path w="11344275" h="5864225">
                  <a:moveTo>
                    <a:pt x="9525" y="2254250"/>
                  </a:moveTo>
                  <a:lnTo>
                    <a:pt x="0" y="2254250"/>
                  </a:lnTo>
                  <a:lnTo>
                    <a:pt x="0" y="2263775"/>
                  </a:lnTo>
                  <a:lnTo>
                    <a:pt x="9525" y="2263775"/>
                  </a:lnTo>
                  <a:lnTo>
                    <a:pt x="9525" y="2254250"/>
                  </a:lnTo>
                  <a:close/>
                </a:path>
                <a:path w="11344275" h="5864225">
                  <a:moveTo>
                    <a:pt x="11001375" y="0"/>
                  </a:moveTo>
                  <a:lnTo>
                    <a:pt x="10991850" y="0"/>
                  </a:lnTo>
                  <a:lnTo>
                    <a:pt x="10991850" y="9525"/>
                  </a:lnTo>
                  <a:lnTo>
                    <a:pt x="11001375" y="9525"/>
                  </a:lnTo>
                  <a:lnTo>
                    <a:pt x="11001375" y="0"/>
                  </a:lnTo>
                  <a:close/>
                </a:path>
                <a:path w="11344275" h="5864225">
                  <a:moveTo>
                    <a:pt x="11058525" y="0"/>
                  </a:moveTo>
                  <a:lnTo>
                    <a:pt x="11049000" y="0"/>
                  </a:lnTo>
                  <a:lnTo>
                    <a:pt x="11049000" y="9525"/>
                  </a:lnTo>
                  <a:lnTo>
                    <a:pt x="11058525" y="9525"/>
                  </a:lnTo>
                  <a:lnTo>
                    <a:pt x="11058525" y="0"/>
                  </a:lnTo>
                  <a:close/>
                </a:path>
                <a:path w="11344275" h="5864225">
                  <a:moveTo>
                    <a:pt x="11115675" y="0"/>
                  </a:moveTo>
                  <a:lnTo>
                    <a:pt x="11106150" y="0"/>
                  </a:lnTo>
                  <a:lnTo>
                    <a:pt x="11106150" y="9525"/>
                  </a:lnTo>
                  <a:lnTo>
                    <a:pt x="11115675" y="9525"/>
                  </a:lnTo>
                  <a:lnTo>
                    <a:pt x="11115675" y="0"/>
                  </a:lnTo>
                  <a:close/>
                </a:path>
                <a:path w="11344275" h="5864225">
                  <a:moveTo>
                    <a:pt x="11172825" y="0"/>
                  </a:moveTo>
                  <a:lnTo>
                    <a:pt x="11163300" y="0"/>
                  </a:lnTo>
                  <a:lnTo>
                    <a:pt x="11163300" y="9525"/>
                  </a:lnTo>
                  <a:lnTo>
                    <a:pt x="11172825" y="9525"/>
                  </a:lnTo>
                  <a:lnTo>
                    <a:pt x="11172825" y="0"/>
                  </a:lnTo>
                  <a:close/>
                </a:path>
                <a:path w="11344275" h="5864225">
                  <a:moveTo>
                    <a:pt x="11229975" y="0"/>
                  </a:moveTo>
                  <a:lnTo>
                    <a:pt x="11220450" y="0"/>
                  </a:lnTo>
                  <a:lnTo>
                    <a:pt x="11220450" y="9525"/>
                  </a:lnTo>
                  <a:lnTo>
                    <a:pt x="11229975" y="9525"/>
                  </a:lnTo>
                  <a:lnTo>
                    <a:pt x="11229975" y="0"/>
                  </a:lnTo>
                  <a:close/>
                </a:path>
                <a:path w="11344275" h="5864225">
                  <a:moveTo>
                    <a:pt x="11287125" y="0"/>
                  </a:moveTo>
                  <a:lnTo>
                    <a:pt x="11277600" y="0"/>
                  </a:lnTo>
                  <a:lnTo>
                    <a:pt x="11277600" y="9525"/>
                  </a:lnTo>
                  <a:lnTo>
                    <a:pt x="11287125" y="9525"/>
                  </a:lnTo>
                  <a:lnTo>
                    <a:pt x="11287125" y="0"/>
                  </a:lnTo>
                  <a:close/>
                </a:path>
                <a:path w="11344275" h="5864225">
                  <a:moveTo>
                    <a:pt x="11344275" y="0"/>
                  </a:moveTo>
                  <a:lnTo>
                    <a:pt x="11334750" y="0"/>
                  </a:lnTo>
                  <a:lnTo>
                    <a:pt x="11334750" y="9525"/>
                  </a:lnTo>
                  <a:lnTo>
                    <a:pt x="11344275" y="9525"/>
                  </a:lnTo>
                  <a:lnTo>
                    <a:pt x="1134427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p:nvPr/>
          </p:nvSpPr>
          <p:spPr>
            <a:xfrm>
              <a:off x="857250" y="844562"/>
              <a:ext cx="9525" cy="2238375"/>
            </a:xfrm>
            <a:custGeom>
              <a:avLst/>
              <a:gdLst/>
              <a:ahLst/>
              <a:cxnLst/>
              <a:rect l="l" t="t" r="r" b="b"/>
              <a:pathLst>
                <a:path w="9525" h="2238375">
                  <a:moveTo>
                    <a:pt x="9525" y="2228850"/>
                  </a:moveTo>
                  <a:lnTo>
                    <a:pt x="0" y="2228850"/>
                  </a:lnTo>
                  <a:lnTo>
                    <a:pt x="0" y="2238375"/>
                  </a:lnTo>
                  <a:lnTo>
                    <a:pt x="9525" y="2238375"/>
                  </a:lnTo>
                  <a:lnTo>
                    <a:pt x="9525" y="2228850"/>
                  </a:lnTo>
                  <a:close/>
                </a:path>
                <a:path w="9525" h="2238375">
                  <a:moveTo>
                    <a:pt x="9525" y="2171700"/>
                  </a:moveTo>
                  <a:lnTo>
                    <a:pt x="0" y="2171700"/>
                  </a:lnTo>
                  <a:lnTo>
                    <a:pt x="0" y="2181225"/>
                  </a:lnTo>
                  <a:lnTo>
                    <a:pt x="9525" y="2181225"/>
                  </a:lnTo>
                  <a:lnTo>
                    <a:pt x="9525" y="2171700"/>
                  </a:lnTo>
                  <a:close/>
                </a:path>
                <a:path w="9525" h="2238375">
                  <a:moveTo>
                    <a:pt x="9525" y="2114550"/>
                  </a:moveTo>
                  <a:lnTo>
                    <a:pt x="0" y="2114550"/>
                  </a:lnTo>
                  <a:lnTo>
                    <a:pt x="0" y="2124075"/>
                  </a:lnTo>
                  <a:lnTo>
                    <a:pt x="9525" y="2124075"/>
                  </a:lnTo>
                  <a:lnTo>
                    <a:pt x="9525" y="2114550"/>
                  </a:lnTo>
                  <a:close/>
                </a:path>
                <a:path w="9525" h="2238375">
                  <a:moveTo>
                    <a:pt x="9525" y="2057400"/>
                  </a:moveTo>
                  <a:lnTo>
                    <a:pt x="0" y="2057400"/>
                  </a:lnTo>
                  <a:lnTo>
                    <a:pt x="0" y="2066925"/>
                  </a:lnTo>
                  <a:lnTo>
                    <a:pt x="9525" y="2066925"/>
                  </a:lnTo>
                  <a:lnTo>
                    <a:pt x="9525" y="2057400"/>
                  </a:lnTo>
                  <a:close/>
                </a:path>
                <a:path w="9525" h="2238375">
                  <a:moveTo>
                    <a:pt x="9525" y="2000250"/>
                  </a:moveTo>
                  <a:lnTo>
                    <a:pt x="0" y="2000250"/>
                  </a:lnTo>
                  <a:lnTo>
                    <a:pt x="0" y="2009775"/>
                  </a:lnTo>
                  <a:lnTo>
                    <a:pt x="9525" y="2009775"/>
                  </a:lnTo>
                  <a:lnTo>
                    <a:pt x="9525" y="2000250"/>
                  </a:lnTo>
                  <a:close/>
                </a:path>
                <a:path w="9525" h="2238375">
                  <a:moveTo>
                    <a:pt x="9525" y="1943100"/>
                  </a:moveTo>
                  <a:lnTo>
                    <a:pt x="0" y="1943100"/>
                  </a:lnTo>
                  <a:lnTo>
                    <a:pt x="0" y="1952625"/>
                  </a:lnTo>
                  <a:lnTo>
                    <a:pt x="9525" y="1952625"/>
                  </a:lnTo>
                  <a:lnTo>
                    <a:pt x="9525" y="1943100"/>
                  </a:lnTo>
                  <a:close/>
                </a:path>
                <a:path w="9525" h="2238375">
                  <a:moveTo>
                    <a:pt x="9525" y="1885950"/>
                  </a:moveTo>
                  <a:lnTo>
                    <a:pt x="0" y="1885950"/>
                  </a:lnTo>
                  <a:lnTo>
                    <a:pt x="0" y="1895475"/>
                  </a:lnTo>
                  <a:lnTo>
                    <a:pt x="9525" y="1895475"/>
                  </a:lnTo>
                  <a:lnTo>
                    <a:pt x="9525" y="1885950"/>
                  </a:lnTo>
                  <a:close/>
                </a:path>
                <a:path w="9525" h="2238375">
                  <a:moveTo>
                    <a:pt x="9525" y="1828800"/>
                  </a:moveTo>
                  <a:lnTo>
                    <a:pt x="0" y="1828800"/>
                  </a:lnTo>
                  <a:lnTo>
                    <a:pt x="0" y="1838325"/>
                  </a:lnTo>
                  <a:lnTo>
                    <a:pt x="9525" y="1838325"/>
                  </a:lnTo>
                  <a:lnTo>
                    <a:pt x="9525" y="1828800"/>
                  </a:lnTo>
                  <a:close/>
                </a:path>
                <a:path w="9525" h="2238375">
                  <a:moveTo>
                    <a:pt x="9525" y="1771650"/>
                  </a:moveTo>
                  <a:lnTo>
                    <a:pt x="0" y="1771650"/>
                  </a:lnTo>
                  <a:lnTo>
                    <a:pt x="0" y="1781175"/>
                  </a:lnTo>
                  <a:lnTo>
                    <a:pt x="9525" y="1781175"/>
                  </a:lnTo>
                  <a:lnTo>
                    <a:pt x="9525" y="1771650"/>
                  </a:lnTo>
                  <a:close/>
                </a:path>
                <a:path w="9525" h="2238375">
                  <a:moveTo>
                    <a:pt x="9525" y="1714500"/>
                  </a:moveTo>
                  <a:lnTo>
                    <a:pt x="0" y="1714500"/>
                  </a:lnTo>
                  <a:lnTo>
                    <a:pt x="0" y="1724025"/>
                  </a:lnTo>
                  <a:lnTo>
                    <a:pt x="9525" y="1724025"/>
                  </a:lnTo>
                  <a:lnTo>
                    <a:pt x="9525" y="1714500"/>
                  </a:lnTo>
                  <a:close/>
                </a:path>
                <a:path w="9525" h="2238375">
                  <a:moveTo>
                    <a:pt x="9525" y="1657350"/>
                  </a:moveTo>
                  <a:lnTo>
                    <a:pt x="0" y="1657350"/>
                  </a:lnTo>
                  <a:lnTo>
                    <a:pt x="0" y="1666875"/>
                  </a:lnTo>
                  <a:lnTo>
                    <a:pt x="9525" y="1666875"/>
                  </a:lnTo>
                  <a:lnTo>
                    <a:pt x="9525" y="1657350"/>
                  </a:lnTo>
                  <a:close/>
                </a:path>
                <a:path w="9525" h="2238375">
                  <a:moveTo>
                    <a:pt x="9525" y="1600200"/>
                  </a:moveTo>
                  <a:lnTo>
                    <a:pt x="0" y="1600200"/>
                  </a:lnTo>
                  <a:lnTo>
                    <a:pt x="0" y="1609725"/>
                  </a:lnTo>
                  <a:lnTo>
                    <a:pt x="9525" y="1609725"/>
                  </a:lnTo>
                  <a:lnTo>
                    <a:pt x="9525" y="1600200"/>
                  </a:lnTo>
                  <a:close/>
                </a:path>
                <a:path w="9525" h="2238375">
                  <a:moveTo>
                    <a:pt x="9525" y="1543050"/>
                  </a:moveTo>
                  <a:lnTo>
                    <a:pt x="0" y="1543050"/>
                  </a:lnTo>
                  <a:lnTo>
                    <a:pt x="0" y="1552575"/>
                  </a:lnTo>
                  <a:lnTo>
                    <a:pt x="9525" y="1552575"/>
                  </a:lnTo>
                  <a:lnTo>
                    <a:pt x="9525" y="1543050"/>
                  </a:lnTo>
                  <a:close/>
                </a:path>
                <a:path w="9525" h="2238375">
                  <a:moveTo>
                    <a:pt x="9525" y="1485900"/>
                  </a:moveTo>
                  <a:lnTo>
                    <a:pt x="0" y="1485900"/>
                  </a:lnTo>
                  <a:lnTo>
                    <a:pt x="0" y="1495425"/>
                  </a:lnTo>
                  <a:lnTo>
                    <a:pt x="9525" y="1495425"/>
                  </a:lnTo>
                  <a:lnTo>
                    <a:pt x="9525" y="1485900"/>
                  </a:lnTo>
                  <a:close/>
                </a:path>
                <a:path w="9525" h="2238375">
                  <a:moveTo>
                    <a:pt x="9525" y="1428750"/>
                  </a:moveTo>
                  <a:lnTo>
                    <a:pt x="0" y="1428750"/>
                  </a:lnTo>
                  <a:lnTo>
                    <a:pt x="0" y="1438275"/>
                  </a:lnTo>
                  <a:lnTo>
                    <a:pt x="9525" y="1438275"/>
                  </a:lnTo>
                  <a:lnTo>
                    <a:pt x="9525" y="1428750"/>
                  </a:lnTo>
                  <a:close/>
                </a:path>
                <a:path w="9525" h="2238375">
                  <a:moveTo>
                    <a:pt x="9525" y="1371600"/>
                  </a:moveTo>
                  <a:lnTo>
                    <a:pt x="0" y="1371600"/>
                  </a:lnTo>
                  <a:lnTo>
                    <a:pt x="0" y="1381125"/>
                  </a:lnTo>
                  <a:lnTo>
                    <a:pt x="9525" y="1381125"/>
                  </a:lnTo>
                  <a:lnTo>
                    <a:pt x="9525" y="1371600"/>
                  </a:lnTo>
                  <a:close/>
                </a:path>
                <a:path w="9525" h="2238375">
                  <a:moveTo>
                    <a:pt x="9525" y="1314450"/>
                  </a:moveTo>
                  <a:lnTo>
                    <a:pt x="0" y="1314450"/>
                  </a:lnTo>
                  <a:lnTo>
                    <a:pt x="0" y="1323975"/>
                  </a:lnTo>
                  <a:lnTo>
                    <a:pt x="9525" y="1323975"/>
                  </a:lnTo>
                  <a:lnTo>
                    <a:pt x="9525" y="1314450"/>
                  </a:lnTo>
                  <a:close/>
                </a:path>
                <a:path w="9525" h="2238375">
                  <a:moveTo>
                    <a:pt x="9525" y="1257300"/>
                  </a:moveTo>
                  <a:lnTo>
                    <a:pt x="0" y="1257300"/>
                  </a:lnTo>
                  <a:lnTo>
                    <a:pt x="0" y="1266825"/>
                  </a:lnTo>
                  <a:lnTo>
                    <a:pt x="9525" y="1266825"/>
                  </a:lnTo>
                  <a:lnTo>
                    <a:pt x="9525" y="1257300"/>
                  </a:lnTo>
                  <a:close/>
                </a:path>
                <a:path w="9525" h="2238375">
                  <a:moveTo>
                    <a:pt x="9525" y="1200150"/>
                  </a:moveTo>
                  <a:lnTo>
                    <a:pt x="0" y="1200150"/>
                  </a:lnTo>
                  <a:lnTo>
                    <a:pt x="0" y="1209675"/>
                  </a:lnTo>
                  <a:lnTo>
                    <a:pt x="9525" y="1209675"/>
                  </a:lnTo>
                  <a:lnTo>
                    <a:pt x="9525" y="1200150"/>
                  </a:lnTo>
                  <a:close/>
                </a:path>
                <a:path w="9525" h="2238375">
                  <a:moveTo>
                    <a:pt x="9525" y="1143000"/>
                  </a:moveTo>
                  <a:lnTo>
                    <a:pt x="0" y="1143000"/>
                  </a:lnTo>
                  <a:lnTo>
                    <a:pt x="0" y="1152525"/>
                  </a:lnTo>
                  <a:lnTo>
                    <a:pt x="9525" y="1152525"/>
                  </a:lnTo>
                  <a:lnTo>
                    <a:pt x="9525" y="1143000"/>
                  </a:lnTo>
                  <a:close/>
                </a:path>
                <a:path w="9525" h="2238375">
                  <a:moveTo>
                    <a:pt x="9525" y="1085850"/>
                  </a:moveTo>
                  <a:lnTo>
                    <a:pt x="0" y="1085850"/>
                  </a:lnTo>
                  <a:lnTo>
                    <a:pt x="0" y="1095375"/>
                  </a:lnTo>
                  <a:lnTo>
                    <a:pt x="9525" y="1095375"/>
                  </a:lnTo>
                  <a:lnTo>
                    <a:pt x="9525" y="1085850"/>
                  </a:lnTo>
                  <a:close/>
                </a:path>
                <a:path w="9525" h="2238375">
                  <a:moveTo>
                    <a:pt x="9525" y="1028700"/>
                  </a:moveTo>
                  <a:lnTo>
                    <a:pt x="0" y="1028700"/>
                  </a:lnTo>
                  <a:lnTo>
                    <a:pt x="0" y="1038225"/>
                  </a:lnTo>
                  <a:lnTo>
                    <a:pt x="9525" y="1038225"/>
                  </a:lnTo>
                  <a:lnTo>
                    <a:pt x="9525" y="1028700"/>
                  </a:lnTo>
                  <a:close/>
                </a:path>
                <a:path w="9525" h="2238375">
                  <a:moveTo>
                    <a:pt x="9525" y="971550"/>
                  </a:moveTo>
                  <a:lnTo>
                    <a:pt x="0" y="971550"/>
                  </a:lnTo>
                  <a:lnTo>
                    <a:pt x="0" y="981075"/>
                  </a:lnTo>
                  <a:lnTo>
                    <a:pt x="9525" y="981075"/>
                  </a:lnTo>
                  <a:lnTo>
                    <a:pt x="9525" y="971550"/>
                  </a:lnTo>
                  <a:close/>
                </a:path>
                <a:path w="9525" h="2238375">
                  <a:moveTo>
                    <a:pt x="9525" y="914400"/>
                  </a:moveTo>
                  <a:lnTo>
                    <a:pt x="0" y="914400"/>
                  </a:lnTo>
                  <a:lnTo>
                    <a:pt x="0" y="923925"/>
                  </a:lnTo>
                  <a:lnTo>
                    <a:pt x="9525" y="923925"/>
                  </a:lnTo>
                  <a:lnTo>
                    <a:pt x="9525" y="914400"/>
                  </a:lnTo>
                  <a:close/>
                </a:path>
                <a:path w="9525" h="2238375">
                  <a:moveTo>
                    <a:pt x="9525" y="857250"/>
                  </a:moveTo>
                  <a:lnTo>
                    <a:pt x="0" y="857250"/>
                  </a:lnTo>
                  <a:lnTo>
                    <a:pt x="0" y="866775"/>
                  </a:lnTo>
                  <a:lnTo>
                    <a:pt x="9525" y="866775"/>
                  </a:lnTo>
                  <a:lnTo>
                    <a:pt x="9525" y="857250"/>
                  </a:lnTo>
                  <a:close/>
                </a:path>
                <a:path w="9525" h="2238375">
                  <a:moveTo>
                    <a:pt x="9525" y="800100"/>
                  </a:moveTo>
                  <a:lnTo>
                    <a:pt x="0" y="800100"/>
                  </a:lnTo>
                  <a:lnTo>
                    <a:pt x="0" y="809625"/>
                  </a:lnTo>
                  <a:lnTo>
                    <a:pt x="9525" y="809625"/>
                  </a:lnTo>
                  <a:lnTo>
                    <a:pt x="9525" y="800100"/>
                  </a:lnTo>
                  <a:close/>
                </a:path>
                <a:path w="9525" h="2238375">
                  <a:moveTo>
                    <a:pt x="9525" y="742950"/>
                  </a:moveTo>
                  <a:lnTo>
                    <a:pt x="0" y="742950"/>
                  </a:lnTo>
                  <a:lnTo>
                    <a:pt x="0" y="752475"/>
                  </a:lnTo>
                  <a:lnTo>
                    <a:pt x="9525" y="752475"/>
                  </a:lnTo>
                  <a:lnTo>
                    <a:pt x="9525" y="742950"/>
                  </a:lnTo>
                  <a:close/>
                </a:path>
                <a:path w="9525" h="2238375">
                  <a:moveTo>
                    <a:pt x="9525" y="685800"/>
                  </a:moveTo>
                  <a:lnTo>
                    <a:pt x="0" y="685800"/>
                  </a:lnTo>
                  <a:lnTo>
                    <a:pt x="0" y="695325"/>
                  </a:lnTo>
                  <a:lnTo>
                    <a:pt x="9525" y="695325"/>
                  </a:lnTo>
                  <a:lnTo>
                    <a:pt x="9525" y="685800"/>
                  </a:lnTo>
                  <a:close/>
                </a:path>
                <a:path w="9525" h="2238375">
                  <a:moveTo>
                    <a:pt x="9525" y="628650"/>
                  </a:moveTo>
                  <a:lnTo>
                    <a:pt x="0" y="628650"/>
                  </a:lnTo>
                  <a:lnTo>
                    <a:pt x="0" y="638175"/>
                  </a:lnTo>
                  <a:lnTo>
                    <a:pt x="9525" y="638175"/>
                  </a:lnTo>
                  <a:lnTo>
                    <a:pt x="9525" y="628650"/>
                  </a:lnTo>
                  <a:close/>
                </a:path>
                <a:path w="9525" h="2238375">
                  <a:moveTo>
                    <a:pt x="9525" y="571500"/>
                  </a:moveTo>
                  <a:lnTo>
                    <a:pt x="0" y="571500"/>
                  </a:lnTo>
                  <a:lnTo>
                    <a:pt x="0" y="581025"/>
                  </a:lnTo>
                  <a:lnTo>
                    <a:pt x="9525" y="581025"/>
                  </a:lnTo>
                  <a:lnTo>
                    <a:pt x="9525" y="571500"/>
                  </a:lnTo>
                  <a:close/>
                </a:path>
                <a:path w="9525" h="2238375">
                  <a:moveTo>
                    <a:pt x="9525" y="514350"/>
                  </a:moveTo>
                  <a:lnTo>
                    <a:pt x="0" y="514350"/>
                  </a:lnTo>
                  <a:lnTo>
                    <a:pt x="0" y="523875"/>
                  </a:lnTo>
                  <a:lnTo>
                    <a:pt x="9525" y="523875"/>
                  </a:lnTo>
                  <a:lnTo>
                    <a:pt x="9525" y="514350"/>
                  </a:lnTo>
                  <a:close/>
                </a:path>
                <a:path w="9525" h="2238375">
                  <a:moveTo>
                    <a:pt x="9525" y="457200"/>
                  </a:moveTo>
                  <a:lnTo>
                    <a:pt x="0" y="457200"/>
                  </a:lnTo>
                  <a:lnTo>
                    <a:pt x="0" y="466725"/>
                  </a:lnTo>
                  <a:lnTo>
                    <a:pt x="9525" y="466725"/>
                  </a:lnTo>
                  <a:lnTo>
                    <a:pt x="9525" y="457200"/>
                  </a:lnTo>
                  <a:close/>
                </a:path>
                <a:path w="9525" h="2238375">
                  <a:moveTo>
                    <a:pt x="9525" y="400050"/>
                  </a:moveTo>
                  <a:lnTo>
                    <a:pt x="0" y="400050"/>
                  </a:lnTo>
                  <a:lnTo>
                    <a:pt x="0" y="409575"/>
                  </a:lnTo>
                  <a:lnTo>
                    <a:pt x="9525" y="409575"/>
                  </a:lnTo>
                  <a:lnTo>
                    <a:pt x="9525" y="400050"/>
                  </a:lnTo>
                  <a:close/>
                </a:path>
                <a:path w="9525" h="2238375">
                  <a:moveTo>
                    <a:pt x="9525" y="342900"/>
                  </a:moveTo>
                  <a:lnTo>
                    <a:pt x="0" y="342900"/>
                  </a:lnTo>
                  <a:lnTo>
                    <a:pt x="0" y="352425"/>
                  </a:lnTo>
                  <a:lnTo>
                    <a:pt x="9525" y="352425"/>
                  </a:lnTo>
                  <a:lnTo>
                    <a:pt x="9525" y="342900"/>
                  </a:lnTo>
                  <a:close/>
                </a:path>
                <a:path w="9525" h="2238375">
                  <a:moveTo>
                    <a:pt x="9525" y="285750"/>
                  </a:moveTo>
                  <a:lnTo>
                    <a:pt x="0" y="285750"/>
                  </a:lnTo>
                  <a:lnTo>
                    <a:pt x="0" y="295275"/>
                  </a:lnTo>
                  <a:lnTo>
                    <a:pt x="9525" y="295275"/>
                  </a:lnTo>
                  <a:lnTo>
                    <a:pt x="9525" y="285750"/>
                  </a:lnTo>
                  <a:close/>
                </a:path>
                <a:path w="9525" h="2238375">
                  <a:moveTo>
                    <a:pt x="9525" y="228600"/>
                  </a:moveTo>
                  <a:lnTo>
                    <a:pt x="0" y="228600"/>
                  </a:lnTo>
                  <a:lnTo>
                    <a:pt x="0" y="238125"/>
                  </a:lnTo>
                  <a:lnTo>
                    <a:pt x="9525" y="238125"/>
                  </a:lnTo>
                  <a:lnTo>
                    <a:pt x="9525" y="228600"/>
                  </a:lnTo>
                  <a:close/>
                </a:path>
                <a:path w="9525" h="2238375">
                  <a:moveTo>
                    <a:pt x="9525" y="171450"/>
                  </a:moveTo>
                  <a:lnTo>
                    <a:pt x="0" y="171450"/>
                  </a:lnTo>
                  <a:lnTo>
                    <a:pt x="0" y="180975"/>
                  </a:lnTo>
                  <a:lnTo>
                    <a:pt x="9525" y="180975"/>
                  </a:lnTo>
                  <a:lnTo>
                    <a:pt x="9525" y="171450"/>
                  </a:lnTo>
                  <a:close/>
                </a:path>
                <a:path w="9525" h="2238375">
                  <a:moveTo>
                    <a:pt x="9525" y="114300"/>
                  </a:moveTo>
                  <a:lnTo>
                    <a:pt x="0" y="114300"/>
                  </a:lnTo>
                  <a:lnTo>
                    <a:pt x="0" y="123825"/>
                  </a:lnTo>
                  <a:lnTo>
                    <a:pt x="9525" y="123825"/>
                  </a:lnTo>
                  <a:lnTo>
                    <a:pt x="9525" y="114300"/>
                  </a:lnTo>
                  <a:close/>
                </a:path>
                <a:path w="9525" h="2238375">
                  <a:moveTo>
                    <a:pt x="9525" y="57150"/>
                  </a:moveTo>
                  <a:lnTo>
                    <a:pt x="0" y="57150"/>
                  </a:lnTo>
                  <a:lnTo>
                    <a:pt x="0" y="66675"/>
                  </a:lnTo>
                  <a:lnTo>
                    <a:pt x="9525" y="66675"/>
                  </a:lnTo>
                  <a:lnTo>
                    <a:pt x="9525" y="57150"/>
                  </a:lnTo>
                  <a:close/>
                </a:path>
                <a:path w="9525" h="223837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28" name="object 28"/>
          <p:cNvSpPr txBox="1"/>
          <p:nvPr/>
        </p:nvSpPr>
        <p:spPr>
          <a:xfrm>
            <a:off x="606567" y="6176461"/>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200</a:t>
            </a:r>
            <a:endParaRPr sz="844">
              <a:solidFill>
                <a:prstClr val="black"/>
              </a:solidFill>
              <a:latin typeface="Segoe UI"/>
              <a:cs typeface="Segoe UI"/>
            </a:endParaRPr>
          </a:p>
        </p:txBody>
      </p:sp>
      <p:sp>
        <p:nvSpPr>
          <p:cNvPr id="29" name="object 29"/>
          <p:cNvSpPr txBox="1"/>
          <p:nvPr/>
        </p:nvSpPr>
        <p:spPr>
          <a:xfrm>
            <a:off x="606567" y="5261664"/>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250</a:t>
            </a:r>
            <a:endParaRPr sz="844">
              <a:solidFill>
                <a:prstClr val="black"/>
              </a:solidFill>
              <a:latin typeface="Segoe UI"/>
              <a:cs typeface="Segoe UI"/>
            </a:endParaRPr>
          </a:p>
        </p:txBody>
      </p:sp>
      <p:sp>
        <p:nvSpPr>
          <p:cNvPr id="30" name="object 30"/>
          <p:cNvSpPr txBox="1"/>
          <p:nvPr/>
        </p:nvSpPr>
        <p:spPr>
          <a:xfrm>
            <a:off x="606567" y="4346867"/>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300</a:t>
            </a:r>
            <a:endParaRPr sz="844">
              <a:solidFill>
                <a:prstClr val="black"/>
              </a:solidFill>
              <a:latin typeface="Segoe UI"/>
              <a:cs typeface="Segoe UI"/>
            </a:endParaRPr>
          </a:p>
        </p:txBody>
      </p:sp>
      <p:sp>
        <p:nvSpPr>
          <p:cNvPr id="31" name="object 31"/>
          <p:cNvSpPr txBox="1"/>
          <p:nvPr/>
        </p:nvSpPr>
        <p:spPr>
          <a:xfrm>
            <a:off x="606567" y="343207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350</a:t>
            </a:r>
            <a:endParaRPr sz="844">
              <a:solidFill>
                <a:prstClr val="black"/>
              </a:solidFill>
              <a:latin typeface="Segoe UI"/>
              <a:cs typeface="Segoe UI"/>
            </a:endParaRPr>
          </a:p>
        </p:txBody>
      </p:sp>
      <p:sp>
        <p:nvSpPr>
          <p:cNvPr id="32" name="object 32"/>
          <p:cNvSpPr txBox="1"/>
          <p:nvPr/>
        </p:nvSpPr>
        <p:spPr>
          <a:xfrm>
            <a:off x="606567" y="25172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400</a:t>
            </a:r>
            <a:endParaRPr sz="844">
              <a:solidFill>
                <a:prstClr val="black"/>
              </a:solidFill>
              <a:latin typeface="Segoe UI"/>
              <a:cs typeface="Segoe UI"/>
            </a:endParaRPr>
          </a:p>
        </p:txBody>
      </p:sp>
      <p:sp>
        <p:nvSpPr>
          <p:cNvPr id="33" name="object 33"/>
          <p:cNvSpPr txBox="1"/>
          <p:nvPr/>
        </p:nvSpPr>
        <p:spPr>
          <a:xfrm>
            <a:off x="606567" y="160247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450</a:t>
            </a:r>
            <a:endParaRPr sz="844">
              <a:solidFill>
                <a:prstClr val="black"/>
              </a:solidFill>
              <a:latin typeface="Segoe UI"/>
              <a:cs typeface="Segoe UI"/>
            </a:endParaRPr>
          </a:p>
        </p:txBody>
      </p:sp>
      <p:sp>
        <p:nvSpPr>
          <p:cNvPr id="34" name="object 34"/>
          <p:cNvSpPr txBox="1"/>
          <p:nvPr/>
        </p:nvSpPr>
        <p:spPr>
          <a:xfrm>
            <a:off x="6122742" y="6414492"/>
            <a:ext cx="277416" cy="185147"/>
          </a:xfrm>
          <a:prstGeom prst="rect">
            <a:avLst/>
          </a:prstGeom>
        </p:spPr>
        <p:txBody>
          <a:bodyPr vert="horz" wrap="square" lIns="0" tIns="11906" rIns="0" bIns="0" rtlCol="0">
            <a:spAutoFit/>
          </a:bodyPr>
          <a:lstStyle/>
          <a:p>
            <a:pPr marL="11906" defTabSz="857250">
              <a:spcBef>
                <a:spcPts val="94"/>
              </a:spcBef>
            </a:pPr>
            <a:r>
              <a:rPr sz="1125" spc="-155" dirty="0">
                <a:solidFill>
                  <a:srgbClr val="252423"/>
                </a:solidFill>
                <a:latin typeface="Tahoma"/>
                <a:cs typeface="Tahoma"/>
              </a:rPr>
              <a:t>Y</a:t>
            </a:r>
            <a:r>
              <a:rPr sz="1125" spc="-33" dirty="0">
                <a:solidFill>
                  <a:srgbClr val="252423"/>
                </a:solidFill>
                <a:latin typeface="Tahoma"/>
                <a:cs typeface="Tahoma"/>
              </a:rPr>
              <a:t>ear</a:t>
            </a:r>
            <a:endParaRPr sz="1125">
              <a:solidFill>
                <a:prstClr val="black"/>
              </a:solidFill>
              <a:latin typeface="Tahoma"/>
              <a:cs typeface="Tahoma"/>
            </a:endParaRPr>
          </a:p>
        </p:txBody>
      </p:sp>
      <p:sp>
        <p:nvSpPr>
          <p:cNvPr id="35" name="object 35"/>
          <p:cNvSpPr txBox="1"/>
          <p:nvPr/>
        </p:nvSpPr>
        <p:spPr>
          <a:xfrm>
            <a:off x="418496" y="3054675"/>
            <a:ext cx="307777" cy="915591"/>
          </a:xfrm>
          <a:prstGeom prst="rect">
            <a:avLst/>
          </a:prstGeom>
        </p:spPr>
        <p:txBody>
          <a:bodyPr vert="vert270" wrap="square" lIns="0" tIns="0" rIns="0" bIns="0" rtlCol="0">
            <a:spAutoFit/>
          </a:bodyPr>
          <a:lstStyle/>
          <a:p>
            <a:pPr marL="11906" defTabSz="857250">
              <a:lnSpc>
                <a:spcPts val="1195"/>
              </a:lnSpc>
            </a:pPr>
            <a:r>
              <a:rPr sz="1125" dirty="0">
                <a:solidFill>
                  <a:srgbClr val="252423"/>
                </a:solidFill>
                <a:latin typeface="Tahoma"/>
                <a:cs typeface="Tahoma"/>
              </a:rPr>
              <a:t>Count</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Caseid</a:t>
            </a:r>
            <a:endParaRPr sz="1125">
              <a:solidFill>
                <a:prstClr val="black"/>
              </a:solidFill>
              <a:latin typeface="Tahoma"/>
              <a:cs typeface="Tahoma"/>
            </a:endParaRPr>
          </a:p>
        </p:txBody>
      </p:sp>
      <p:sp>
        <p:nvSpPr>
          <p:cNvPr id="36" name="object 36"/>
          <p:cNvSpPr txBox="1"/>
          <p:nvPr/>
        </p:nvSpPr>
        <p:spPr>
          <a:xfrm>
            <a:off x="731443" y="6280548"/>
            <a:ext cx="48696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May 2023</a:t>
            </a:r>
            <a:endParaRPr sz="844">
              <a:solidFill>
                <a:prstClr val="black"/>
              </a:solidFill>
              <a:latin typeface="Segoe UI"/>
              <a:cs typeface="Segoe UI"/>
            </a:endParaRPr>
          </a:p>
        </p:txBody>
      </p:sp>
      <p:grpSp>
        <p:nvGrpSpPr>
          <p:cNvPr id="37" name="object 37"/>
          <p:cNvGrpSpPr/>
          <p:nvPr/>
        </p:nvGrpSpPr>
        <p:grpSpPr>
          <a:xfrm>
            <a:off x="3114359" y="791766"/>
            <a:ext cx="8930" cy="5473898"/>
            <a:chOff x="3144183" y="844550"/>
            <a:chExt cx="9525" cy="5838825"/>
          </a:xfrm>
        </p:grpSpPr>
        <p:sp>
          <p:nvSpPr>
            <p:cNvPr id="38" name="object 38"/>
            <p:cNvSpPr/>
            <p:nvPr/>
          </p:nvSpPr>
          <p:spPr>
            <a:xfrm>
              <a:off x="3144177"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 name="object 39"/>
            <p:cNvSpPr/>
            <p:nvPr/>
          </p:nvSpPr>
          <p:spPr>
            <a:xfrm>
              <a:off x="3144177"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0" name="object 40"/>
          <p:cNvSpPr txBox="1"/>
          <p:nvPr/>
        </p:nvSpPr>
        <p:spPr>
          <a:xfrm>
            <a:off x="2896932" y="6280548"/>
            <a:ext cx="444102"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Jun 2023</a:t>
            </a:r>
            <a:endParaRPr sz="844">
              <a:solidFill>
                <a:prstClr val="black"/>
              </a:solidFill>
              <a:latin typeface="Segoe UI"/>
              <a:cs typeface="Segoe UI"/>
            </a:endParaRPr>
          </a:p>
        </p:txBody>
      </p:sp>
      <p:grpSp>
        <p:nvGrpSpPr>
          <p:cNvPr id="41" name="object 41"/>
          <p:cNvGrpSpPr/>
          <p:nvPr/>
        </p:nvGrpSpPr>
        <p:grpSpPr>
          <a:xfrm>
            <a:off x="5189199" y="791766"/>
            <a:ext cx="8930" cy="5473898"/>
            <a:chOff x="5357345" y="844550"/>
            <a:chExt cx="9525" cy="5838825"/>
          </a:xfrm>
        </p:grpSpPr>
        <p:sp>
          <p:nvSpPr>
            <p:cNvPr id="42" name="object 42"/>
            <p:cNvSpPr/>
            <p:nvPr/>
          </p:nvSpPr>
          <p:spPr>
            <a:xfrm>
              <a:off x="5357342"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 name="object 43"/>
            <p:cNvSpPr/>
            <p:nvPr/>
          </p:nvSpPr>
          <p:spPr>
            <a:xfrm>
              <a:off x="5357342"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4" name="object 44"/>
          <p:cNvSpPr txBox="1"/>
          <p:nvPr/>
        </p:nvSpPr>
        <p:spPr>
          <a:xfrm>
            <a:off x="4989071" y="6280548"/>
            <a:ext cx="409575"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Jul 2023</a:t>
            </a:r>
            <a:endParaRPr sz="844">
              <a:solidFill>
                <a:prstClr val="black"/>
              </a:solidFill>
              <a:latin typeface="Segoe UI"/>
              <a:cs typeface="Segoe UI"/>
            </a:endParaRPr>
          </a:p>
        </p:txBody>
      </p:sp>
      <p:grpSp>
        <p:nvGrpSpPr>
          <p:cNvPr id="45" name="object 45"/>
          <p:cNvGrpSpPr/>
          <p:nvPr/>
        </p:nvGrpSpPr>
        <p:grpSpPr>
          <a:xfrm>
            <a:off x="7333199" y="791766"/>
            <a:ext cx="8930" cy="5473898"/>
            <a:chOff x="7644279" y="844550"/>
            <a:chExt cx="9525" cy="5838825"/>
          </a:xfrm>
        </p:grpSpPr>
        <p:sp>
          <p:nvSpPr>
            <p:cNvPr id="46" name="object 46"/>
            <p:cNvSpPr/>
            <p:nvPr/>
          </p:nvSpPr>
          <p:spPr>
            <a:xfrm>
              <a:off x="7644269"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 name="object 47"/>
            <p:cNvSpPr/>
            <p:nvPr/>
          </p:nvSpPr>
          <p:spPr>
            <a:xfrm>
              <a:off x="7644269"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48" name="object 48"/>
          <p:cNvSpPr txBox="1"/>
          <p:nvPr/>
        </p:nvSpPr>
        <p:spPr>
          <a:xfrm>
            <a:off x="7099166" y="6280548"/>
            <a:ext cx="477441"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Aug 2023</a:t>
            </a:r>
            <a:endParaRPr sz="844">
              <a:solidFill>
                <a:prstClr val="black"/>
              </a:solidFill>
              <a:latin typeface="Segoe UI"/>
              <a:cs typeface="Segoe UI"/>
            </a:endParaRPr>
          </a:p>
        </p:txBody>
      </p:sp>
      <p:grpSp>
        <p:nvGrpSpPr>
          <p:cNvPr id="49" name="object 49"/>
          <p:cNvGrpSpPr/>
          <p:nvPr/>
        </p:nvGrpSpPr>
        <p:grpSpPr>
          <a:xfrm>
            <a:off x="9477200" y="791766"/>
            <a:ext cx="8930" cy="5473898"/>
            <a:chOff x="9931213" y="844550"/>
            <a:chExt cx="9525" cy="5838825"/>
          </a:xfrm>
        </p:grpSpPr>
        <p:sp>
          <p:nvSpPr>
            <p:cNvPr id="50" name="object 50"/>
            <p:cNvSpPr/>
            <p:nvPr/>
          </p:nvSpPr>
          <p:spPr>
            <a:xfrm>
              <a:off x="9931209"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 name="object 51"/>
            <p:cNvSpPr/>
            <p:nvPr/>
          </p:nvSpPr>
          <p:spPr>
            <a:xfrm>
              <a:off x="9931209"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52" name="object 52"/>
          <p:cNvSpPr txBox="1"/>
          <p:nvPr/>
        </p:nvSpPr>
        <p:spPr>
          <a:xfrm>
            <a:off x="9251539" y="6280548"/>
            <a:ext cx="46017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Sep 2023</a:t>
            </a:r>
            <a:endParaRPr sz="844">
              <a:solidFill>
                <a:prstClr val="black"/>
              </a:solidFill>
              <a:latin typeface="Segoe UI"/>
              <a:cs typeface="Segoe UI"/>
            </a:endParaRPr>
          </a:p>
        </p:txBody>
      </p:sp>
      <p:grpSp>
        <p:nvGrpSpPr>
          <p:cNvPr id="53" name="object 53"/>
          <p:cNvGrpSpPr/>
          <p:nvPr/>
        </p:nvGrpSpPr>
        <p:grpSpPr>
          <a:xfrm>
            <a:off x="11552039" y="791766"/>
            <a:ext cx="8930" cy="5473898"/>
            <a:chOff x="12144375" y="844550"/>
            <a:chExt cx="9525" cy="5838825"/>
          </a:xfrm>
        </p:grpSpPr>
        <p:sp>
          <p:nvSpPr>
            <p:cNvPr id="54" name="object 54"/>
            <p:cNvSpPr/>
            <p:nvPr/>
          </p:nvSpPr>
          <p:spPr>
            <a:xfrm>
              <a:off x="12144375" y="2673362"/>
              <a:ext cx="9525" cy="4010025"/>
            </a:xfrm>
            <a:custGeom>
              <a:avLst/>
              <a:gdLst/>
              <a:ahLst/>
              <a:cxnLst/>
              <a:rect l="l" t="t" r="r" b="b"/>
              <a:pathLst>
                <a:path w="9525" h="4010025">
                  <a:moveTo>
                    <a:pt x="9525" y="4000500"/>
                  </a:moveTo>
                  <a:lnTo>
                    <a:pt x="0" y="4000500"/>
                  </a:lnTo>
                  <a:lnTo>
                    <a:pt x="0" y="4010025"/>
                  </a:lnTo>
                  <a:lnTo>
                    <a:pt x="9525" y="4010025"/>
                  </a:lnTo>
                  <a:lnTo>
                    <a:pt x="9525" y="4000500"/>
                  </a:lnTo>
                  <a:close/>
                </a:path>
                <a:path w="9525" h="4010025">
                  <a:moveTo>
                    <a:pt x="9525" y="3943350"/>
                  </a:moveTo>
                  <a:lnTo>
                    <a:pt x="0" y="3943350"/>
                  </a:lnTo>
                  <a:lnTo>
                    <a:pt x="0" y="3952875"/>
                  </a:lnTo>
                  <a:lnTo>
                    <a:pt x="9525" y="3952875"/>
                  </a:lnTo>
                  <a:lnTo>
                    <a:pt x="9525" y="3943350"/>
                  </a:lnTo>
                  <a:close/>
                </a:path>
                <a:path w="9525" h="4010025">
                  <a:moveTo>
                    <a:pt x="9525" y="3886200"/>
                  </a:moveTo>
                  <a:lnTo>
                    <a:pt x="0" y="3886200"/>
                  </a:lnTo>
                  <a:lnTo>
                    <a:pt x="0" y="3895725"/>
                  </a:lnTo>
                  <a:lnTo>
                    <a:pt x="9525" y="3895725"/>
                  </a:lnTo>
                  <a:lnTo>
                    <a:pt x="9525" y="3886200"/>
                  </a:lnTo>
                  <a:close/>
                </a:path>
                <a:path w="9525" h="4010025">
                  <a:moveTo>
                    <a:pt x="9525" y="3829050"/>
                  </a:moveTo>
                  <a:lnTo>
                    <a:pt x="0" y="3829050"/>
                  </a:lnTo>
                  <a:lnTo>
                    <a:pt x="0" y="3838575"/>
                  </a:lnTo>
                  <a:lnTo>
                    <a:pt x="9525" y="3838575"/>
                  </a:lnTo>
                  <a:lnTo>
                    <a:pt x="9525" y="3829050"/>
                  </a:lnTo>
                  <a:close/>
                </a:path>
                <a:path w="9525" h="4010025">
                  <a:moveTo>
                    <a:pt x="9525" y="3771900"/>
                  </a:moveTo>
                  <a:lnTo>
                    <a:pt x="0" y="3771900"/>
                  </a:lnTo>
                  <a:lnTo>
                    <a:pt x="0" y="3781425"/>
                  </a:lnTo>
                  <a:lnTo>
                    <a:pt x="9525" y="3781425"/>
                  </a:lnTo>
                  <a:lnTo>
                    <a:pt x="9525" y="3771900"/>
                  </a:lnTo>
                  <a:close/>
                </a:path>
                <a:path w="9525" h="4010025">
                  <a:moveTo>
                    <a:pt x="9525" y="3714750"/>
                  </a:moveTo>
                  <a:lnTo>
                    <a:pt x="0" y="3714750"/>
                  </a:lnTo>
                  <a:lnTo>
                    <a:pt x="0" y="3724275"/>
                  </a:lnTo>
                  <a:lnTo>
                    <a:pt x="9525" y="3724275"/>
                  </a:lnTo>
                  <a:lnTo>
                    <a:pt x="9525" y="3714750"/>
                  </a:lnTo>
                  <a:close/>
                </a:path>
                <a:path w="9525" h="4010025">
                  <a:moveTo>
                    <a:pt x="9525" y="3657600"/>
                  </a:moveTo>
                  <a:lnTo>
                    <a:pt x="0" y="3657600"/>
                  </a:lnTo>
                  <a:lnTo>
                    <a:pt x="0" y="3667125"/>
                  </a:lnTo>
                  <a:lnTo>
                    <a:pt x="9525" y="3667125"/>
                  </a:lnTo>
                  <a:lnTo>
                    <a:pt x="9525" y="3657600"/>
                  </a:lnTo>
                  <a:close/>
                </a:path>
                <a:path w="9525" h="4010025">
                  <a:moveTo>
                    <a:pt x="9525" y="3600450"/>
                  </a:moveTo>
                  <a:lnTo>
                    <a:pt x="0" y="3600450"/>
                  </a:lnTo>
                  <a:lnTo>
                    <a:pt x="0" y="3609975"/>
                  </a:lnTo>
                  <a:lnTo>
                    <a:pt x="9525" y="3609975"/>
                  </a:lnTo>
                  <a:lnTo>
                    <a:pt x="9525" y="3600450"/>
                  </a:lnTo>
                  <a:close/>
                </a:path>
                <a:path w="9525" h="4010025">
                  <a:moveTo>
                    <a:pt x="9525" y="3543300"/>
                  </a:moveTo>
                  <a:lnTo>
                    <a:pt x="0" y="3543300"/>
                  </a:lnTo>
                  <a:lnTo>
                    <a:pt x="0" y="3552825"/>
                  </a:lnTo>
                  <a:lnTo>
                    <a:pt x="9525" y="3552825"/>
                  </a:lnTo>
                  <a:lnTo>
                    <a:pt x="9525" y="3543300"/>
                  </a:lnTo>
                  <a:close/>
                </a:path>
                <a:path w="9525" h="4010025">
                  <a:moveTo>
                    <a:pt x="9525" y="3486150"/>
                  </a:moveTo>
                  <a:lnTo>
                    <a:pt x="0" y="3486150"/>
                  </a:lnTo>
                  <a:lnTo>
                    <a:pt x="0" y="3495675"/>
                  </a:lnTo>
                  <a:lnTo>
                    <a:pt x="9525" y="3495675"/>
                  </a:lnTo>
                  <a:lnTo>
                    <a:pt x="9525" y="3486150"/>
                  </a:lnTo>
                  <a:close/>
                </a:path>
                <a:path w="9525" h="4010025">
                  <a:moveTo>
                    <a:pt x="9525" y="3429000"/>
                  </a:moveTo>
                  <a:lnTo>
                    <a:pt x="0" y="3429000"/>
                  </a:lnTo>
                  <a:lnTo>
                    <a:pt x="0" y="3438525"/>
                  </a:lnTo>
                  <a:lnTo>
                    <a:pt x="9525" y="3438525"/>
                  </a:lnTo>
                  <a:lnTo>
                    <a:pt x="9525" y="3429000"/>
                  </a:lnTo>
                  <a:close/>
                </a:path>
                <a:path w="9525" h="4010025">
                  <a:moveTo>
                    <a:pt x="9525" y="3371850"/>
                  </a:moveTo>
                  <a:lnTo>
                    <a:pt x="0" y="3371850"/>
                  </a:lnTo>
                  <a:lnTo>
                    <a:pt x="0" y="3381375"/>
                  </a:lnTo>
                  <a:lnTo>
                    <a:pt x="9525" y="3381375"/>
                  </a:lnTo>
                  <a:lnTo>
                    <a:pt x="9525" y="3371850"/>
                  </a:lnTo>
                  <a:close/>
                </a:path>
                <a:path w="9525" h="4010025">
                  <a:moveTo>
                    <a:pt x="9525" y="3314700"/>
                  </a:moveTo>
                  <a:lnTo>
                    <a:pt x="0" y="3314700"/>
                  </a:lnTo>
                  <a:lnTo>
                    <a:pt x="0" y="3324225"/>
                  </a:lnTo>
                  <a:lnTo>
                    <a:pt x="9525" y="3324225"/>
                  </a:lnTo>
                  <a:lnTo>
                    <a:pt x="9525" y="3314700"/>
                  </a:lnTo>
                  <a:close/>
                </a:path>
                <a:path w="9525" h="4010025">
                  <a:moveTo>
                    <a:pt x="9525" y="3257550"/>
                  </a:moveTo>
                  <a:lnTo>
                    <a:pt x="0" y="3257550"/>
                  </a:lnTo>
                  <a:lnTo>
                    <a:pt x="0" y="3267075"/>
                  </a:lnTo>
                  <a:lnTo>
                    <a:pt x="9525" y="3267075"/>
                  </a:lnTo>
                  <a:lnTo>
                    <a:pt x="9525" y="3257550"/>
                  </a:lnTo>
                  <a:close/>
                </a:path>
                <a:path w="9525" h="4010025">
                  <a:moveTo>
                    <a:pt x="9525" y="3200400"/>
                  </a:moveTo>
                  <a:lnTo>
                    <a:pt x="0" y="3200400"/>
                  </a:lnTo>
                  <a:lnTo>
                    <a:pt x="0" y="3209925"/>
                  </a:lnTo>
                  <a:lnTo>
                    <a:pt x="9525" y="3209925"/>
                  </a:lnTo>
                  <a:lnTo>
                    <a:pt x="9525" y="3200400"/>
                  </a:lnTo>
                  <a:close/>
                </a:path>
                <a:path w="9525" h="4010025">
                  <a:moveTo>
                    <a:pt x="9525" y="3143250"/>
                  </a:moveTo>
                  <a:lnTo>
                    <a:pt x="0" y="3143250"/>
                  </a:lnTo>
                  <a:lnTo>
                    <a:pt x="0" y="3152775"/>
                  </a:lnTo>
                  <a:lnTo>
                    <a:pt x="9525" y="3152775"/>
                  </a:lnTo>
                  <a:lnTo>
                    <a:pt x="9525" y="3143250"/>
                  </a:lnTo>
                  <a:close/>
                </a:path>
                <a:path w="9525" h="4010025">
                  <a:moveTo>
                    <a:pt x="9525" y="3086100"/>
                  </a:moveTo>
                  <a:lnTo>
                    <a:pt x="0" y="3086100"/>
                  </a:lnTo>
                  <a:lnTo>
                    <a:pt x="0" y="3095625"/>
                  </a:lnTo>
                  <a:lnTo>
                    <a:pt x="9525" y="3095625"/>
                  </a:lnTo>
                  <a:lnTo>
                    <a:pt x="9525" y="3086100"/>
                  </a:lnTo>
                  <a:close/>
                </a:path>
                <a:path w="9525" h="4010025">
                  <a:moveTo>
                    <a:pt x="9525" y="3028950"/>
                  </a:moveTo>
                  <a:lnTo>
                    <a:pt x="0" y="3028950"/>
                  </a:lnTo>
                  <a:lnTo>
                    <a:pt x="0" y="3038475"/>
                  </a:lnTo>
                  <a:lnTo>
                    <a:pt x="9525" y="3038475"/>
                  </a:lnTo>
                  <a:lnTo>
                    <a:pt x="9525" y="3028950"/>
                  </a:lnTo>
                  <a:close/>
                </a:path>
                <a:path w="9525" h="4010025">
                  <a:moveTo>
                    <a:pt x="9525" y="2971800"/>
                  </a:moveTo>
                  <a:lnTo>
                    <a:pt x="0" y="2971800"/>
                  </a:lnTo>
                  <a:lnTo>
                    <a:pt x="0" y="2981325"/>
                  </a:lnTo>
                  <a:lnTo>
                    <a:pt x="9525" y="2981325"/>
                  </a:lnTo>
                  <a:lnTo>
                    <a:pt x="9525" y="2971800"/>
                  </a:lnTo>
                  <a:close/>
                </a:path>
                <a:path w="9525" h="4010025">
                  <a:moveTo>
                    <a:pt x="9525" y="2914650"/>
                  </a:moveTo>
                  <a:lnTo>
                    <a:pt x="0" y="2914650"/>
                  </a:lnTo>
                  <a:lnTo>
                    <a:pt x="0" y="2924175"/>
                  </a:lnTo>
                  <a:lnTo>
                    <a:pt x="9525" y="2924175"/>
                  </a:lnTo>
                  <a:lnTo>
                    <a:pt x="9525" y="2914650"/>
                  </a:lnTo>
                  <a:close/>
                </a:path>
                <a:path w="9525" h="4010025">
                  <a:moveTo>
                    <a:pt x="9525" y="2857500"/>
                  </a:moveTo>
                  <a:lnTo>
                    <a:pt x="0" y="2857500"/>
                  </a:lnTo>
                  <a:lnTo>
                    <a:pt x="0" y="2867025"/>
                  </a:lnTo>
                  <a:lnTo>
                    <a:pt x="9525" y="2867025"/>
                  </a:lnTo>
                  <a:lnTo>
                    <a:pt x="9525" y="2857500"/>
                  </a:lnTo>
                  <a:close/>
                </a:path>
                <a:path w="9525" h="4010025">
                  <a:moveTo>
                    <a:pt x="9525" y="2800350"/>
                  </a:moveTo>
                  <a:lnTo>
                    <a:pt x="0" y="2800350"/>
                  </a:lnTo>
                  <a:lnTo>
                    <a:pt x="0" y="2809875"/>
                  </a:lnTo>
                  <a:lnTo>
                    <a:pt x="9525" y="2809875"/>
                  </a:lnTo>
                  <a:lnTo>
                    <a:pt x="9525" y="2800350"/>
                  </a:lnTo>
                  <a:close/>
                </a:path>
                <a:path w="9525" h="4010025">
                  <a:moveTo>
                    <a:pt x="9525" y="2743200"/>
                  </a:moveTo>
                  <a:lnTo>
                    <a:pt x="0" y="2743200"/>
                  </a:lnTo>
                  <a:lnTo>
                    <a:pt x="0" y="2752725"/>
                  </a:lnTo>
                  <a:lnTo>
                    <a:pt x="9525" y="2752725"/>
                  </a:lnTo>
                  <a:lnTo>
                    <a:pt x="9525" y="2743200"/>
                  </a:lnTo>
                  <a:close/>
                </a:path>
                <a:path w="9525" h="4010025">
                  <a:moveTo>
                    <a:pt x="9525" y="2686050"/>
                  </a:moveTo>
                  <a:lnTo>
                    <a:pt x="0" y="2686050"/>
                  </a:lnTo>
                  <a:lnTo>
                    <a:pt x="0" y="2695575"/>
                  </a:lnTo>
                  <a:lnTo>
                    <a:pt x="9525" y="2695575"/>
                  </a:lnTo>
                  <a:lnTo>
                    <a:pt x="9525" y="2686050"/>
                  </a:lnTo>
                  <a:close/>
                </a:path>
                <a:path w="9525" h="4010025">
                  <a:moveTo>
                    <a:pt x="9525" y="2628900"/>
                  </a:moveTo>
                  <a:lnTo>
                    <a:pt x="0" y="2628900"/>
                  </a:lnTo>
                  <a:lnTo>
                    <a:pt x="0" y="2638425"/>
                  </a:lnTo>
                  <a:lnTo>
                    <a:pt x="9525" y="2638425"/>
                  </a:lnTo>
                  <a:lnTo>
                    <a:pt x="9525" y="2628900"/>
                  </a:lnTo>
                  <a:close/>
                </a:path>
                <a:path w="9525" h="4010025">
                  <a:moveTo>
                    <a:pt x="9525" y="2571750"/>
                  </a:moveTo>
                  <a:lnTo>
                    <a:pt x="0" y="2571750"/>
                  </a:lnTo>
                  <a:lnTo>
                    <a:pt x="0" y="2581275"/>
                  </a:lnTo>
                  <a:lnTo>
                    <a:pt x="9525" y="2581275"/>
                  </a:lnTo>
                  <a:lnTo>
                    <a:pt x="9525" y="2571750"/>
                  </a:lnTo>
                  <a:close/>
                </a:path>
                <a:path w="9525" h="4010025">
                  <a:moveTo>
                    <a:pt x="9525" y="2514600"/>
                  </a:moveTo>
                  <a:lnTo>
                    <a:pt x="0" y="2514600"/>
                  </a:lnTo>
                  <a:lnTo>
                    <a:pt x="0" y="2524125"/>
                  </a:lnTo>
                  <a:lnTo>
                    <a:pt x="9525" y="2524125"/>
                  </a:lnTo>
                  <a:lnTo>
                    <a:pt x="9525" y="2514600"/>
                  </a:lnTo>
                  <a:close/>
                </a:path>
                <a:path w="9525" h="4010025">
                  <a:moveTo>
                    <a:pt x="9525" y="2457450"/>
                  </a:moveTo>
                  <a:lnTo>
                    <a:pt x="0" y="2457450"/>
                  </a:lnTo>
                  <a:lnTo>
                    <a:pt x="0" y="2466975"/>
                  </a:lnTo>
                  <a:lnTo>
                    <a:pt x="9525" y="2466975"/>
                  </a:lnTo>
                  <a:lnTo>
                    <a:pt x="9525" y="2457450"/>
                  </a:lnTo>
                  <a:close/>
                </a:path>
                <a:path w="9525" h="4010025">
                  <a:moveTo>
                    <a:pt x="9525" y="2400300"/>
                  </a:moveTo>
                  <a:lnTo>
                    <a:pt x="0" y="2400300"/>
                  </a:lnTo>
                  <a:lnTo>
                    <a:pt x="0" y="2409825"/>
                  </a:lnTo>
                  <a:lnTo>
                    <a:pt x="9525" y="2409825"/>
                  </a:lnTo>
                  <a:lnTo>
                    <a:pt x="9525" y="2400300"/>
                  </a:lnTo>
                  <a:close/>
                </a:path>
                <a:path w="9525" h="4010025">
                  <a:moveTo>
                    <a:pt x="9525" y="2343150"/>
                  </a:moveTo>
                  <a:lnTo>
                    <a:pt x="0" y="2343150"/>
                  </a:lnTo>
                  <a:lnTo>
                    <a:pt x="0" y="2352675"/>
                  </a:lnTo>
                  <a:lnTo>
                    <a:pt x="9525" y="2352675"/>
                  </a:lnTo>
                  <a:lnTo>
                    <a:pt x="9525" y="2343150"/>
                  </a:lnTo>
                  <a:close/>
                </a:path>
                <a:path w="9525" h="4010025">
                  <a:moveTo>
                    <a:pt x="9525" y="2286000"/>
                  </a:moveTo>
                  <a:lnTo>
                    <a:pt x="0" y="2286000"/>
                  </a:lnTo>
                  <a:lnTo>
                    <a:pt x="0" y="2295525"/>
                  </a:lnTo>
                  <a:lnTo>
                    <a:pt x="9525" y="2295525"/>
                  </a:lnTo>
                  <a:lnTo>
                    <a:pt x="9525" y="2286000"/>
                  </a:lnTo>
                  <a:close/>
                </a:path>
                <a:path w="9525" h="4010025">
                  <a:moveTo>
                    <a:pt x="9525" y="2228850"/>
                  </a:moveTo>
                  <a:lnTo>
                    <a:pt x="0" y="2228850"/>
                  </a:lnTo>
                  <a:lnTo>
                    <a:pt x="0" y="2238375"/>
                  </a:lnTo>
                  <a:lnTo>
                    <a:pt x="9525" y="2238375"/>
                  </a:lnTo>
                  <a:lnTo>
                    <a:pt x="9525" y="2228850"/>
                  </a:lnTo>
                  <a:close/>
                </a:path>
                <a:path w="9525" h="4010025">
                  <a:moveTo>
                    <a:pt x="9525" y="2171700"/>
                  </a:moveTo>
                  <a:lnTo>
                    <a:pt x="0" y="2171700"/>
                  </a:lnTo>
                  <a:lnTo>
                    <a:pt x="0" y="2181225"/>
                  </a:lnTo>
                  <a:lnTo>
                    <a:pt x="9525" y="2181225"/>
                  </a:lnTo>
                  <a:lnTo>
                    <a:pt x="9525" y="2171700"/>
                  </a:lnTo>
                  <a:close/>
                </a:path>
                <a:path w="9525" h="4010025">
                  <a:moveTo>
                    <a:pt x="9525" y="2114550"/>
                  </a:moveTo>
                  <a:lnTo>
                    <a:pt x="0" y="2114550"/>
                  </a:lnTo>
                  <a:lnTo>
                    <a:pt x="0" y="2124075"/>
                  </a:lnTo>
                  <a:lnTo>
                    <a:pt x="9525" y="2124075"/>
                  </a:lnTo>
                  <a:lnTo>
                    <a:pt x="9525" y="2114550"/>
                  </a:lnTo>
                  <a:close/>
                </a:path>
                <a:path w="9525" h="4010025">
                  <a:moveTo>
                    <a:pt x="9525" y="2057400"/>
                  </a:moveTo>
                  <a:lnTo>
                    <a:pt x="0" y="2057400"/>
                  </a:lnTo>
                  <a:lnTo>
                    <a:pt x="0" y="2066925"/>
                  </a:lnTo>
                  <a:lnTo>
                    <a:pt x="9525" y="2066925"/>
                  </a:lnTo>
                  <a:lnTo>
                    <a:pt x="9525" y="2057400"/>
                  </a:lnTo>
                  <a:close/>
                </a:path>
                <a:path w="9525" h="4010025">
                  <a:moveTo>
                    <a:pt x="9525" y="2000250"/>
                  </a:moveTo>
                  <a:lnTo>
                    <a:pt x="0" y="2000250"/>
                  </a:lnTo>
                  <a:lnTo>
                    <a:pt x="0" y="2009775"/>
                  </a:lnTo>
                  <a:lnTo>
                    <a:pt x="9525" y="2009775"/>
                  </a:lnTo>
                  <a:lnTo>
                    <a:pt x="9525" y="2000250"/>
                  </a:lnTo>
                  <a:close/>
                </a:path>
                <a:path w="9525" h="4010025">
                  <a:moveTo>
                    <a:pt x="9525" y="1943100"/>
                  </a:moveTo>
                  <a:lnTo>
                    <a:pt x="0" y="1943100"/>
                  </a:lnTo>
                  <a:lnTo>
                    <a:pt x="0" y="1952625"/>
                  </a:lnTo>
                  <a:lnTo>
                    <a:pt x="9525" y="1952625"/>
                  </a:lnTo>
                  <a:lnTo>
                    <a:pt x="9525" y="1943100"/>
                  </a:lnTo>
                  <a:close/>
                </a:path>
                <a:path w="9525" h="4010025">
                  <a:moveTo>
                    <a:pt x="9525" y="1885950"/>
                  </a:moveTo>
                  <a:lnTo>
                    <a:pt x="0" y="1885950"/>
                  </a:lnTo>
                  <a:lnTo>
                    <a:pt x="0" y="1895475"/>
                  </a:lnTo>
                  <a:lnTo>
                    <a:pt x="9525" y="1895475"/>
                  </a:lnTo>
                  <a:lnTo>
                    <a:pt x="9525" y="1885950"/>
                  </a:lnTo>
                  <a:close/>
                </a:path>
                <a:path w="9525" h="4010025">
                  <a:moveTo>
                    <a:pt x="9525" y="1828800"/>
                  </a:moveTo>
                  <a:lnTo>
                    <a:pt x="0" y="1828800"/>
                  </a:lnTo>
                  <a:lnTo>
                    <a:pt x="0" y="1838325"/>
                  </a:lnTo>
                  <a:lnTo>
                    <a:pt x="9525" y="1838325"/>
                  </a:lnTo>
                  <a:lnTo>
                    <a:pt x="9525" y="1828800"/>
                  </a:lnTo>
                  <a:close/>
                </a:path>
                <a:path w="9525" h="4010025">
                  <a:moveTo>
                    <a:pt x="9525" y="1771650"/>
                  </a:moveTo>
                  <a:lnTo>
                    <a:pt x="0" y="1771650"/>
                  </a:lnTo>
                  <a:lnTo>
                    <a:pt x="0" y="1781175"/>
                  </a:lnTo>
                  <a:lnTo>
                    <a:pt x="9525" y="1781175"/>
                  </a:lnTo>
                  <a:lnTo>
                    <a:pt x="9525" y="1771650"/>
                  </a:lnTo>
                  <a:close/>
                </a:path>
                <a:path w="9525" h="4010025">
                  <a:moveTo>
                    <a:pt x="9525" y="1714500"/>
                  </a:moveTo>
                  <a:lnTo>
                    <a:pt x="0" y="1714500"/>
                  </a:lnTo>
                  <a:lnTo>
                    <a:pt x="0" y="1724025"/>
                  </a:lnTo>
                  <a:lnTo>
                    <a:pt x="9525" y="1724025"/>
                  </a:lnTo>
                  <a:lnTo>
                    <a:pt x="9525" y="1714500"/>
                  </a:lnTo>
                  <a:close/>
                </a:path>
                <a:path w="9525" h="4010025">
                  <a:moveTo>
                    <a:pt x="9525" y="1657350"/>
                  </a:moveTo>
                  <a:lnTo>
                    <a:pt x="0" y="1657350"/>
                  </a:lnTo>
                  <a:lnTo>
                    <a:pt x="0" y="1666875"/>
                  </a:lnTo>
                  <a:lnTo>
                    <a:pt x="9525" y="1666875"/>
                  </a:lnTo>
                  <a:lnTo>
                    <a:pt x="9525" y="1657350"/>
                  </a:lnTo>
                  <a:close/>
                </a:path>
                <a:path w="9525" h="4010025">
                  <a:moveTo>
                    <a:pt x="9525" y="1600200"/>
                  </a:moveTo>
                  <a:lnTo>
                    <a:pt x="0" y="1600200"/>
                  </a:lnTo>
                  <a:lnTo>
                    <a:pt x="0" y="1609725"/>
                  </a:lnTo>
                  <a:lnTo>
                    <a:pt x="9525" y="1609725"/>
                  </a:lnTo>
                  <a:lnTo>
                    <a:pt x="9525" y="1600200"/>
                  </a:lnTo>
                  <a:close/>
                </a:path>
                <a:path w="9525" h="4010025">
                  <a:moveTo>
                    <a:pt x="9525" y="1543050"/>
                  </a:moveTo>
                  <a:lnTo>
                    <a:pt x="0" y="1543050"/>
                  </a:lnTo>
                  <a:lnTo>
                    <a:pt x="0" y="1552575"/>
                  </a:lnTo>
                  <a:lnTo>
                    <a:pt x="9525" y="1552575"/>
                  </a:lnTo>
                  <a:lnTo>
                    <a:pt x="9525" y="1543050"/>
                  </a:lnTo>
                  <a:close/>
                </a:path>
                <a:path w="9525" h="4010025">
                  <a:moveTo>
                    <a:pt x="9525" y="1485900"/>
                  </a:moveTo>
                  <a:lnTo>
                    <a:pt x="0" y="1485900"/>
                  </a:lnTo>
                  <a:lnTo>
                    <a:pt x="0" y="1495425"/>
                  </a:lnTo>
                  <a:lnTo>
                    <a:pt x="9525" y="1495425"/>
                  </a:lnTo>
                  <a:lnTo>
                    <a:pt x="9525" y="1485900"/>
                  </a:lnTo>
                  <a:close/>
                </a:path>
                <a:path w="9525" h="4010025">
                  <a:moveTo>
                    <a:pt x="9525" y="1428750"/>
                  </a:moveTo>
                  <a:lnTo>
                    <a:pt x="0" y="1428750"/>
                  </a:lnTo>
                  <a:lnTo>
                    <a:pt x="0" y="1438275"/>
                  </a:lnTo>
                  <a:lnTo>
                    <a:pt x="9525" y="1438275"/>
                  </a:lnTo>
                  <a:lnTo>
                    <a:pt x="9525" y="1428750"/>
                  </a:lnTo>
                  <a:close/>
                </a:path>
                <a:path w="9525" h="4010025">
                  <a:moveTo>
                    <a:pt x="9525" y="1371600"/>
                  </a:moveTo>
                  <a:lnTo>
                    <a:pt x="0" y="1371600"/>
                  </a:lnTo>
                  <a:lnTo>
                    <a:pt x="0" y="1381125"/>
                  </a:lnTo>
                  <a:lnTo>
                    <a:pt x="9525" y="1381125"/>
                  </a:lnTo>
                  <a:lnTo>
                    <a:pt x="9525" y="1371600"/>
                  </a:lnTo>
                  <a:close/>
                </a:path>
                <a:path w="9525" h="4010025">
                  <a:moveTo>
                    <a:pt x="9525" y="1314450"/>
                  </a:moveTo>
                  <a:lnTo>
                    <a:pt x="0" y="1314450"/>
                  </a:lnTo>
                  <a:lnTo>
                    <a:pt x="0" y="1323975"/>
                  </a:lnTo>
                  <a:lnTo>
                    <a:pt x="9525" y="1323975"/>
                  </a:lnTo>
                  <a:lnTo>
                    <a:pt x="9525" y="1314450"/>
                  </a:lnTo>
                  <a:close/>
                </a:path>
                <a:path w="9525" h="4010025">
                  <a:moveTo>
                    <a:pt x="9525" y="1257300"/>
                  </a:moveTo>
                  <a:lnTo>
                    <a:pt x="0" y="1257300"/>
                  </a:lnTo>
                  <a:lnTo>
                    <a:pt x="0" y="1266825"/>
                  </a:lnTo>
                  <a:lnTo>
                    <a:pt x="9525" y="1266825"/>
                  </a:lnTo>
                  <a:lnTo>
                    <a:pt x="9525" y="1257300"/>
                  </a:lnTo>
                  <a:close/>
                </a:path>
                <a:path w="9525" h="4010025">
                  <a:moveTo>
                    <a:pt x="9525" y="1200150"/>
                  </a:moveTo>
                  <a:lnTo>
                    <a:pt x="0" y="1200150"/>
                  </a:lnTo>
                  <a:lnTo>
                    <a:pt x="0" y="1209675"/>
                  </a:lnTo>
                  <a:lnTo>
                    <a:pt x="9525" y="1209675"/>
                  </a:lnTo>
                  <a:lnTo>
                    <a:pt x="9525" y="1200150"/>
                  </a:lnTo>
                  <a:close/>
                </a:path>
                <a:path w="9525" h="4010025">
                  <a:moveTo>
                    <a:pt x="9525" y="1143000"/>
                  </a:moveTo>
                  <a:lnTo>
                    <a:pt x="0" y="1143000"/>
                  </a:lnTo>
                  <a:lnTo>
                    <a:pt x="0" y="1152525"/>
                  </a:lnTo>
                  <a:lnTo>
                    <a:pt x="9525" y="1152525"/>
                  </a:lnTo>
                  <a:lnTo>
                    <a:pt x="9525" y="1143000"/>
                  </a:lnTo>
                  <a:close/>
                </a:path>
                <a:path w="9525" h="4010025">
                  <a:moveTo>
                    <a:pt x="9525" y="1085850"/>
                  </a:moveTo>
                  <a:lnTo>
                    <a:pt x="0" y="1085850"/>
                  </a:lnTo>
                  <a:lnTo>
                    <a:pt x="0" y="1095375"/>
                  </a:lnTo>
                  <a:lnTo>
                    <a:pt x="9525" y="1095375"/>
                  </a:lnTo>
                  <a:lnTo>
                    <a:pt x="9525" y="1085850"/>
                  </a:lnTo>
                  <a:close/>
                </a:path>
                <a:path w="9525" h="4010025">
                  <a:moveTo>
                    <a:pt x="9525" y="1028700"/>
                  </a:moveTo>
                  <a:lnTo>
                    <a:pt x="0" y="1028700"/>
                  </a:lnTo>
                  <a:lnTo>
                    <a:pt x="0" y="1038225"/>
                  </a:lnTo>
                  <a:lnTo>
                    <a:pt x="9525" y="1038225"/>
                  </a:lnTo>
                  <a:lnTo>
                    <a:pt x="9525" y="1028700"/>
                  </a:lnTo>
                  <a:close/>
                </a:path>
                <a:path w="9525" h="4010025">
                  <a:moveTo>
                    <a:pt x="9525" y="971550"/>
                  </a:moveTo>
                  <a:lnTo>
                    <a:pt x="0" y="971550"/>
                  </a:lnTo>
                  <a:lnTo>
                    <a:pt x="0" y="981075"/>
                  </a:lnTo>
                  <a:lnTo>
                    <a:pt x="9525" y="981075"/>
                  </a:lnTo>
                  <a:lnTo>
                    <a:pt x="9525" y="971550"/>
                  </a:lnTo>
                  <a:close/>
                </a:path>
                <a:path w="9525" h="4010025">
                  <a:moveTo>
                    <a:pt x="9525" y="914400"/>
                  </a:moveTo>
                  <a:lnTo>
                    <a:pt x="0" y="914400"/>
                  </a:lnTo>
                  <a:lnTo>
                    <a:pt x="0" y="923925"/>
                  </a:lnTo>
                  <a:lnTo>
                    <a:pt x="9525" y="923925"/>
                  </a:lnTo>
                  <a:lnTo>
                    <a:pt x="9525" y="914400"/>
                  </a:lnTo>
                  <a:close/>
                </a:path>
                <a:path w="9525" h="4010025">
                  <a:moveTo>
                    <a:pt x="9525" y="857250"/>
                  </a:moveTo>
                  <a:lnTo>
                    <a:pt x="0" y="857250"/>
                  </a:lnTo>
                  <a:lnTo>
                    <a:pt x="0" y="866775"/>
                  </a:lnTo>
                  <a:lnTo>
                    <a:pt x="9525" y="866775"/>
                  </a:lnTo>
                  <a:lnTo>
                    <a:pt x="9525" y="857250"/>
                  </a:lnTo>
                  <a:close/>
                </a:path>
                <a:path w="9525" h="4010025">
                  <a:moveTo>
                    <a:pt x="9525" y="800100"/>
                  </a:moveTo>
                  <a:lnTo>
                    <a:pt x="0" y="800100"/>
                  </a:lnTo>
                  <a:lnTo>
                    <a:pt x="0" y="809625"/>
                  </a:lnTo>
                  <a:lnTo>
                    <a:pt x="9525" y="809625"/>
                  </a:lnTo>
                  <a:lnTo>
                    <a:pt x="9525" y="800100"/>
                  </a:lnTo>
                  <a:close/>
                </a:path>
                <a:path w="9525" h="4010025">
                  <a:moveTo>
                    <a:pt x="9525" y="742950"/>
                  </a:moveTo>
                  <a:lnTo>
                    <a:pt x="0" y="742950"/>
                  </a:lnTo>
                  <a:lnTo>
                    <a:pt x="0" y="752475"/>
                  </a:lnTo>
                  <a:lnTo>
                    <a:pt x="9525" y="752475"/>
                  </a:lnTo>
                  <a:lnTo>
                    <a:pt x="9525" y="742950"/>
                  </a:lnTo>
                  <a:close/>
                </a:path>
                <a:path w="9525" h="4010025">
                  <a:moveTo>
                    <a:pt x="9525" y="685800"/>
                  </a:moveTo>
                  <a:lnTo>
                    <a:pt x="0" y="685800"/>
                  </a:lnTo>
                  <a:lnTo>
                    <a:pt x="0" y="695325"/>
                  </a:lnTo>
                  <a:lnTo>
                    <a:pt x="9525" y="695325"/>
                  </a:lnTo>
                  <a:lnTo>
                    <a:pt x="9525" y="685800"/>
                  </a:lnTo>
                  <a:close/>
                </a:path>
                <a:path w="9525" h="4010025">
                  <a:moveTo>
                    <a:pt x="9525" y="628650"/>
                  </a:moveTo>
                  <a:lnTo>
                    <a:pt x="0" y="628650"/>
                  </a:lnTo>
                  <a:lnTo>
                    <a:pt x="0" y="638175"/>
                  </a:lnTo>
                  <a:lnTo>
                    <a:pt x="9525" y="638175"/>
                  </a:lnTo>
                  <a:lnTo>
                    <a:pt x="9525" y="628650"/>
                  </a:lnTo>
                  <a:close/>
                </a:path>
                <a:path w="9525" h="4010025">
                  <a:moveTo>
                    <a:pt x="9525" y="571500"/>
                  </a:moveTo>
                  <a:lnTo>
                    <a:pt x="0" y="571500"/>
                  </a:lnTo>
                  <a:lnTo>
                    <a:pt x="0" y="581025"/>
                  </a:lnTo>
                  <a:lnTo>
                    <a:pt x="9525" y="581025"/>
                  </a:lnTo>
                  <a:lnTo>
                    <a:pt x="9525" y="571500"/>
                  </a:lnTo>
                  <a:close/>
                </a:path>
                <a:path w="9525" h="4010025">
                  <a:moveTo>
                    <a:pt x="9525" y="514350"/>
                  </a:moveTo>
                  <a:lnTo>
                    <a:pt x="0" y="514350"/>
                  </a:lnTo>
                  <a:lnTo>
                    <a:pt x="0" y="523875"/>
                  </a:lnTo>
                  <a:lnTo>
                    <a:pt x="9525" y="523875"/>
                  </a:lnTo>
                  <a:lnTo>
                    <a:pt x="9525" y="514350"/>
                  </a:lnTo>
                  <a:close/>
                </a:path>
                <a:path w="9525" h="4010025">
                  <a:moveTo>
                    <a:pt x="9525" y="457200"/>
                  </a:moveTo>
                  <a:lnTo>
                    <a:pt x="0" y="457200"/>
                  </a:lnTo>
                  <a:lnTo>
                    <a:pt x="0" y="466725"/>
                  </a:lnTo>
                  <a:lnTo>
                    <a:pt x="9525" y="466725"/>
                  </a:lnTo>
                  <a:lnTo>
                    <a:pt x="9525" y="457200"/>
                  </a:lnTo>
                  <a:close/>
                </a:path>
                <a:path w="9525" h="4010025">
                  <a:moveTo>
                    <a:pt x="9525" y="400050"/>
                  </a:moveTo>
                  <a:lnTo>
                    <a:pt x="0" y="400050"/>
                  </a:lnTo>
                  <a:lnTo>
                    <a:pt x="0" y="409575"/>
                  </a:lnTo>
                  <a:lnTo>
                    <a:pt x="9525" y="409575"/>
                  </a:lnTo>
                  <a:lnTo>
                    <a:pt x="9525" y="400050"/>
                  </a:lnTo>
                  <a:close/>
                </a:path>
                <a:path w="9525" h="4010025">
                  <a:moveTo>
                    <a:pt x="9525" y="342900"/>
                  </a:moveTo>
                  <a:lnTo>
                    <a:pt x="0" y="342900"/>
                  </a:lnTo>
                  <a:lnTo>
                    <a:pt x="0" y="352425"/>
                  </a:lnTo>
                  <a:lnTo>
                    <a:pt x="9525" y="352425"/>
                  </a:lnTo>
                  <a:lnTo>
                    <a:pt x="9525" y="342900"/>
                  </a:lnTo>
                  <a:close/>
                </a:path>
                <a:path w="9525" h="4010025">
                  <a:moveTo>
                    <a:pt x="9525" y="285750"/>
                  </a:moveTo>
                  <a:lnTo>
                    <a:pt x="0" y="285750"/>
                  </a:lnTo>
                  <a:lnTo>
                    <a:pt x="0" y="295275"/>
                  </a:lnTo>
                  <a:lnTo>
                    <a:pt x="9525" y="295275"/>
                  </a:lnTo>
                  <a:lnTo>
                    <a:pt x="9525" y="285750"/>
                  </a:lnTo>
                  <a:close/>
                </a:path>
                <a:path w="9525" h="4010025">
                  <a:moveTo>
                    <a:pt x="9525" y="228600"/>
                  </a:moveTo>
                  <a:lnTo>
                    <a:pt x="0" y="228600"/>
                  </a:lnTo>
                  <a:lnTo>
                    <a:pt x="0" y="238125"/>
                  </a:lnTo>
                  <a:lnTo>
                    <a:pt x="9525" y="238125"/>
                  </a:lnTo>
                  <a:lnTo>
                    <a:pt x="9525" y="228600"/>
                  </a:lnTo>
                  <a:close/>
                </a:path>
                <a:path w="9525" h="4010025">
                  <a:moveTo>
                    <a:pt x="9525" y="171450"/>
                  </a:moveTo>
                  <a:lnTo>
                    <a:pt x="0" y="171450"/>
                  </a:lnTo>
                  <a:lnTo>
                    <a:pt x="0" y="180975"/>
                  </a:lnTo>
                  <a:lnTo>
                    <a:pt x="9525" y="180975"/>
                  </a:lnTo>
                  <a:lnTo>
                    <a:pt x="9525" y="171450"/>
                  </a:lnTo>
                  <a:close/>
                </a:path>
                <a:path w="9525" h="4010025">
                  <a:moveTo>
                    <a:pt x="9525" y="114300"/>
                  </a:moveTo>
                  <a:lnTo>
                    <a:pt x="0" y="114300"/>
                  </a:lnTo>
                  <a:lnTo>
                    <a:pt x="0" y="123825"/>
                  </a:lnTo>
                  <a:lnTo>
                    <a:pt x="9525" y="123825"/>
                  </a:lnTo>
                  <a:lnTo>
                    <a:pt x="9525" y="114300"/>
                  </a:lnTo>
                  <a:close/>
                </a:path>
                <a:path w="9525" h="4010025">
                  <a:moveTo>
                    <a:pt x="9525" y="57150"/>
                  </a:moveTo>
                  <a:lnTo>
                    <a:pt x="0" y="57150"/>
                  </a:lnTo>
                  <a:lnTo>
                    <a:pt x="0" y="66675"/>
                  </a:lnTo>
                  <a:lnTo>
                    <a:pt x="9525" y="66675"/>
                  </a:lnTo>
                  <a:lnTo>
                    <a:pt x="9525" y="57150"/>
                  </a:lnTo>
                  <a:close/>
                </a:path>
                <a:path w="9525" h="40100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5" name="object 55"/>
            <p:cNvSpPr/>
            <p:nvPr/>
          </p:nvSpPr>
          <p:spPr>
            <a:xfrm>
              <a:off x="12144375" y="844562"/>
              <a:ext cx="9525" cy="1838325"/>
            </a:xfrm>
            <a:custGeom>
              <a:avLst/>
              <a:gdLst/>
              <a:ahLst/>
              <a:cxnLst/>
              <a:rect l="l" t="t" r="r" b="b"/>
              <a:pathLst>
                <a:path w="9525" h="1838325">
                  <a:moveTo>
                    <a:pt x="9525" y="1828800"/>
                  </a:moveTo>
                  <a:lnTo>
                    <a:pt x="0" y="1828800"/>
                  </a:lnTo>
                  <a:lnTo>
                    <a:pt x="0" y="1838325"/>
                  </a:lnTo>
                  <a:lnTo>
                    <a:pt x="9525" y="1838325"/>
                  </a:lnTo>
                  <a:lnTo>
                    <a:pt x="9525" y="1828800"/>
                  </a:lnTo>
                  <a:close/>
                </a:path>
                <a:path w="9525" h="1838325">
                  <a:moveTo>
                    <a:pt x="9525" y="1771650"/>
                  </a:moveTo>
                  <a:lnTo>
                    <a:pt x="0" y="1771650"/>
                  </a:lnTo>
                  <a:lnTo>
                    <a:pt x="0" y="1781175"/>
                  </a:lnTo>
                  <a:lnTo>
                    <a:pt x="9525" y="1781175"/>
                  </a:lnTo>
                  <a:lnTo>
                    <a:pt x="9525" y="1771650"/>
                  </a:lnTo>
                  <a:close/>
                </a:path>
                <a:path w="9525" h="1838325">
                  <a:moveTo>
                    <a:pt x="9525" y="1714500"/>
                  </a:moveTo>
                  <a:lnTo>
                    <a:pt x="0" y="1714500"/>
                  </a:lnTo>
                  <a:lnTo>
                    <a:pt x="0" y="1724025"/>
                  </a:lnTo>
                  <a:lnTo>
                    <a:pt x="9525" y="1724025"/>
                  </a:lnTo>
                  <a:lnTo>
                    <a:pt x="9525" y="1714500"/>
                  </a:lnTo>
                  <a:close/>
                </a:path>
                <a:path w="9525" h="1838325">
                  <a:moveTo>
                    <a:pt x="9525" y="1657350"/>
                  </a:moveTo>
                  <a:lnTo>
                    <a:pt x="0" y="1657350"/>
                  </a:lnTo>
                  <a:lnTo>
                    <a:pt x="0" y="1666875"/>
                  </a:lnTo>
                  <a:lnTo>
                    <a:pt x="9525" y="1666875"/>
                  </a:lnTo>
                  <a:lnTo>
                    <a:pt x="9525" y="1657350"/>
                  </a:lnTo>
                  <a:close/>
                </a:path>
                <a:path w="9525" h="1838325">
                  <a:moveTo>
                    <a:pt x="9525" y="1600200"/>
                  </a:moveTo>
                  <a:lnTo>
                    <a:pt x="0" y="1600200"/>
                  </a:lnTo>
                  <a:lnTo>
                    <a:pt x="0" y="1609725"/>
                  </a:lnTo>
                  <a:lnTo>
                    <a:pt x="9525" y="1609725"/>
                  </a:lnTo>
                  <a:lnTo>
                    <a:pt x="9525" y="1600200"/>
                  </a:lnTo>
                  <a:close/>
                </a:path>
                <a:path w="9525" h="1838325">
                  <a:moveTo>
                    <a:pt x="9525" y="1543050"/>
                  </a:moveTo>
                  <a:lnTo>
                    <a:pt x="0" y="1543050"/>
                  </a:lnTo>
                  <a:lnTo>
                    <a:pt x="0" y="1552575"/>
                  </a:lnTo>
                  <a:lnTo>
                    <a:pt x="9525" y="1552575"/>
                  </a:lnTo>
                  <a:lnTo>
                    <a:pt x="9525" y="1543050"/>
                  </a:lnTo>
                  <a:close/>
                </a:path>
                <a:path w="9525" h="1838325">
                  <a:moveTo>
                    <a:pt x="9525" y="1485900"/>
                  </a:moveTo>
                  <a:lnTo>
                    <a:pt x="0" y="1485900"/>
                  </a:lnTo>
                  <a:lnTo>
                    <a:pt x="0" y="1495425"/>
                  </a:lnTo>
                  <a:lnTo>
                    <a:pt x="9525" y="1495425"/>
                  </a:lnTo>
                  <a:lnTo>
                    <a:pt x="9525" y="1485900"/>
                  </a:lnTo>
                  <a:close/>
                </a:path>
                <a:path w="9525" h="1838325">
                  <a:moveTo>
                    <a:pt x="9525" y="1428750"/>
                  </a:moveTo>
                  <a:lnTo>
                    <a:pt x="0" y="1428750"/>
                  </a:lnTo>
                  <a:lnTo>
                    <a:pt x="0" y="1438275"/>
                  </a:lnTo>
                  <a:lnTo>
                    <a:pt x="9525" y="1438275"/>
                  </a:lnTo>
                  <a:lnTo>
                    <a:pt x="9525" y="1428750"/>
                  </a:lnTo>
                  <a:close/>
                </a:path>
                <a:path w="9525" h="1838325">
                  <a:moveTo>
                    <a:pt x="9525" y="1371600"/>
                  </a:moveTo>
                  <a:lnTo>
                    <a:pt x="0" y="1371600"/>
                  </a:lnTo>
                  <a:lnTo>
                    <a:pt x="0" y="1381125"/>
                  </a:lnTo>
                  <a:lnTo>
                    <a:pt x="9525" y="1381125"/>
                  </a:lnTo>
                  <a:lnTo>
                    <a:pt x="9525" y="1371600"/>
                  </a:lnTo>
                  <a:close/>
                </a:path>
                <a:path w="9525" h="1838325">
                  <a:moveTo>
                    <a:pt x="9525" y="1314450"/>
                  </a:moveTo>
                  <a:lnTo>
                    <a:pt x="0" y="1314450"/>
                  </a:lnTo>
                  <a:lnTo>
                    <a:pt x="0" y="1323975"/>
                  </a:lnTo>
                  <a:lnTo>
                    <a:pt x="9525" y="1323975"/>
                  </a:lnTo>
                  <a:lnTo>
                    <a:pt x="9525" y="1314450"/>
                  </a:lnTo>
                  <a:close/>
                </a:path>
                <a:path w="9525" h="1838325">
                  <a:moveTo>
                    <a:pt x="9525" y="1257300"/>
                  </a:moveTo>
                  <a:lnTo>
                    <a:pt x="0" y="1257300"/>
                  </a:lnTo>
                  <a:lnTo>
                    <a:pt x="0" y="1266825"/>
                  </a:lnTo>
                  <a:lnTo>
                    <a:pt x="9525" y="1266825"/>
                  </a:lnTo>
                  <a:lnTo>
                    <a:pt x="9525" y="1257300"/>
                  </a:lnTo>
                  <a:close/>
                </a:path>
                <a:path w="9525" h="1838325">
                  <a:moveTo>
                    <a:pt x="9525" y="1200150"/>
                  </a:moveTo>
                  <a:lnTo>
                    <a:pt x="0" y="1200150"/>
                  </a:lnTo>
                  <a:lnTo>
                    <a:pt x="0" y="1209675"/>
                  </a:lnTo>
                  <a:lnTo>
                    <a:pt x="9525" y="1209675"/>
                  </a:lnTo>
                  <a:lnTo>
                    <a:pt x="9525" y="1200150"/>
                  </a:lnTo>
                  <a:close/>
                </a:path>
                <a:path w="9525" h="1838325">
                  <a:moveTo>
                    <a:pt x="9525" y="1143000"/>
                  </a:moveTo>
                  <a:lnTo>
                    <a:pt x="0" y="1143000"/>
                  </a:lnTo>
                  <a:lnTo>
                    <a:pt x="0" y="1152525"/>
                  </a:lnTo>
                  <a:lnTo>
                    <a:pt x="9525" y="1152525"/>
                  </a:lnTo>
                  <a:lnTo>
                    <a:pt x="9525" y="1143000"/>
                  </a:lnTo>
                  <a:close/>
                </a:path>
                <a:path w="9525" h="1838325">
                  <a:moveTo>
                    <a:pt x="9525" y="1085850"/>
                  </a:moveTo>
                  <a:lnTo>
                    <a:pt x="0" y="1085850"/>
                  </a:lnTo>
                  <a:lnTo>
                    <a:pt x="0" y="1095375"/>
                  </a:lnTo>
                  <a:lnTo>
                    <a:pt x="9525" y="1095375"/>
                  </a:lnTo>
                  <a:lnTo>
                    <a:pt x="9525" y="1085850"/>
                  </a:lnTo>
                  <a:close/>
                </a:path>
                <a:path w="9525" h="1838325">
                  <a:moveTo>
                    <a:pt x="9525" y="1028700"/>
                  </a:moveTo>
                  <a:lnTo>
                    <a:pt x="0" y="1028700"/>
                  </a:lnTo>
                  <a:lnTo>
                    <a:pt x="0" y="1038225"/>
                  </a:lnTo>
                  <a:lnTo>
                    <a:pt x="9525" y="1038225"/>
                  </a:lnTo>
                  <a:lnTo>
                    <a:pt x="9525" y="1028700"/>
                  </a:lnTo>
                  <a:close/>
                </a:path>
                <a:path w="9525" h="1838325">
                  <a:moveTo>
                    <a:pt x="9525" y="971550"/>
                  </a:moveTo>
                  <a:lnTo>
                    <a:pt x="0" y="971550"/>
                  </a:lnTo>
                  <a:lnTo>
                    <a:pt x="0" y="981075"/>
                  </a:lnTo>
                  <a:lnTo>
                    <a:pt x="9525" y="981075"/>
                  </a:lnTo>
                  <a:lnTo>
                    <a:pt x="9525" y="971550"/>
                  </a:lnTo>
                  <a:close/>
                </a:path>
                <a:path w="9525" h="1838325">
                  <a:moveTo>
                    <a:pt x="9525" y="914400"/>
                  </a:moveTo>
                  <a:lnTo>
                    <a:pt x="0" y="914400"/>
                  </a:lnTo>
                  <a:lnTo>
                    <a:pt x="0" y="923925"/>
                  </a:lnTo>
                  <a:lnTo>
                    <a:pt x="9525" y="923925"/>
                  </a:lnTo>
                  <a:lnTo>
                    <a:pt x="9525" y="914400"/>
                  </a:lnTo>
                  <a:close/>
                </a:path>
                <a:path w="9525" h="1838325">
                  <a:moveTo>
                    <a:pt x="9525" y="857250"/>
                  </a:moveTo>
                  <a:lnTo>
                    <a:pt x="0" y="857250"/>
                  </a:lnTo>
                  <a:lnTo>
                    <a:pt x="0" y="866775"/>
                  </a:lnTo>
                  <a:lnTo>
                    <a:pt x="9525" y="866775"/>
                  </a:lnTo>
                  <a:lnTo>
                    <a:pt x="9525" y="857250"/>
                  </a:lnTo>
                  <a:close/>
                </a:path>
                <a:path w="9525" h="1838325">
                  <a:moveTo>
                    <a:pt x="9525" y="800100"/>
                  </a:moveTo>
                  <a:lnTo>
                    <a:pt x="0" y="800100"/>
                  </a:lnTo>
                  <a:lnTo>
                    <a:pt x="0" y="809625"/>
                  </a:lnTo>
                  <a:lnTo>
                    <a:pt x="9525" y="809625"/>
                  </a:lnTo>
                  <a:lnTo>
                    <a:pt x="9525" y="800100"/>
                  </a:lnTo>
                  <a:close/>
                </a:path>
                <a:path w="9525" h="1838325">
                  <a:moveTo>
                    <a:pt x="9525" y="742950"/>
                  </a:moveTo>
                  <a:lnTo>
                    <a:pt x="0" y="742950"/>
                  </a:lnTo>
                  <a:lnTo>
                    <a:pt x="0" y="752475"/>
                  </a:lnTo>
                  <a:lnTo>
                    <a:pt x="9525" y="752475"/>
                  </a:lnTo>
                  <a:lnTo>
                    <a:pt x="9525" y="742950"/>
                  </a:lnTo>
                  <a:close/>
                </a:path>
                <a:path w="9525" h="1838325">
                  <a:moveTo>
                    <a:pt x="9525" y="685800"/>
                  </a:moveTo>
                  <a:lnTo>
                    <a:pt x="0" y="685800"/>
                  </a:lnTo>
                  <a:lnTo>
                    <a:pt x="0" y="695325"/>
                  </a:lnTo>
                  <a:lnTo>
                    <a:pt x="9525" y="695325"/>
                  </a:lnTo>
                  <a:lnTo>
                    <a:pt x="9525" y="685800"/>
                  </a:lnTo>
                  <a:close/>
                </a:path>
                <a:path w="9525" h="1838325">
                  <a:moveTo>
                    <a:pt x="9525" y="628650"/>
                  </a:moveTo>
                  <a:lnTo>
                    <a:pt x="0" y="628650"/>
                  </a:lnTo>
                  <a:lnTo>
                    <a:pt x="0" y="638175"/>
                  </a:lnTo>
                  <a:lnTo>
                    <a:pt x="9525" y="638175"/>
                  </a:lnTo>
                  <a:lnTo>
                    <a:pt x="9525" y="628650"/>
                  </a:lnTo>
                  <a:close/>
                </a:path>
                <a:path w="9525" h="1838325">
                  <a:moveTo>
                    <a:pt x="9525" y="571500"/>
                  </a:moveTo>
                  <a:lnTo>
                    <a:pt x="0" y="571500"/>
                  </a:lnTo>
                  <a:lnTo>
                    <a:pt x="0" y="581025"/>
                  </a:lnTo>
                  <a:lnTo>
                    <a:pt x="9525" y="581025"/>
                  </a:lnTo>
                  <a:lnTo>
                    <a:pt x="9525" y="571500"/>
                  </a:lnTo>
                  <a:close/>
                </a:path>
                <a:path w="9525" h="1838325">
                  <a:moveTo>
                    <a:pt x="9525" y="514350"/>
                  </a:moveTo>
                  <a:lnTo>
                    <a:pt x="0" y="514350"/>
                  </a:lnTo>
                  <a:lnTo>
                    <a:pt x="0" y="523875"/>
                  </a:lnTo>
                  <a:lnTo>
                    <a:pt x="9525" y="523875"/>
                  </a:lnTo>
                  <a:lnTo>
                    <a:pt x="9525" y="514350"/>
                  </a:lnTo>
                  <a:close/>
                </a:path>
                <a:path w="9525" h="1838325">
                  <a:moveTo>
                    <a:pt x="9525" y="457200"/>
                  </a:moveTo>
                  <a:lnTo>
                    <a:pt x="0" y="457200"/>
                  </a:lnTo>
                  <a:lnTo>
                    <a:pt x="0" y="466725"/>
                  </a:lnTo>
                  <a:lnTo>
                    <a:pt x="9525" y="466725"/>
                  </a:lnTo>
                  <a:lnTo>
                    <a:pt x="9525" y="457200"/>
                  </a:lnTo>
                  <a:close/>
                </a:path>
                <a:path w="9525" h="1838325">
                  <a:moveTo>
                    <a:pt x="9525" y="400050"/>
                  </a:moveTo>
                  <a:lnTo>
                    <a:pt x="0" y="400050"/>
                  </a:lnTo>
                  <a:lnTo>
                    <a:pt x="0" y="409575"/>
                  </a:lnTo>
                  <a:lnTo>
                    <a:pt x="9525" y="409575"/>
                  </a:lnTo>
                  <a:lnTo>
                    <a:pt x="9525" y="400050"/>
                  </a:lnTo>
                  <a:close/>
                </a:path>
                <a:path w="9525" h="1838325">
                  <a:moveTo>
                    <a:pt x="9525" y="342900"/>
                  </a:moveTo>
                  <a:lnTo>
                    <a:pt x="0" y="342900"/>
                  </a:lnTo>
                  <a:lnTo>
                    <a:pt x="0" y="352425"/>
                  </a:lnTo>
                  <a:lnTo>
                    <a:pt x="9525" y="352425"/>
                  </a:lnTo>
                  <a:lnTo>
                    <a:pt x="9525" y="342900"/>
                  </a:lnTo>
                  <a:close/>
                </a:path>
                <a:path w="9525" h="1838325">
                  <a:moveTo>
                    <a:pt x="9525" y="285750"/>
                  </a:moveTo>
                  <a:lnTo>
                    <a:pt x="0" y="285750"/>
                  </a:lnTo>
                  <a:lnTo>
                    <a:pt x="0" y="295275"/>
                  </a:lnTo>
                  <a:lnTo>
                    <a:pt x="9525" y="295275"/>
                  </a:lnTo>
                  <a:lnTo>
                    <a:pt x="9525" y="285750"/>
                  </a:lnTo>
                  <a:close/>
                </a:path>
                <a:path w="9525" h="1838325">
                  <a:moveTo>
                    <a:pt x="9525" y="228600"/>
                  </a:moveTo>
                  <a:lnTo>
                    <a:pt x="0" y="228600"/>
                  </a:lnTo>
                  <a:lnTo>
                    <a:pt x="0" y="238125"/>
                  </a:lnTo>
                  <a:lnTo>
                    <a:pt x="9525" y="238125"/>
                  </a:lnTo>
                  <a:lnTo>
                    <a:pt x="9525" y="228600"/>
                  </a:lnTo>
                  <a:close/>
                </a:path>
                <a:path w="9525" h="1838325">
                  <a:moveTo>
                    <a:pt x="9525" y="171450"/>
                  </a:moveTo>
                  <a:lnTo>
                    <a:pt x="0" y="171450"/>
                  </a:lnTo>
                  <a:lnTo>
                    <a:pt x="0" y="180975"/>
                  </a:lnTo>
                  <a:lnTo>
                    <a:pt x="9525" y="180975"/>
                  </a:lnTo>
                  <a:lnTo>
                    <a:pt x="9525" y="171450"/>
                  </a:lnTo>
                  <a:close/>
                </a:path>
                <a:path w="9525" h="1838325">
                  <a:moveTo>
                    <a:pt x="9525" y="114300"/>
                  </a:moveTo>
                  <a:lnTo>
                    <a:pt x="0" y="114300"/>
                  </a:lnTo>
                  <a:lnTo>
                    <a:pt x="0" y="123825"/>
                  </a:lnTo>
                  <a:lnTo>
                    <a:pt x="9525" y="123825"/>
                  </a:lnTo>
                  <a:lnTo>
                    <a:pt x="9525" y="114300"/>
                  </a:lnTo>
                  <a:close/>
                </a:path>
                <a:path w="9525" h="1838325">
                  <a:moveTo>
                    <a:pt x="9525" y="57150"/>
                  </a:moveTo>
                  <a:lnTo>
                    <a:pt x="0" y="57150"/>
                  </a:lnTo>
                  <a:lnTo>
                    <a:pt x="0" y="66675"/>
                  </a:lnTo>
                  <a:lnTo>
                    <a:pt x="9525" y="66675"/>
                  </a:lnTo>
                  <a:lnTo>
                    <a:pt x="9525" y="57150"/>
                  </a:lnTo>
                  <a:close/>
                </a:path>
                <a:path w="9525" h="1838325">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sp>
        <p:nvSpPr>
          <p:cNvPr id="56" name="object 56"/>
          <p:cNvSpPr txBox="1"/>
          <p:nvPr/>
        </p:nvSpPr>
        <p:spPr>
          <a:xfrm>
            <a:off x="11331122" y="6280548"/>
            <a:ext cx="451247"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Oct 2023</a:t>
            </a:r>
            <a:endParaRPr sz="844">
              <a:solidFill>
                <a:prstClr val="black"/>
              </a:solidFill>
              <a:latin typeface="Segoe UI"/>
              <a:cs typeface="Segoe UI"/>
            </a:endParaRPr>
          </a:p>
        </p:txBody>
      </p:sp>
      <p:grpSp>
        <p:nvGrpSpPr>
          <p:cNvPr id="57" name="object 57"/>
          <p:cNvGrpSpPr/>
          <p:nvPr/>
        </p:nvGrpSpPr>
        <p:grpSpPr>
          <a:xfrm>
            <a:off x="956964" y="772854"/>
            <a:ext cx="10608469" cy="4838700"/>
            <a:chOff x="842962" y="824378"/>
            <a:chExt cx="11315700" cy="5161280"/>
          </a:xfrm>
        </p:grpSpPr>
        <p:sp>
          <p:nvSpPr>
            <p:cNvPr id="58" name="object 58"/>
            <p:cNvSpPr/>
            <p:nvPr/>
          </p:nvSpPr>
          <p:spPr>
            <a:xfrm>
              <a:off x="857250" y="1131400"/>
              <a:ext cx="11287125" cy="4645025"/>
            </a:xfrm>
            <a:custGeom>
              <a:avLst/>
              <a:gdLst/>
              <a:ahLst/>
              <a:cxnLst/>
              <a:rect l="l" t="t" r="r" b="b"/>
              <a:pathLst>
                <a:path w="11287125" h="4645025">
                  <a:moveTo>
                    <a:pt x="0" y="0"/>
                  </a:moveTo>
                  <a:lnTo>
                    <a:pt x="2286933" y="1014814"/>
                  </a:lnTo>
                  <a:lnTo>
                    <a:pt x="4500095" y="585469"/>
                  </a:lnTo>
                  <a:lnTo>
                    <a:pt x="6787029" y="526922"/>
                  </a:lnTo>
                  <a:lnTo>
                    <a:pt x="9073962" y="1112393"/>
                  </a:lnTo>
                  <a:lnTo>
                    <a:pt x="11287125" y="4644728"/>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sp>
          <p:nvSpPr>
            <p:cNvPr id="59" name="object 59"/>
            <p:cNvSpPr/>
            <p:nvPr/>
          </p:nvSpPr>
          <p:spPr>
            <a:xfrm>
              <a:off x="857250" y="838665"/>
              <a:ext cx="11287125" cy="5113655"/>
            </a:xfrm>
            <a:custGeom>
              <a:avLst/>
              <a:gdLst/>
              <a:ahLst/>
              <a:cxnLst/>
              <a:rect l="l" t="t" r="r" b="b"/>
              <a:pathLst>
                <a:path w="11287125" h="5113655">
                  <a:moveTo>
                    <a:pt x="0" y="0"/>
                  </a:moveTo>
                  <a:lnTo>
                    <a:pt x="2286933" y="1170940"/>
                  </a:lnTo>
                  <a:lnTo>
                    <a:pt x="4500095" y="429344"/>
                  </a:lnTo>
                  <a:lnTo>
                    <a:pt x="6787029" y="1268518"/>
                  </a:lnTo>
                  <a:lnTo>
                    <a:pt x="9073962" y="1249002"/>
                  </a:lnTo>
                  <a:lnTo>
                    <a:pt x="11287125" y="5113104"/>
                  </a:lnTo>
                </a:path>
              </a:pathLst>
            </a:custGeom>
            <a:ln w="28575">
              <a:solidFill>
                <a:srgbClr val="12239D"/>
              </a:solidFill>
            </a:ln>
          </p:spPr>
          <p:txBody>
            <a:bodyPr wrap="square" lIns="0" tIns="0" rIns="0" bIns="0" rtlCol="0"/>
            <a:lstStyle/>
            <a:p>
              <a:pPr defTabSz="857250"/>
              <a:endParaRPr sz="1688">
                <a:solidFill>
                  <a:prstClr val="black"/>
                </a:solidFill>
                <a:latin typeface="Calibri"/>
              </a:endParaRPr>
            </a:p>
          </p:txBody>
        </p:sp>
        <p:sp>
          <p:nvSpPr>
            <p:cNvPr id="60" name="object 60"/>
            <p:cNvSpPr/>
            <p:nvPr/>
          </p:nvSpPr>
          <p:spPr>
            <a:xfrm>
              <a:off x="857250" y="1326557"/>
              <a:ext cx="11287125" cy="4645025"/>
            </a:xfrm>
            <a:custGeom>
              <a:avLst/>
              <a:gdLst/>
              <a:ahLst/>
              <a:cxnLst/>
              <a:rect l="l" t="t" r="r" b="b"/>
              <a:pathLst>
                <a:path w="11287125" h="4645025">
                  <a:moveTo>
                    <a:pt x="0" y="0"/>
                  </a:moveTo>
                  <a:lnTo>
                    <a:pt x="2286933" y="234188"/>
                  </a:lnTo>
                  <a:lnTo>
                    <a:pt x="4500095" y="429344"/>
                  </a:lnTo>
                  <a:lnTo>
                    <a:pt x="6787029" y="604985"/>
                  </a:lnTo>
                  <a:lnTo>
                    <a:pt x="9073962" y="722079"/>
                  </a:lnTo>
                  <a:lnTo>
                    <a:pt x="11287125" y="4644728"/>
                  </a:lnTo>
                </a:path>
              </a:pathLst>
            </a:custGeom>
            <a:ln w="28575">
              <a:solidFill>
                <a:srgbClr val="E66B37"/>
              </a:solidFill>
            </a:ln>
          </p:spPr>
          <p:txBody>
            <a:bodyPr wrap="square" lIns="0" tIns="0" rIns="0" bIns="0" rtlCol="0"/>
            <a:lstStyle/>
            <a:p>
              <a:pPr defTabSz="857250"/>
              <a:endParaRPr sz="1688">
                <a:solidFill>
                  <a:prstClr val="black"/>
                </a:solidFill>
                <a:latin typeface="Calibri"/>
              </a:endParaRPr>
            </a:p>
          </p:txBody>
        </p:sp>
        <p:sp>
          <p:nvSpPr>
            <p:cNvPr id="61" name="object 61"/>
            <p:cNvSpPr/>
            <p:nvPr/>
          </p:nvSpPr>
          <p:spPr>
            <a:xfrm>
              <a:off x="857250" y="1014306"/>
              <a:ext cx="11287125" cy="4781550"/>
            </a:xfrm>
            <a:custGeom>
              <a:avLst/>
              <a:gdLst/>
              <a:ahLst/>
              <a:cxnLst/>
              <a:rect l="l" t="t" r="r" b="b"/>
              <a:pathLst>
                <a:path w="11287125" h="4781550">
                  <a:moveTo>
                    <a:pt x="0" y="0"/>
                  </a:moveTo>
                  <a:lnTo>
                    <a:pt x="2286933" y="1463674"/>
                  </a:lnTo>
                  <a:lnTo>
                    <a:pt x="4500095" y="936751"/>
                  </a:lnTo>
                  <a:lnTo>
                    <a:pt x="6787029" y="370797"/>
                  </a:lnTo>
                  <a:lnTo>
                    <a:pt x="9073962" y="1522221"/>
                  </a:lnTo>
                  <a:lnTo>
                    <a:pt x="11287125" y="4781338"/>
                  </a:lnTo>
                </a:path>
              </a:pathLst>
            </a:custGeom>
            <a:ln w="28575">
              <a:solidFill>
                <a:srgbClr val="6A007B"/>
              </a:solidFill>
            </a:ln>
          </p:spPr>
          <p:txBody>
            <a:bodyPr wrap="square" lIns="0" tIns="0" rIns="0" bIns="0" rtlCol="0"/>
            <a:lstStyle/>
            <a:p>
              <a:pPr defTabSz="857250"/>
              <a:endParaRPr sz="1688">
                <a:solidFill>
                  <a:prstClr val="black"/>
                </a:solidFill>
                <a:latin typeface="Calibri"/>
              </a:endParaRPr>
            </a:p>
          </p:txBody>
        </p:sp>
      </p:grpSp>
      <p:sp>
        <p:nvSpPr>
          <p:cNvPr id="62" name="object 62"/>
          <p:cNvSpPr txBox="1"/>
          <p:nvPr/>
        </p:nvSpPr>
        <p:spPr>
          <a:xfrm>
            <a:off x="5090646" y="141906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454</a:t>
            </a:r>
            <a:endParaRPr sz="844">
              <a:solidFill>
                <a:prstClr val="black"/>
              </a:solidFill>
              <a:latin typeface="Segoe UI"/>
              <a:cs typeface="Segoe UI"/>
            </a:endParaRPr>
          </a:p>
        </p:txBody>
      </p:sp>
      <p:sp>
        <p:nvSpPr>
          <p:cNvPr id="63" name="object 63"/>
          <p:cNvSpPr txBox="1"/>
          <p:nvPr/>
        </p:nvSpPr>
        <p:spPr>
          <a:xfrm>
            <a:off x="11429348" y="5431433"/>
            <a:ext cx="197644" cy="346377"/>
          </a:xfrm>
          <a:prstGeom prst="rect">
            <a:avLst/>
          </a:prstGeom>
        </p:spPr>
        <p:txBody>
          <a:bodyPr vert="horz" wrap="square" lIns="0" tIns="47625" rIns="0" bIns="0" rtlCol="0">
            <a:spAutoFit/>
          </a:bodyPr>
          <a:lstStyle/>
          <a:p>
            <a:pPr marL="11906" defTabSz="857250">
              <a:spcBef>
                <a:spcPts val="375"/>
              </a:spcBef>
            </a:pPr>
            <a:r>
              <a:rPr sz="844" dirty="0">
                <a:solidFill>
                  <a:srgbClr val="605D5C"/>
                </a:solidFill>
                <a:latin typeface="Segoe UI"/>
                <a:cs typeface="Segoe UI"/>
              </a:rPr>
              <a:t>246</a:t>
            </a:r>
            <a:endParaRPr sz="844">
              <a:solidFill>
                <a:prstClr val="black"/>
              </a:solidFill>
              <a:latin typeface="Segoe UI"/>
              <a:cs typeface="Segoe UI"/>
            </a:endParaRPr>
          </a:p>
          <a:p>
            <a:pPr marL="11906" defTabSz="857250">
              <a:spcBef>
                <a:spcPts val="286"/>
              </a:spcBef>
            </a:pPr>
            <a:r>
              <a:rPr sz="844" dirty="0">
                <a:solidFill>
                  <a:srgbClr val="605D5C"/>
                </a:solidFill>
                <a:latin typeface="Segoe UI"/>
                <a:cs typeface="Segoe UI"/>
              </a:rPr>
              <a:t>237</a:t>
            </a:r>
            <a:endParaRPr sz="844">
              <a:solidFill>
                <a:prstClr val="black"/>
              </a:solidFill>
              <a:latin typeface="Segoe UI"/>
              <a:cs typeface="Segoe UI"/>
            </a:endParaRPr>
          </a:p>
        </p:txBody>
      </p:sp>
      <p:sp>
        <p:nvSpPr>
          <p:cNvPr id="64" name="object 64"/>
          <p:cNvSpPr txBox="1"/>
          <p:nvPr/>
        </p:nvSpPr>
        <p:spPr>
          <a:xfrm>
            <a:off x="9378647" y="1748910"/>
            <a:ext cx="197644" cy="302695"/>
          </a:xfrm>
          <a:prstGeom prst="rect">
            <a:avLst/>
          </a:prstGeom>
        </p:spPr>
        <p:txBody>
          <a:bodyPr vert="horz" wrap="square" lIns="0" tIns="29766" rIns="0" bIns="0" rtlCol="0">
            <a:spAutoFit/>
          </a:bodyPr>
          <a:lstStyle/>
          <a:p>
            <a:pPr marL="11906" defTabSz="857250">
              <a:spcBef>
                <a:spcPts val="234"/>
              </a:spcBef>
            </a:pPr>
            <a:r>
              <a:rPr sz="844" dirty="0">
                <a:solidFill>
                  <a:srgbClr val="605D5C"/>
                </a:solidFill>
                <a:latin typeface="Segoe UI"/>
                <a:cs typeface="Segoe UI"/>
              </a:rPr>
              <a:t>435</a:t>
            </a:r>
            <a:endParaRPr sz="844">
              <a:solidFill>
                <a:prstClr val="black"/>
              </a:solidFill>
              <a:latin typeface="Segoe UI"/>
              <a:cs typeface="Segoe UI"/>
            </a:endParaRPr>
          </a:p>
          <a:p>
            <a:pPr marL="11906" defTabSz="857250">
              <a:spcBef>
                <a:spcPts val="136"/>
              </a:spcBef>
            </a:pPr>
            <a:r>
              <a:rPr sz="844" dirty="0">
                <a:solidFill>
                  <a:srgbClr val="605D5C"/>
                </a:solidFill>
                <a:latin typeface="Segoe UI"/>
                <a:cs typeface="Segoe UI"/>
              </a:rPr>
              <a:t>427</a:t>
            </a:r>
            <a:endParaRPr sz="844">
              <a:solidFill>
                <a:prstClr val="black"/>
              </a:solidFill>
              <a:latin typeface="Segoe UI"/>
              <a:cs typeface="Segoe UI"/>
            </a:endParaRPr>
          </a:p>
        </p:txBody>
      </p:sp>
      <p:sp>
        <p:nvSpPr>
          <p:cNvPr id="65" name="object 65"/>
          <p:cNvSpPr txBox="1"/>
          <p:nvPr/>
        </p:nvSpPr>
        <p:spPr>
          <a:xfrm>
            <a:off x="3015807" y="1936392"/>
            <a:ext cx="197644" cy="268503"/>
          </a:xfrm>
          <a:prstGeom prst="rect">
            <a:avLst/>
          </a:prstGeom>
        </p:spPr>
        <p:txBody>
          <a:bodyPr vert="horz" wrap="square" lIns="0" tIns="11906" rIns="0" bIns="0" rtlCol="0">
            <a:spAutoFit/>
          </a:bodyPr>
          <a:lstStyle/>
          <a:p>
            <a:pPr marL="11906" defTabSz="857250">
              <a:lnSpc>
                <a:spcPts val="1013"/>
              </a:lnSpc>
              <a:spcBef>
                <a:spcPts val="94"/>
              </a:spcBef>
            </a:pPr>
            <a:r>
              <a:rPr sz="844" dirty="0">
                <a:solidFill>
                  <a:srgbClr val="605D5C"/>
                </a:solidFill>
                <a:latin typeface="Segoe UI"/>
                <a:cs typeface="Segoe UI"/>
              </a:rPr>
              <a:t>439</a:t>
            </a:r>
            <a:endParaRPr sz="844">
              <a:solidFill>
                <a:prstClr val="black"/>
              </a:solidFill>
              <a:latin typeface="Segoe UI"/>
              <a:cs typeface="Segoe UI"/>
            </a:endParaRPr>
          </a:p>
          <a:p>
            <a:pPr marL="11906" defTabSz="857250">
              <a:lnSpc>
                <a:spcPts val="1013"/>
              </a:lnSpc>
            </a:pPr>
            <a:r>
              <a:rPr sz="844" dirty="0">
                <a:solidFill>
                  <a:srgbClr val="605D5C"/>
                </a:solidFill>
                <a:latin typeface="Segoe UI"/>
                <a:cs typeface="Segoe UI"/>
              </a:rPr>
              <a:t>432</a:t>
            </a:r>
            <a:endParaRPr sz="844">
              <a:solidFill>
                <a:prstClr val="black"/>
              </a:solidFill>
              <a:latin typeface="Segoe UI"/>
              <a:cs typeface="Segoe UI"/>
            </a:endParaRPr>
          </a:p>
        </p:txBody>
      </p:sp>
      <p:sp>
        <p:nvSpPr>
          <p:cNvPr id="66" name="object 66"/>
          <p:cNvSpPr txBox="1"/>
          <p:nvPr/>
        </p:nvSpPr>
        <p:spPr>
          <a:xfrm>
            <a:off x="5090646" y="998260"/>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477</a:t>
            </a:r>
            <a:endParaRPr sz="844">
              <a:solidFill>
                <a:prstClr val="black"/>
              </a:solidFill>
              <a:latin typeface="Segoe UI"/>
              <a:cs typeface="Segoe UI"/>
            </a:endParaRPr>
          </a:p>
        </p:txBody>
      </p:sp>
      <p:sp>
        <p:nvSpPr>
          <p:cNvPr id="67" name="object 67"/>
          <p:cNvSpPr txBox="1"/>
          <p:nvPr/>
        </p:nvSpPr>
        <p:spPr>
          <a:xfrm>
            <a:off x="7234646" y="2027873"/>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434</a:t>
            </a:r>
            <a:endParaRPr sz="844">
              <a:solidFill>
                <a:prstClr val="black"/>
              </a:solidFill>
              <a:latin typeface="Segoe UI"/>
              <a:cs typeface="Segoe UI"/>
            </a:endParaRPr>
          </a:p>
        </p:txBody>
      </p:sp>
      <p:sp>
        <p:nvSpPr>
          <p:cNvPr id="68" name="object 68"/>
          <p:cNvSpPr txBox="1"/>
          <p:nvPr/>
        </p:nvSpPr>
        <p:spPr>
          <a:xfrm>
            <a:off x="895945" y="815816"/>
            <a:ext cx="197644" cy="377836"/>
          </a:xfrm>
          <a:prstGeom prst="rect">
            <a:avLst/>
          </a:prstGeom>
        </p:spPr>
        <p:txBody>
          <a:bodyPr vert="horz" wrap="square" lIns="0" tIns="66080" rIns="0" bIns="0" rtlCol="0">
            <a:spAutoFit/>
          </a:bodyPr>
          <a:lstStyle/>
          <a:p>
            <a:pPr marL="11906" defTabSz="857250">
              <a:spcBef>
                <a:spcPts val="520"/>
              </a:spcBef>
            </a:pPr>
            <a:r>
              <a:rPr sz="844" dirty="0">
                <a:solidFill>
                  <a:srgbClr val="605D5C"/>
                </a:solidFill>
                <a:latin typeface="Segoe UI"/>
                <a:cs typeface="Segoe UI"/>
              </a:rPr>
              <a:t>484</a:t>
            </a:r>
            <a:endParaRPr sz="844">
              <a:solidFill>
                <a:prstClr val="black"/>
              </a:solidFill>
              <a:latin typeface="Segoe UI"/>
              <a:cs typeface="Segoe UI"/>
            </a:endParaRPr>
          </a:p>
          <a:p>
            <a:pPr marL="11906" defTabSz="857250">
              <a:spcBef>
                <a:spcPts val="427"/>
              </a:spcBef>
            </a:pPr>
            <a:r>
              <a:rPr sz="844" dirty="0">
                <a:solidFill>
                  <a:srgbClr val="605D5C"/>
                </a:solidFill>
                <a:latin typeface="Segoe UI"/>
                <a:cs typeface="Segoe UI"/>
              </a:rPr>
              <a:t>474</a:t>
            </a:r>
            <a:endParaRPr sz="844">
              <a:solidFill>
                <a:prstClr val="black"/>
              </a:solidFill>
              <a:latin typeface="Segoe UI"/>
              <a:cs typeface="Segoe UI"/>
            </a:endParaRPr>
          </a:p>
        </p:txBody>
      </p:sp>
      <p:sp>
        <p:nvSpPr>
          <p:cNvPr id="69" name="object 69"/>
          <p:cNvSpPr txBox="1"/>
          <p:nvPr/>
        </p:nvSpPr>
        <p:spPr>
          <a:xfrm>
            <a:off x="3015807" y="1272699"/>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462</a:t>
            </a:r>
            <a:endParaRPr sz="844">
              <a:solidFill>
                <a:prstClr val="black"/>
              </a:solidFill>
              <a:latin typeface="Segoe UI"/>
              <a:cs typeface="Segoe UI"/>
            </a:endParaRPr>
          </a:p>
        </p:txBody>
      </p:sp>
      <p:sp>
        <p:nvSpPr>
          <p:cNvPr id="70" name="object 70"/>
          <p:cNvSpPr txBox="1"/>
          <p:nvPr/>
        </p:nvSpPr>
        <p:spPr>
          <a:xfrm>
            <a:off x="7234646" y="1108035"/>
            <a:ext cx="197644" cy="658225"/>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471</a:t>
            </a:r>
            <a:endParaRPr sz="844">
              <a:solidFill>
                <a:prstClr val="black"/>
              </a:solidFill>
              <a:latin typeface="Segoe UI"/>
              <a:cs typeface="Segoe UI"/>
            </a:endParaRPr>
          </a:p>
          <a:p>
            <a:pPr marL="11906" defTabSz="857250">
              <a:spcBef>
                <a:spcPts val="1003"/>
              </a:spcBef>
            </a:pPr>
            <a:r>
              <a:rPr sz="844" dirty="0">
                <a:solidFill>
                  <a:srgbClr val="605D5C"/>
                </a:solidFill>
                <a:latin typeface="Segoe UI"/>
                <a:cs typeface="Segoe UI"/>
              </a:rPr>
              <a:t>457</a:t>
            </a:r>
            <a:endParaRPr sz="844">
              <a:solidFill>
                <a:prstClr val="black"/>
              </a:solidFill>
              <a:latin typeface="Segoe UI"/>
              <a:cs typeface="Segoe UI"/>
            </a:endParaRPr>
          </a:p>
          <a:p>
            <a:pPr marL="11906" defTabSz="857250">
              <a:spcBef>
                <a:spcPts val="1003"/>
              </a:spcBef>
            </a:pPr>
            <a:r>
              <a:rPr sz="844" dirty="0">
                <a:solidFill>
                  <a:srgbClr val="605D5C"/>
                </a:solidFill>
                <a:latin typeface="Segoe UI"/>
                <a:cs typeface="Segoe UI"/>
              </a:rPr>
              <a:t>443</a:t>
            </a:r>
            <a:endParaRPr sz="844">
              <a:solidFill>
                <a:prstClr val="black"/>
              </a:solidFill>
              <a:latin typeface="Segoe UI"/>
              <a:cs typeface="Segoe UI"/>
            </a:endParaRPr>
          </a:p>
        </p:txBody>
      </p:sp>
      <p:sp>
        <p:nvSpPr>
          <p:cNvPr id="71" name="object 71"/>
          <p:cNvSpPr txBox="1"/>
          <p:nvPr/>
        </p:nvSpPr>
        <p:spPr>
          <a:xfrm>
            <a:off x="3015807" y="237549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415</a:t>
            </a:r>
            <a:endParaRPr sz="844">
              <a:solidFill>
                <a:prstClr val="black"/>
              </a:solidFill>
              <a:latin typeface="Segoe UI"/>
              <a:cs typeface="Segoe UI"/>
            </a:endParaRPr>
          </a:p>
        </p:txBody>
      </p:sp>
      <p:sp>
        <p:nvSpPr>
          <p:cNvPr id="72" name="object 72"/>
          <p:cNvSpPr txBox="1"/>
          <p:nvPr/>
        </p:nvSpPr>
        <p:spPr>
          <a:xfrm>
            <a:off x="5090646" y="1644174"/>
            <a:ext cx="197644" cy="377836"/>
          </a:xfrm>
          <a:prstGeom prst="rect">
            <a:avLst/>
          </a:prstGeom>
        </p:spPr>
        <p:txBody>
          <a:bodyPr vert="horz" wrap="square" lIns="0" tIns="66080" rIns="0" bIns="0" rtlCol="0">
            <a:spAutoFit/>
          </a:bodyPr>
          <a:lstStyle/>
          <a:p>
            <a:pPr marL="11906" defTabSz="857250">
              <a:spcBef>
                <a:spcPts val="520"/>
              </a:spcBef>
            </a:pPr>
            <a:r>
              <a:rPr sz="844" dirty="0">
                <a:solidFill>
                  <a:srgbClr val="605D5C"/>
                </a:solidFill>
                <a:latin typeface="Segoe UI"/>
                <a:cs typeface="Segoe UI"/>
              </a:rPr>
              <a:t>452</a:t>
            </a:r>
            <a:endParaRPr sz="844">
              <a:solidFill>
                <a:prstClr val="black"/>
              </a:solidFill>
              <a:latin typeface="Segoe UI"/>
              <a:cs typeface="Segoe UI"/>
            </a:endParaRPr>
          </a:p>
          <a:p>
            <a:pPr marL="11906" defTabSz="857250">
              <a:spcBef>
                <a:spcPts val="427"/>
              </a:spcBef>
            </a:pPr>
            <a:r>
              <a:rPr sz="844" dirty="0">
                <a:solidFill>
                  <a:srgbClr val="605D5C"/>
                </a:solidFill>
                <a:latin typeface="Segoe UI"/>
                <a:cs typeface="Segoe UI"/>
              </a:rPr>
              <a:t>442</a:t>
            </a:r>
            <a:endParaRPr sz="844">
              <a:solidFill>
                <a:prstClr val="black"/>
              </a:solidFill>
              <a:latin typeface="Segoe UI"/>
              <a:cs typeface="Segoe UI"/>
            </a:endParaRPr>
          </a:p>
        </p:txBody>
      </p:sp>
      <p:sp>
        <p:nvSpPr>
          <p:cNvPr id="73" name="object 73"/>
          <p:cNvSpPr txBox="1"/>
          <p:nvPr/>
        </p:nvSpPr>
        <p:spPr>
          <a:xfrm>
            <a:off x="9378647" y="2187496"/>
            <a:ext cx="197644"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412</a:t>
            </a:r>
            <a:endParaRPr sz="844">
              <a:solidFill>
                <a:prstClr val="black"/>
              </a:solidFill>
              <a:latin typeface="Segoe UI"/>
              <a:cs typeface="Segoe UI"/>
            </a:endParaRPr>
          </a:p>
        </p:txBody>
      </p:sp>
      <p:sp>
        <p:nvSpPr>
          <p:cNvPr id="74" name="object 74"/>
          <p:cNvSpPr txBox="1"/>
          <p:nvPr/>
        </p:nvSpPr>
        <p:spPr>
          <a:xfrm>
            <a:off x="413743" y="400120"/>
            <a:ext cx="389930" cy="427329"/>
          </a:xfrm>
          <a:prstGeom prst="rect">
            <a:avLst/>
          </a:prstGeom>
        </p:spPr>
        <p:txBody>
          <a:bodyPr vert="horz" wrap="square" lIns="0" tIns="88106" rIns="0" bIns="0" rtlCol="0">
            <a:spAutoFit/>
          </a:bodyPr>
          <a:lstStyle/>
          <a:p>
            <a:pPr marL="11906" defTabSz="857250">
              <a:spcBef>
                <a:spcPts val="694"/>
              </a:spcBef>
            </a:pPr>
            <a:r>
              <a:rPr sz="938" b="1" dirty="0">
                <a:solidFill>
                  <a:srgbClr val="605D5C"/>
                </a:solidFill>
                <a:latin typeface="Segoe UI"/>
                <a:cs typeface="Segoe UI"/>
              </a:rPr>
              <a:t>Class</a:t>
            </a:r>
            <a:endParaRPr sz="938">
              <a:solidFill>
                <a:prstClr val="black"/>
              </a:solidFill>
              <a:latin typeface="Segoe UI"/>
              <a:cs typeface="Segoe UI"/>
            </a:endParaRPr>
          </a:p>
          <a:p>
            <a:pPr marL="204191" defTabSz="857250">
              <a:spcBef>
                <a:spcPts val="539"/>
              </a:spcBef>
            </a:pPr>
            <a:r>
              <a:rPr sz="844" dirty="0">
                <a:solidFill>
                  <a:srgbClr val="605D5C"/>
                </a:solidFill>
                <a:latin typeface="Segoe UI"/>
                <a:cs typeface="Segoe UI"/>
              </a:rPr>
              <a:t>500</a:t>
            </a:r>
            <a:endParaRPr sz="844">
              <a:solidFill>
                <a:prstClr val="black"/>
              </a:solidFill>
              <a:latin typeface="Segoe UI"/>
              <a:cs typeface="Segoe UI"/>
            </a:endParaRPr>
          </a:p>
        </p:txBody>
      </p:sp>
      <p:grpSp>
        <p:nvGrpSpPr>
          <p:cNvPr id="75" name="object 75"/>
          <p:cNvGrpSpPr/>
          <p:nvPr/>
        </p:nvGrpSpPr>
        <p:grpSpPr>
          <a:xfrm>
            <a:off x="783431" y="520184"/>
            <a:ext cx="1839516" cy="89297"/>
            <a:chOff x="657860" y="554863"/>
            <a:chExt cx="1962150" cy="95250"/>
          </a:xfrm>
        </p:grpSpPr>
        <p:pic>
          <p:nvPicPr>
            <p:cNvPr id="76" name="object 76"/>
            <p:cNvPicPr/>
            <p:nvPr/>
          </p:nvPicPr>
          <p:blipFill>
            <a:blip r:embed="rId2" cstate="print"/>
            <a:stretch>
              <a:fillRect/>
            </a:stretch>
          </p:blipFill>
          <p:spPr>
            <a:xfrm>
              <a:off x="657860" y="554863"/>
              <a:ext cx="95249" cy="95249"/>
            </a:xfrm>
            <a:prstGeom prst="rect">
              <a:avLst/>
            </a:prstGeom>
          </p:spPr>
        </p:pic>
        <p:pic>
          <p:nvPicPr>
            <p:cNvPr id="77" name="object 77"/>
            <p:cNvPicPr/>
            <p:nvPr/>
          </p:nvPicPr>
          <p:blipFill>
            <a:blip r:embed="rId3" cstate="print"/>
            <a:stretch>
              <a:fillRect/>
            </a:stretch>
          </p:blipFill>
          <p:spPr>
            <a:xfrm>
              <a:off x="1257935" y="554863"/>
              <a:ext cx="95249" cy="95249"/>
            </a:xfrm>
            <a:prstGeom prst="rect">
              <a:avLst/>
            </a:prstGeom>
          </p:spPr>
        </p:pic>
        <p:pic>
          <p:nvPicPr>
            <p:cNvPr id="78" name="object 78"/>
            <p:cNvPicPr/>
            <p:nvPr/>
          </p:nvPicPr>
          <p:blipFill>
            <a:blip r:embed="rId4" cstate="print"/>
            <a:stretch>
              <a:fillRect/>
            </a:stretch>
          </p:blipFill>
          <p:spPr>
            <a:xfrm>
              <a:off x="1877060" y="554863"/>
              <a:ext cx="95249" cy="95249"/>
            </a:xfrm>
            <a:prstGeom prst="rect">
              <a:avLst/>
            </a:prstGeom>
          </p:spPr>
        </p:pic>
        <p:pic>
          <p:nvPicPr>
            <p:cNvPr id="79" name="object 79"/>
            <p:cNvPicPr/>
            <p:nvPr/>
          </p:nvPicPr>
          <p:blipFill>
            <a:blip r:embed="rId5" cstate="print"/>
            <a:stretch>
              <a:fillRect/>
            </a:stretch>
          </p:blipFill>
          <p:spPr>
            <a:xfrm>
              <a:off x="2524760" y="554863"/>
              <a:ext cx="95249" cy="95249"/>
            </a:xfrm>
            <a:prstGeom prst="rect">
              <a:avLst/>
            </a:prstGeom>
          </p:spPr>
        </p:pic>
      </p:grpSp>
      <p:sp>
        <p:nvSpPr>
          <p:cNvPr id="80" name="object 80"/>
          <p:cNvSpPr txBox="1"/>
          <p:nvPr/>
        </p:nvSpPr>
        <p:spPr>
          <a:xfrm>
            <a:off x="874877" y="476280"/>
            <a:ext cx="2600325" cy="414505"/>
          </a:xfrm>
          <a:prstGeom prst="rect">
            <a:avLst/>
          </a:prstGeom>
        </p:spPr>
        <p:txBody>
          <a:bodyPr vert="horz" wrap="square" lIns="0" tIns="11906" rIns="0" bIns="0" rtlCol="0">
            <a:spAutoFit/>
          </a:bodyPr>
          <a:lstStyle/>
          <a:p>
            <a:pPr marL="11906" defTabSz="857250">
              <a:spcBef>
                <a:spcPts val="94"/>
              </a:spcBef>
              <a:tabLst>
                <a:tab pos="575667" algn="l"/>
                <a:tab pos="1160859" algn="l"/>
                <a:tab pos="1764505" algn="l"/>
              </a:tabLst>
            </a:pPr>
            <a:r>
              <a:rPr sz="938" dirty="0">
                <a:solidFill>
                  <a:srgbClr val="605D5C"/>
                </a:solidFill>
                <a:latin typeface="Segoe UI"/>
                <a:cs typeface="Segoe UI"/>
              </a:rPr>
              <a:t>Change	Incident	Problem	Service</a:t>
            </a:r>
            <a:r>
              <a:rPr sz="938" spc="-5" dirty="0">
                <a:solidFill>
                  <a:srgbClr val="605D5C"/>
                </a:solidFill>
                <a:latin typeface="Segoe UI"/>
                <a:cs typeface="Segoe UI"/>
              </a:rPr>
              <a:t> </a:t>
            </a:r>
            <a:r>
              <a:rPr sz="938" spc="-28" dirty="0">
                <a:solidFill>
                  <a:srgbClr val="605D5C"/>
                </a:solidFill>
                <a:latin typeface="Segoe UI"/>
                <a:cs typeface="Segoe UI"/>
              </a:rPr>
              <a:t>R</a:t>
            </a:r>
            <a:r>
              <a:rPr sz="938" dirty="0">
                <a:solidFill>
                  <a:srgbClr val="605D5C"/>
                </a:solidFill>
                <a:latin typeface="Segoe UI"/>
                <a:cs typeface="Segoe UI"/>
              </a:rPr>
              <a:t>equest</a:t>
            </a:r>
            <a:endParaRPr sz="938">
              <a:solidFill>
                <a:prstClr val="black"/>
              </a:solidFill>
              <a:latin typeface="Segoe UI"/>
              <a:cs typeface="Segoe UI"/>
            </a:endParaRPr>
          </a:p>
          <a:p>
            <a:pPr marL="32742" defTabSz="857250">
              <a:spcBef>
                <a:spcPts val="952"/>
              </a:spcBef>
            </a:pPr>
            <a:r>
              <a:rPr sz="844" dirty="0">
                <a:solidFill>
                  <a:srgbClr val="605D5C"/>
                </a:solidFill>
                <a:latin typeface="Segoe UI"/>
                <a:cs typeface="Segoe UI"/>
              </a:rPr>
              <a:t>499</a:t>
            </a:r>
            <a:endParaRPr sz="844">
              <a:solidFill>
                <a:prstClr val="black"/>
              </a:solidFill>
              <a:latin typeface="Segoe UI"/>
              <a:cs typeface="Segoe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r>
              <a:rPr lang="en-US" dirty="0"/>
              <a:t>Monthly Deployment Success vs Failures</a:t>
            </a: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r>
              <a:rPr lang="en-US" dirty="0"/>
              <a:t>The graph presents the monthly count of successful deployments versus failed deployments from May to October 2023. A clear trend can be observed, failed deployments are steadily higher than successful. Also the number of successful deployments and failed deployments generally maintains steady until the 4</a:t>
            </a:r>
            <a:r>
              <a:rPr lang="en-US" baseline="30000" dirty="0"/>
              <a:t>th</a:t>
            </a:r>
            <a:r>
              <a:rPr lang="en-US" dirty="0"/>
              <a:t> quarter where they subsequently nose dive. This visualization provides a comparative overview of deployment outcomes within the sample dataset.</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329859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4" name="object 4"/>
          <p:cNvSpPr/>
          <p:nvPr/>
        </p:nvSpPr>
        <p:spPr>
          <a:xfrm>
            <a:off x="88106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 name="object 5"/>
          <p:cNvSpPr/>
          <p:nvPr/>
        </p:nvSpPr>
        <p:spPr>
          <a:xfrm>
            <a:off x="934641"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 name="object 6"/>
          <p:cNvSpPr/>
          <p:nvPr/>
        </p:nvSpPr>
        <p:spPr>
          <a:xfrm>
            <a:off x="988219"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 name="object 7"/>
          <p:cNvSpPr/>
          <p:nvPr/>
        </p:nvSpPr>
        <p:spPr>
          <a:xfrm>
            <a:off x="1041797"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 name="object 8"/>
          <p:cNvSpPr/>
          <p:nvPr/>
        </p:nvSpPr>
        <p:spPr>
          <a:xfrm>
            <a:off x="1095375"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 name="object 9"/>
          <p:cNvSpPr/>
          <p:nvPr/>
        </p:nvSpPr>
        <p:spPr>
          <a:xfrm>
            <a:off x="114895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 name="object 10"/>
          <p:cNvSpPr/>
          <p:nvPr/>
        </p:nvSpPr>
        <p:spPr>
          <a:xfrm>
            <a:off x="120253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 name="object 11"/>
          <p:cNvSpPr/>
          <p:nvPr/>
        </p:nvSpPr>
        <p:spPr>
          <a:xfrm>
            <a:off x="1256110"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 name="object 12"/>
          <p:cNvSpPr/>
          <p:nvPr/>
        </p:nvSpPr>
        <p:spPr>
          <a:xfrm>
            <a:off x="1309688"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 name="object 13"/>
          <p:cNvSpPr/>
          <p:nvPr/>
        </p:nvSpPr>
        <p:spPr>
          <a:xfrm>
            <a:off x="1363266"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 name="object 14"/>
          <p:cNvSpPr/>
          <p:nvPr/>
        </p:nvSpPr>
        <p:spPr>
          <a:xfrm>
            <a:off x="1416844"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 name="object 15"/>
          <p:cNvSpPr/>
          <p:nvPr/>
        </p:nvSpPr>
        <p:spPr>
          <a:xfrm>
            <a:off x="147042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6" name="object 16"/>
          <p:cNvSpPr/>
          <p:nvPr/>
        </p:nvSpPr>
        <p:spPr>
          <a:xfrm>
            <a:off x="1524000"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7" name="object 17"/>
          <p:cNvSpPr/>
          <p:nvPr/>
        </p:nvSpPr>
        <p:spPr>
          <a:xfrm>
            <a:off x="11114485"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8" name="object 18"/>
          <p:cNvSpPr/>
          <p:nvPr/>
        </p:nvSpPr>
        <p:spPr>
          <a:xfrm>
            <a:off x="1116806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9" name="object 19"/>
          <p:cNvSpPr/>
          <p:nvPr/>
        </p:nvSpPr>
        <p:spPr>
          <a:xfrm>
            <a:off x="11221641"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0" name="object 20"/>
          <p:cNvSpPr/>
          <p:nvPr/>
        </p:nvSpPr>
        <p:spPr>
          <a:xfrm>
            <a:off x="11275219"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1" name="object 21"/>
          <p:cNvSpPr/>
          <p:nvPr/>
        </p:nvSpPr>
        <p:spPr>
          <a:xfrm>
            <a:off x="11328797"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2" name="object 22"/>
          <p:cNvSpPr/>
          <p:nvPr/>
        </p:nvSpPr>
        <p:spPr>
          <a:xfrm>
            <a:off x="11382375"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3" name="object 23"/>
          <p:cNvSpPr/>
          <p:nvPr/>
        </p:nvSpPr>
        <p:spPr>
          <a:xfrm>
            <a:off x="11435953"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4" name="object 24"/>
          <p:cNvSpPr/>
          <p:nvPr/>
        </p:nvSpPr>
        <p:spPr>
          <a:xfrm>
            <a:off x="1148953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5" name="object 25"/>
          <p:cNvSpPr/>
          <p:nvPr/>
        </p:nvSpPr>
        <p:spPr>
          <a:xfrm>
            <a:off x="11543110"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6" name="object 26"/>
          <p:cNvSpPr/>
          <p:nvPr/>
        </p:nvSpPr>
        <p:spPr>
          <a:xfrm>
            <a:off x="11596688"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7" name="object 27"/>
          <p:cNvSpPr/>
          <p:nvPr/>
        </p:nvSpPr>
        <p:spPr>
          <a:xfrm>
            <a:off x="11650266"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8" name="object 28"/>
          <p:cNvSpPr/>
          <p:nvPr/>
        </p:nvSpPr>
        <p:spPr>
          <a:xfrm>
            <a:off x="11703844"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29" name="object 29"/>
          <p:cNvSpPr/>
          <p:nvPr/>
        </p:nvSpPr>
        <p:spPr>
          <a:xfrm>
            <a:off x="11757422" y="57577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grpSp>
        <p:nvGrpSpPr>
          <p:cNvPr id="30" name="object 30"/>
          <p:cNvGrpSpPr/>
          <p:nvPr/>
        </p:nvGrpSpPr>
        <p:grpSpPr>
          <a:xfrm>
            <a:off x="1577579" y="754559"/>
            <a:ext cx="9492258" cy="5191720"/>
            <a:chOff x="1504950" y="804862"/>
            <a:chExt cx="10125075" cy="5537835"/>
          </a:xfrm>
        </p:grpSpPr>
        <p:sp>
          <p:nvSpPr>
            <p:cNvPr id="31" name="object 31"/>
            <p:cNvSpPr/>
            <p:nvPr/>
          </p:nvSpPr>
          <p:spPr>
            <a:xfrm>
              <a:off x="1504950" y="614160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2" name="object 32"/>
            <p:cNvSpPr/>
            <p:nvPr/>
          </p:nvSpPr>
          <p:spPr>
            <a:xfrm>
              <a:off x="5505450" y="614160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3" name="object 33"/>
            <p:cNvSpPr/>
            <p:nvPr/>
          </p:nvSpPr>
          <p:spPr>
            <a:xfrm>
              <a:off x="1504950" y="4811001"/>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1552575" y="0"/>
                  </a:moveTo>
                  <a:lnTo>
                    <a:pt x="1543050" y="0"/>
                  </a:lnTo>
                  <a:lnTo>
                    <a:pt x="1543050" y="9525"/>
                  </a:lnTo>
                  <a:lnTo>
                    <a:pt x="1552575" y="9525"/>
                  </a:lnTo>
                  <a:lnTo>
                    <a:pt x="1552575" y="0"/>
                  </a:lnTo>
                  <a:close/>
                </a:path>
                <a:path w="10125075" h="1340485">
                  <a:moveTo>
                    <a:pt x="1609725" y="0"/>
                  </a:moveTo>
                  <a:lnTo>
                    <a:pt x="1600200" y="0"/>
                  </a:lnTo>
                  <a:lnTo>
                    <a:pt x="1600200" y="9525"/>
                  </a:lnTo>
                  <a:lnTo>
                    <a:pt x="1609725" y="9525"/>
                  </a:lnTo>
                  <a:lnTo>
                    <a:pt x="1609725" y="0"/>
                  </a:lnTo>
                  <a:close/>
                </a:path>
                <a:path w="10125075" h="1340485">
                  <a:moveTo>
                    <a:pt x="1666875" y="0"/>
                  </a:moveTo>
                  <a:lnTo>
                    <a:pt x="1657350" y="0"/>
                  </a:lnTo>
                  <a:lnTo>
                    <a:pt x="1657350" y="9525"/>
                  </a:lnTo>
                  <a:lnTo>
                    <a:pt x="1666875" y="9525"/>
                  </a:lnTo>
                  <a:lnTo>
                    <a:pt x="1666875" y="0"/>
                  </a:lnTo>
                  <a:close/>
                </a:path>
                <a:path w="10125075" h="1340485">
                  <a:moveTo>
                    <a:pt x="1724025" y="0"/>
                  </a:moveTo>
                  <a:lnTo>
                    <a:pt x="1714500" y="0"/>
                  </a:lnTo>
                  <a:lnTo>
                    <a:pt x="1714500" y="9525"/>
                  </a:lnTo>
                  <a:lnTo>
                    <a:pt x="1724025" y="9525"/>
                  </a:lnTo>
                  <a:lnTo>
                    <a:pt x="1724025" y="0"/>
                  </a:lnTo>
                  <a:close/>
                </a:path>
                <a:path w="10125075" h="1340485">
                  <a:moveTo>
                    <a:pt x="1781175" y="0"/>
                  </a:moveTo>
                  <a:lnTo>
                    <a:pt x="1771650" y="0"/>
                  </a:lnTo>
                  <a:lnTo>
                    <a:pt x="1771650" y="9525"/>
                  </a:lnTo>
                  <a:lnTo>
                    <a:pt x="1781175" y="9525"/>
                  </a:lnTo>
                  <a:lnTo>
                    <a:pt x="1781175" y="0"/>
                  </a:lnTo>
                  <a:close/>
                </a:path>
                <a:path w="10125075" h="1340485">
                  <a:moveTo>
                    <a:pt x="1838325" y="0"/>
                  </a:moveTo>
                  <a:lnTo>
                    <a:pt x="1828800" y="0"/>
                  </a:lnTo>
                  <a:lnTo>
                    <a:pt x="1828800" y="9525"/>
                  </a:lnTo>
                  <a:lnTo>
                    <a:pt x="1838325" y="9525"/>
                  </a:lnTo>
                  <a:lnTo>
                    <a:pt x="1838325" y="0"/>
                  </a:lnTo>
                  <a:close/>
                </a:path>
                <a:path w="10125075" h="1340485">
                  <a:moveTo>
                    <a:pt x="8010525" y="1330604"/>
                  </a:moveTo>
                  <a:lnTo>
                    <a:pt x="8001000" y="1330604"/>
                  </a:lnTo>
                  <a:lnTo>
                    <a:pt x="8001000" y="1340129"/>
                  </a:lnTo>
                  <a:lnTo>
                    <a:pt x="8010525" y="1340129"/>
                  </a:lnTo>
                  <a:lnTo>
                    <a:pt x="8010525" y="1330604"/>
                  </a:lnTo>
                  <a:close/>
                </a:path>
                <a:path w="10125075" h="1340485">
                  <a:moveTo>
                    <a:pt x="8067675" y="1330604"/>
                  </a:moveTo>
                  <a:lnTo>
                    <a:pt x="8058150" y="1330604"/>
                  </a:lnTo>
                  <a:lnTo>
                    <a:pt x="8058150" y="1340129"/>
                  </a:lnTo>
                  <a:lnTo>
                    <a:pt x="8067675" y="1340129"/>
                  </a:lnTo>
                  <a:lnTo>
                    <a:pt x="8067675" y="1330604"/>
                  </a:lnTo>
                  <a:close/>
                </a:path>
                <a:path w="10125075" h="1340485">
                  <a:moveTo>
                    <a:pt x="8124825" y="1330604"/>
                  </a:moveTo>
                  <a:lnTo>
                    <a:pt x="8115300" y="1330604"/>
                  </a:lnTo>
                  <a:lnTo>
                    <a:pt x="8115300" y="1340129"/>
                  </a:lnTo>
                  <a:lnTo>
                    <a:pt x="8124825" y="1340129"/>
                  </a:lnTo>
                  <a:lnTo>
                    <a:pt x="8124825" y="1330604"/>
                  </a:lnTo>
                  <a:close/>
                </a:path>
                <a:path w="10125075" h="1340485">
                  <a:moveTo>
                    <a:pt x="8181975" y="1330604"/>
                  </a:moveTo>
                  <a:lnTo>
                    <a:pt x="8172450" y="1330604"/>
                  </a:lnTo>
                  <a:lnTo>
                    <a:pt x="8172450" y="1340129"/>
                  </a:lnTo>
                  <a:lnTo>
                    <a:pt x="8181975" y="1340129"/>
                  </a:lnTo>
                  <a:lnTo>
                    <a:pt x="8181975" y="1330604"/>
                  </a:lnTo>
                  <a:close/>
                </a:path>
                <a:path w="10125075" h="1340485">
                  <a:moveTo>
                    <a:pt x="8239125" y="1330604"/>
                  </a:moveTo>
                  <a:lnTo>
                    <a:pt x="8229600" y="1330604"/>
                  </a:lnTo>
                  <a:lnTo>
                    <a:pt x="8229600" y="1340129"/>
                  </a:lnTo>
                  <a:lnTo>
                    <a:pt x="8239125" y="1340129"/>
                  </a:lnTo>
                  <a:lnTo>
                    <a:pt x="8239125" y="1330604"/>
                  </a:lnTo>
                  <a:close/>
                </a:path>
                <a:path w="10125075" h="1340485">
                  <a:moveTo>
                    <a:pt x="8296275" y="1330604"/>
                  </a:moveTo>
                  <a:lnTo>
                    <a:pt x="8286750" y="1330604"/>
                  </a:lnTo>
                  <a:lnTo>
                    <a:pt x="8286750" y="1340129"/>
                  </a:lnTo>
                  <a:lnTo>
                    <a:pt x="8296275" y="1340129"/>
                  </a:lnTo>
                  <a:lnTo>
                    <a:pt x="8296275" y="1330604"/>
                  </a:lnTo>
                  <a:close/>
                </a:path>
                <a:path w="10125075" h="1340485">
                  <a:moveTo>
                    <a:pt x="8353425" y="1330604"/>
                  </a:moveTo>
                  <a:lnTo>
                    <a:pt x="8343900" y="1330604"/>
                  </a:lnTo>
                  <a:lnTo>
                    <a:pt x="8343900" y="1340129"/>
                  </a:lnTo>
                  <a:lnTo>
                    <a:pt x="8353425" y="1340129"/>
                  </a:lnTo>
                  <a:lnTo>
                    <a:pt x="8353425" y="1330604"/>
                  </a:lnTo>
                  <a:close/>
                </a:path>
                <a:path w="10125075" h="1340485">
                  <a:moveTo>
                    <a:pt x="8410575" y="1330604"/>
                  </a:moveTo>
                  <a:lnTo>
                    <a:pt x="8401050" y="1330604"/>
                  </a:lnTo>
                  <a:lnTo>
                    <a:pt x="8401050" y="1340129"/>
                  </a:lnTo>
                  <a:lnTo>
                    <a:pt x="8410575" y="1340129"/>
                  </a:lnTo>
                  <a:lnTo>
                    <a:pt x="8410575" y="1330604"/>
                  </a:lnTo>
                  <a:close/>
                </a:path>
                <a:path w="10125075" h="1340485">
                  <a:moveTo>
                    <a:pt x="8467725" y="1330604"/>
                  </a:moveTo>
                  <a:lnTo>
                    <a:pt x="8458200" y="1330604"/>
                  </a:lnTo>
                  <a:lnTo>
                    <a:pt x="8458200" y="1340129"/>
                  </a:lnTo>
                  <a:lnTo>
                    <a:pt x="8467725" y="1340129"/>
                  </a:lnTo>
                  <a:lnTo>
                    <a:pt x="8467725" y="1330604"/>
                  </a:lnTo>
                  <a:close/>
                </a:path>
                <a:path w="10125075" h="1340485">
                  <a:moveTo>
                    <a:pt x="8524875" y="1330604"/>
                  </a:moveTo>
                  <a:lnTo>
                    <a:pt x="8515350" y="1330604"/>
                  </a:lnTo>
                  <a:lnTo>
                    <a:pt x="8515350" y="1340129"/>
                  </a:lnTo>
                  <a:lnTo>
                    <a:pt x="8524875" y="1340129"/>
                  </a:lnTo>
                  <a:lnTo>
                    <a:pt x="8524875" y="1330604"/>
                  </a:lnTo>
                  <a:close/>
                </a:path>
                <a:path w="10125075" h="1340485">
                  <a:moveTo>
                    <a:pt x="8582025" y="1330604"/>
                  </a:moveTo>
                  <a:lnTo>
                    <a:pt x="8572500" y="1330604"/>
                  </a:lnTo>
                  <a:lnTo>
                    <a:pt x="8572500" y="1340129"/>
                  </a:lnTo>
                  <a:lnTo>
                    <a:pt x="8582025" y="1340129"/>
                  </a:lnTo>
                  <a:lnTo>
                    <a:pt x="8582025" y="1330604"/>
                  </a:lnTo>
                  <a:close/>
                </a:path>
                <a:path w="10125075" h="1340485">
                  <a:moveTo>
                    <a:pt x="8639175" y="1330604"/>
                  </a:moveTo>
                  <a:lnTo>
                    <a:pt x="8629650" y="1330604"/>
                  </a:lnTo>
                  <a:lnTo>
                    <a:pt x="8629650" y="1340129"/>
                  </a:lnTo>
                  <a:lnTo>
                    <a:pt x="8639175" y="1340129"/>
                  </a:lnTo>
                  <a:lnTo>
                    <a:pt x="8639175" y="1330604"/>
                  </a:lnTo>
                  <a:close/>
                </a:path>
                <a:path w="10125075" h="1340485">
                  <a:moveTo>
                    <a:pt x="8696325" y="1330604"/>
                  </a:moveTo>
                  <a:lnTo>
                    <a:pt x="8686800" y="1330604"/>
                  </a:lnTo>
                  <a:lnTo>
                    <a:pt x="8686800" y="1340129"/>
                  </a:lnTo>
                  <a:lnTo>
                    <a:pt x="8696325" y="1340129"/>
                  </a:lnTo>
                  <a:lnTo>
                    <a:pt x="8696325" y="1330604"/>
                  </a:lnTo>
                  <a:close/>
                </a:path>
                <a:path w="10125075" h="1340485">
                  <a:moveTo>
                    <a:pt x="8753475" y="1330604"/>
                  </a:moveTo>
                  <a:lnTo>
                    <a:pt x="8743950" y="1330604"/>
                  </a:lnTo>
                  <a:lnTo>
                    <a:pt x="8743950" y="1340129"/>
                  </a:lnTo>
                  <a:lnTo>
                    <a:pt x="8753475" y="1340129"/>
                  </a:lnTo>
                  <a:lnTo>
                    <a:pt x="8753475" y="1330604"/>
                  </a:lnTo>
                  <a:close/>
                </a:path>
                <a:path w="10125075" h="1340485">
                  <a:moveTo>
                    <a:pt x="8810625" y="1330604"/>
                  </a:moveTo>
                  <a:lnTo>
                    <a:pt x="8801100" y="1330604"/>
                  </a:lnTo>
                  <a:lnTo>
                    <a:pt x="8801100" y="1340129"/>
                  </a:lnTo>
                  <a:lnTo>
                    <a:pt x="8810625" y="1340129"/>
                  </a:lnTo>
                  <a:lnTo>
                    <a:pt x="8810625" y="1330604"/>
                  </a:lnTo>
                  <a:close/>
                </a:path>
                <a:path w="10125075" h="1340485">
                  <a:moveTo>
                    <a:pt x="8867775" y="1330604"/>
                  </a:moveTo>
                  <a:lnTo>
                    <a:pt x="8858250" y="1330604"/>
                  </a:lnTo>
                  <a:lnTo>
                    <a:pt x="8858250" y="1340129"/>
                  </a:lnTo>
                  <a:lnTo>
                    <a:pt x="8867775" y="1340129"/>
                  </a:lnTo>
                  <a:lnTo>
                    <a:pt x="8867775" y="1330604"/>
                  </a:lnTo>
                  <a:close/>
                </a:path>
                <a:path w="10125075" h="1340485">
                  <a:moveTo>
                    <a:pt x="8924925" y="1330604"/>
                  </a:moveTo>
                  <a:lnTo>
                    <a:pt x="8915400" y="1330604"/>
                  </a:lnTo>
                  <a:lnTo>
                    <a:pt x="8915400" y="1340129"/>
                  </a:lnTo>
                  <a:lnTo>
                    <a:pt x="8924925" y="1340129"/>
                  </a:lnTo>
                  <a:lnTo>
                    <a:pt x="8924925" y="1330604"/>
                  </a:lnTo>
                  <a:close/>
                </a:path>
                <a:path w="10125075" h="1340485">
                  <a:moveTo>
                    <a:pt x="8982075" y="1330604"/>
                  </a:moveTo>
                  <a:lnTo>
                    <a:pt x="8972550" y="1330604"/>
                  </a:lnTo>
                  <a:lnTo>
                    <a:pt x="8972550" y="1340129"/>
                  </a:lnTo>
                  <a:lnTo>
                    <a:pt x="8982075" y="1340129"/>
                  </a:lnTo>
                  <a:lnTo>
                    <a:pt x="8982075" y="1330604"/>
                  </a:lnTo>
                  <a:close/>
                </a:path>
                <a:path w="10125075" h="1340485">
                  <a:moveTo>
                    <a:pt x="9039225" y="1330604"/>
                  </a:moveTo>
                  <a:lnTo>
                    <a:pt x="9029700" y="1330604"/>
                  </a:lnTo>
                  <a:lnTo>
                    <a:pt x="9029700" y="1340129"/>
                  </a:lnTo>
                  <a:lnTo>
                    <a:pt x="9039225" y="1340129"/>
                  </a:lnTo>
                  <a:lnTo>
                    <a:pt x="9039225" y="1330604"/>
                  </a:lnTo>
                  <a:close/>
                </a:path>
                <a:path w="10125075" h="1340485">
                  <a:moveTo>
                    <a:pt x="9096375" y="1330604"/>
                  </a:moveTo>
                  <a:lnTo>
                    <a:pt x="9086850" y="1330604"/>
                  </a:lnTo>
                  <a:lnTo>
                    <a:pt x="9086850" y="1340129"/>
                  </a:lnTo>
                  <a:lnTo>
                    <a:pt x="9096375" y="1340129"/>
                  </a:lnTo>
                  <a:lnTo>
                    <a:pt x="9096375" y="1330604"/>
                  </a:lnTo>
                  <a:close/>
                </a:path>
                <a:path w="10125075" h="1340485">
                  <a:moveTo>
                    <a:pt x="9153525" y="1330604"/>
                  </a:moveTo>
                  <a:lnTo>
                    <a:pt x="9144000" y="1330604"/>
                  </a:lnTo>
                  <a:lnTo>
                    <a:pt x="9144000" y="1340129"/>
                  </a:lnTo>
                  <a:lnTo>
                    <a:pt x="9153525" y="1340129"/>
                  </a:lnTo>
                  <a:lnTo>
                    <a:pt x="9153525" y="1330604"/>
                  </a:lnTo>
                  <a:close/>
                </a:path>
                <a:path w="10125075" h="1340485">
                  <a:moveTo>
                    <a:pt x="9210675" y="1330604"/>
                  </a:moveTo>
                  <a:lnTo>
                    <a:pt x="9201150" y="1330604"/>
                  </a:lnTo>
                  <a:lnTo>
                    <a:pt x="9201150" y="1340129"/>
                  </a:lnTo>
                  <a:lnTo>
                    <a:pt x="9210675" y="1340129"/>
                  </a:lnTo>
                  <a:lnTo>
                    <a:pt x="9210675" y="1330604"/>
                  </a:lnTo>
                  <a:close/>
                </a:path>
                <a:path w="10125075" h="1340485">
                  <a:moveTo>
                    <a:pt x="9267825" y="1330604"/>
                  </a:moveTo>
                  <a:lnTo>
                    <a:pt x="9258300" y="1330604"/>
                  </a:lnTo>
                  <a:lnTo>
                    <a:pt x="9258300" y="1340129"/>
                  </a:lnTo>
                  <a:lnTo>
                    <a:pt x="9267825" y="1340129"/>
                  </a:lnTo>
                  <a:lnTo>
                    <a:pt x="9267825" y="1330604"/>
                  </a:lnTo>
                  <a:close/>
                </a:path>
                <a:path w="10125075" h="1340485">
                  <a:moveTo>
                    <a:pt x="9324975" y="1330604"/>
                  </a:moveTo>
                  <a:lnTo>
                    <a:pt x="9315450" y="1330604"/>
                  </a:lnTo>
                  <a:lnTo>
                    <a:pt x="9315450" y="1340129"/>
                  </a:lnTo>
                  <a:lnTo>
                    <a:pt x="9324975" y="1340129"/>
                  </a:lnTo>
                  <a:lnTo>
                    <a:pt x="9324975" y="1330604"/>
                  </a:lnTo>
                  <a:close/>
                </a:path>
                <a:path w="10125075" h="1340485">
                  <a:moveTo>
                    <a:pt x="9382125" y="1330604"/>
                  </a:moveTo>
                  <a:lnTo>
                    <a:pt x="9372600" y="1330604"/>
                  </a:lnTo>
                  <a:lnTo>
                    <a:pt x="9372600" y="1340129"/>
                  </a:lnTo>
                  <a:lnTo>
                    <a:pt x="9382125" y="1340129"/>
                  </a:lnTo>
                  <a:lnTo>
                    <a:pt x="9382125" y="1330604"/>
                  </a:lnTo>
                  <a:close/>
                </a:path>
                <a:path w="10125075" h="1340485">
                  <a:moveTo>
                    <a:pt x="9439275" y="1330604"/>
                  </a:moveTo>
                  <a:lnTo>
                    <a:pt x="9429750" y="1330604"/>
                  </a:lnTo>
                  <a:lnTo>
                    <a:pt x="9429750" y="1340129"/>
                  </a:lnTo>
                  <a:lnTo>
                    <a:pt x="9439275" y="1340129"/>
                  </a:lnTo>
                  <a:lnTo>
                    <a:pt x="9439275" y="1330604"/>
                  </a:lnTo>
                  <a:close/>
                </a:path>
                <a:path w="10125075" h="1340485">
                  <a:moveTo>
                    <a:pt x="9496425" y="1330604"/>
                  </a:moveTo>
                  <a:lnTo>
                    <a:pt x="9486900" y="1330604"/>
                  </a:lnTo>
                  <a:lnTo>
                    <a:pt x="9486900" y="1340129"/>
                  </a:lnTo>
                  <a:lnTo>
                    <a:pt x="9496425" y="1340129"/>
                  </a:lnTo>
                  <a:lnTo>
                    <a:pt x="9496425" y="1330604"/>
                  </a:lnTo>
                  <a:close/>
                </a:path>
                <a:path w="10125075" h="1340485">
                  <a:moveTo>
                    <a:pt x="9553575" y="1330604"/>
                  </a:moveTo>
                  <a:lnTo>
                    <a:pt x="9544050" y="1330604"/>
                  </a:lnTo>
                  <a:lnTo>
                    <a:pt x="9544050" y="1340129"/>
                  </a:lnTo>
                  <a:lnTo>
                    <a:pt x="9553575" y="1340129"/>
                  </a:lnTo>
                  <a:lnTo>
                    <a:pt x="9553575" y="1330604"/>
                  </a:lnTo>
                  <a:close/>
                </a:path>
                <a:path w="10125075" h="1340485">
                  <a:moveTo>
                    <a:pt x="9610725" y="1330604"/>
                  </a:moveTo>
                  <a:lnTo>
                    <a:pt x="9601200" y="1330604"/>
                  </a:lnTo>
                  <a:lnTo>
                    <a:pt x="9601200" y="1340129"/>
                  </a:lnTo>
                  <a:lnTo>
                    <a:pt x="9610725" y="1340129"/>
                  </a:lnTo>
                  <a:lnTo>
                    <a:pt x="9610725" y="1330604"/>
                  </a:lnTo>
                  <a:close/>
                </a:path>
                <a:path w="10125075" h="1340485">
                  <a:moveTo>
                    <a:pt x="9667875" y="1330604"/>
                  </a:moveTo>
                  <a:lnTo>
                    <a:pt x="9658350" y="1330604"/>
                  </a:lnTo>
                  <a:lnTo>
                    <a:pt x="9658350" y="1340129"/>
                  </a:lnTo>
                  <a:lnTo>
                    <a:pt x="9667875" y="1340129"/>
                  </a:lnTo>
                  <a:lnTo>
                    <a:pt x="9667875" y="1330604"/>
                  </a:lnTo>
                  <a:close/>
                </a:path>
                <a:path w="10125075" h="1340485">
                  <a:moveTo>
                    <a:pt x="9725025" y="1330604"/>
                  </a:moveTo>
                  <a:lnTo>
                    <a:pt x="9715500" y="1330604"/>
                  </a:lnTo>
                  <a:lnTo>
                    <a:pt x="9715500" y="1340129"/>
                  </a:lnTo>
                  <a:lnTo>
                    <a:pt x="9725025" y="1340129"/>
                  </a:lnTo>
                  <a:lnTo>
                    <a:pt x="9725025" y="1330604"/>
                  </a:lnTo>
                  <a:close/>
                </a:path>
                <a:path w="10125075" h="1340485">
                  <a:moveTo>
                    <a:pt x="9782175" y="1330604"/>
                  </a:moveTo>
                  <a:lnTo>
                    <a:pt x="9772650" y="1330604"/>
                  </a:lnTo>
                  <a:lnTo>
                    <a:pt x="9772650" y="1340129"/>
                  </a:lnTo>
                  <a:lnTo>
                    <a:pt x="9782175" y="1340129"/>
                  </a:lnTo>
                  <a:lnTo>
                    <a:pt x="9782175" y="1330604"/>
                  </a:lnTo>
                  <a:close/>
                </a:path>
                <a:path w="10125075" h="1340485">
                  <a:moveTo>
                    <a:pt x="9839325" y="1330604"/>
                  </a:moveTo>
                  <a:lnTo>
                    <a:pt x="9829800" y="1330604"/>
                  </a:lnTo>
                  <a:lnTo>
                    <a:pt x="9829800" y="1340129"/>
                  </a:lnTo>
                  <a:lnTo>
                    <a:pt x="9839325" y="1340129"/>
                  </a:lnTo>
                  <a:lnTo>
                    <a:pt x="9839325" y="1330604"/>
                  </a:lnTo>
                  <a:close/>
                </a:path>
                <a:path w="10125075" h="1340485">
                  <a:moveTo>
                    <a:pt x="9896475" y="1330604"/>
                  </a:moveTo>
                  <a:lnTo>
                    <a:pt x="9886950" y="1330604"/>
                  </a:lnTo>
                  <a:lnTo>
                    <a:pt x="9886950" y="1340129"/>
                  </a:lnTo>
                  <a:lnTo>
                    <a:pt x="9896475" y="1340129"/>
                  </a:lnTo>
                  <a:lnTo>
                    <a:pt x="9896475" y="1330604"/>
                  </a:lnTo>
                  <a:close/>
                </a:path>
                <a:path w="10125075" h="1340485">
                  <a:moveTo>
                    <a:pt x="9953625" y="1330604"/>
                  </a:moveTo>
                  <a:lnTo>
                    <a:pt x="9944100" y="1330604"/>
                  </a:lnTo>
                  <a:lnTo>
                    <a:pt x="9944100" y="1340129"/>
                  </a:lnTo>
                  <a:lnTo>
                    <a:pt x="9953625" y="1340129"/>
                  </a:lnTo>
                  <a:lnTo>
                    <a:pt x="9953625" y="1330604"/>
                  </a:lnTo>
                  <a:close/>
                </a:path>
                <a:path w="10125075" h="1340485">
                  <a:moveTo>
                    <a:pt x="10010775" y="1330604"/>
                  </a:moveTo>
                  <a:lnTo>
                    <a:pt x="10001250" y="1330604"/>
                  </a:lnTo>
                  <a:lnTo>
                    <a:pt x="10001250" y="1340129"/>
                  </a:lnTo>
                  <a:lnTo>
                    <a:pt x="10010775" y="1340129"/>
                  </a:lnTo>
                  <a:lnTo>
                    <a:pt x="10010775" y="1330604"/>
                  </a:lnTo>
                  <a:close/>
                </a:path>
                <a:path w="10125075" h="1340485">
                  <a:moveTo>
                    <a:pt x="10067925" y="1330604"/>
                  </a:moveTo>
                  <a:lnTo>
                    <a:pt x="10058400" y="1330604"/>
                  </a:lnTo>
                  <a:lnTo>
                    <a:pt x="10058400" y="1340129"/>
                  </a:lnTo>
                  <a:lnTo>
                    <a:pt x="10067925" y="1340129"/>
                  </a:lnTo>
                  <a:lnTo>
                    <a:pt x="10067925" y="1330604"/>
                  </a:lnTo>
                  <a:close/>
                </a:path>
                <a:path w="10125075" h="1340485">
                  <a:moveTo>
                    <a:pt x="10125075" y="1330604"/>
                  </a:moveTo>
                  <a:lnTo>
                    <a:pt x="10115550" y="1330604"/>
                  </a:lnTo>
                  <a:lnTo>
                    <a:pt x="10115550" y="1340129"/>
                  </a:lnTo>
                  <a:lnTo>
                    <a:pt x="10125075" y="1340129"/>
                  </a:lnTo>
                  <a:lnTo>
                    <a:pt x="10125075" y="1330604"/>
                  </a:lnTo>
                  <a:close/>
                </a:path>
              </a:pathLst>
            </a:custGeom>
            <a:solidFill>
              <a:srgbClr val="C7C6C3"/>
            </a:solidFill>
          </p:spPr>
          <p:txBody>
            <a:bodyPr wrap="square" lIns="0" tIns="0" rIns="0" bIns="0" rtlCol="0"/>
            <a:lstStyle/>
            <a:p>
              <a:endParaRPr sz="1688"/>
            </a:p>
          </p:txBody>
        </p:sp>
        <p:sp>
          <p:nvSpPr>
            <p:cNvPr id="34" name="object 34"/>
            <p:cNvSpPr/>
            <p:nvPr/>
          </p:nvSpPr>
          <p:spPr>
            <a:xfrm>
              <a:off x="3333750" y="481100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5" name="object 35"/>
            <p:cNvSpPr/>
            <p:nvPr/>
          </p:nvSpPr>
          <p:spPr>
            <a:xfrm>
              <a:off x="7334250" y="4811001"/>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6" name="object 36"/>
            <p:cNvSpPr/>
            <p:nvPr/>
          </p:nvSpPr>
          <p:spPr>
            <a:xfrm>
              <a:off x="1504950" y="3480383"/>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1552575" y="0"/>
                  </a:moveTo>
                  <a:lnTo>
                    <a:pt x="1543050" y="0"/>
                  </a:lnTo>
                  <a:lnTo>
                    <a:pt x="1543050" y="9525"/>
                  </a:lnTo>
                  <a:lnTo>
                    <a:pt x="1552575" y="9525"/>
                  </a:lnTo>
                  <a:lnTo>
                    <a:pt x="1552575" y="0"/>
                  </a:lnTo>
                  <a:close/>
                </a:path>
                <a:path w="10125075" h="1340485">
                  <a:moveTo>
                    <a:pt x="1609725" y="0"/>
                  </a:moveTo>
                  <a:lnTo>
                    <a:pt x="1600200" y="0"/>
                  </a:lnTo>
                  <a:lnTo>
                    <a:pt x="1600200" y="9525"/>
                  </a:lnTo>
                  <a:lnTo>
                    <a:pt x="1609725" y="9525"/>
                  </a:lnTo>
                  <a:lnTo>
                    <a:pt x="1609725" y="0"/>
                  </a:lnTo>
                  <a:close/>
                </a:path>
                <a:path w="10125075" h="1340485">
                  <a:moveTo>
                    <a:pt x="1666875" y="0"/>
                  </a:moveTo>
                  <a:lnTo>
                    <a:pt x="1657350" y="0"/>
                  </a:lnTo>
                  <a:lnTo>
                    <a:pt x="1657350" y="9525"/>
                  </a:lnTo>
                  <a:lnTo>
                    <a:pt x="1666875" y="9525"/>
                  </a:lnTo>
                  <a:lnTo>
                    <a:pt x="1666875" y="0"/>
                  </a:lnTo>
                  <a:close/>
                </a:path>
                <a:path w="10125075" h="1340485">
                  <a:moveTo>
                    <a:pt x="1724025" y="0"/>
                  </a:moveTo>
                  <a:lnTo>
                    <a:pt x="1714500" y="0"/>
                  </a:lnTo>
                  <a:lnTo>
                    <a:pt x="1714500" y="9525"/>
                  </a:lnTo>
                  <a:lnTo>
                    <a:pt x="1724025" y="9525"/>
                  </a:lnTo>
                  <a:lnTo>
                    <a:pt x="1724025" y="0"/>
                  </a:lnTo>
                  <a:close/>
                </a:path>
                <a:path w="10125075" h="1340485">
                  <a:moveTo>
                    <a:pt x="1781175" y="0"/>
                  </a:moveTo>
                  <a:lnTo>
                    <a:pt x="1771650" y="0"/>
                  </a:lnTo>
                  <a:lnTo>
                    <a:pt x="1771650" y="9525"/>
                  </a:lnTo>
                  <a:lnTo>
                    <a:pt x="1781175" y="9525"/>
                  </a:lnTo>
                  <a:lnTo>
                    <a:pt x="1781175" y="0"/>
                  </a:lnTo>
                  <a:close/>
                </a:path>
                <a:path w="10125075" h="1340485">
                  <a:moveTo>
                    <a:pt x="1838325" y="0"/>
                  </a:moveTo>
                  <a:lnTo>
                    <a:pt x="1828800" y="0"/>
                  </a:lnTo>
                  <a:lnTo>
                    <a:pt x="1828800" y="9525"/>
                  </a:lnTo>
                  <a:lnTo>
                    <a:pt x="1838325" y="9525"/>
                  </a:lnTo>
                  <a:lnTo>
                    <a:pt x="1838325" y="0"/>
                  </a:lnTo>
                  <a:close/>
                </a:path>
                <a:path w="10125075" h="1340485">
                  <a:moveTo>
                    <a:pt x="1895475" y="0"/>
                  </a:moveTo>
                  <a:lnTo>
                    <a:pt x="1885950" y="0"/>
                  </a:lnTo>
                  <a:lnTo>
                    <a:pt x="1885950" y="9525"/>
                  </a:lnTo>
                  <a:lnTo>
                    <a:pt x="1895475" y="9525"/>
                  </a:lnTo>
                  <a:lnTo>
                    <a:pt x="1895475" y="0"/>
                  </a:lnTo>
                  <a:close/>
                </a:path>
                <a:path w="10125075" h="1340485">
                  <a:moveTo>
                    <a:pt x="1952625" y="0"/>
                  </a:moveTo>
                  <a:lnTo>
                    <a:pt x="1943100" y="0"/>
                  </a:lnTo>
                  <a:lnTo>
                    <a:pt x="1943100" y="9525"/>
                  </a:lnTo>
                  <a:lnTo>
                    <a:pt x="1952625" y="9525"/>
                  </a:lnTo>
                  <a:lnTo>
                    <a:pt x="1952625" y="0"/>
                  </a:lnTo>
                  <a:close/>
                </a:path>
                <a:path w="10125075" h="1340485">
                  <a:moveTo>
                    <a:pt x="2009775" y="0"/>
                  </a:moveTo>
                  <a:lnTo>
                    <a:pt x="2000250" y="0"/>
                  </a:lnTo>
                  <a:lnTo>
                    <a:pt x="2000250" y="9525"/>
                  </a:lnTo>
                  <a:lnTo>
                    <a:pt x="2009775" y="9525"/>
                  </a:lnTo>
                  <a:lnTo>
                    <a:pt x="2009775" y="0"/>
                  </a:lnTo>
                  <a:close/>
                </a:path>
                <a:path w="10125075" h="1340485">
                  <a:moveTo>
                    <a:pt x="2066925" y="0"/>
                  </a:moveTo>
                  <a:lnTo>
                    <a:pt x="2057400" y="0"/>
                  </a:lnTo>
                  <a:lnTo>
                    <a:pt x="2057400" y="9525"/>
                  </a:lnTo>
                  <a:lnTo>
                    <a:pt x="2066925" y="9525"/>
                  </a:lnTo>
                  <a:lnTo>
                    <a:pt x="2066925" y="0"/>
                  </a:lnTo>
                  <a:close/>
                </a:path>
                <a:path w="10125075" h="1340485">
                  <a:moveTo>
                    <a:pt x="2124075" y="0"/>
                  </a:moveTo>
                  <a:lnTo>
                    <a:pt x="2114550" y="0"/>
                  </a:lnTo>
                  <a:lnTo>
                    <a:pt x="2114550" y="9525"/>
                  </a:lnTo>
                  <a:lnTo>
                    <a:pt x="2124075" y="9525"/>
                  </a:lnTo>
                  <a:lnTo>
                    <a:pt x="2124075" y="0"/>
                  </a:lnTo>
                  <a:close/>
                </a:path>
                <a:path w="10125075" h="1340485">
                  <a:moveTo>
                    <a:pt x="2181225" y="0"/>
                  </a:moveTo>
                  <a:lnTo>
                    <a:pt x="2171700" y="0"/>
                  </a:lnTo>
                  <a:lnTo>
                    <a:pt x="2171700" y="9525"/>
                  </a:lnTo>
                  <a:lnTo>
                    <a:pt x="2181225" y="9525"/>
                  </a:lnTo>
                  <a:lnTo>
                    <a:pt x="2181225" y="0"/>
                  </a:lnTo>
                  <a:close/>
                </a:path>
                <a:path w="10125075" h="1340485">
                  <a:moveTo>
                    <a:pt x="2238375" y="0"/>
                  </a:moveTo>
                  <a:lnTo>
                    <a:pt x="2228850" y="0"/>
                  </a:lnTo>
                  <a:lnTo>
                    <a:pt x="2228850" y="9525"/>
                  </a:lnTo>
                  <a:lnTo>
                    <a:pt x="2238375" y="9525"/>
                  </a:lnTo>
                  <a:lnTo>
                    <a:pt x="2238375" y="0"/>
                  </a:lnTo>
                  <a:close/>
                </a:path>
                <a:path w="10125075" h="1340485">
                  <a:moveTo>
                    <a:pt x="2295525" y="0"/>
                  </a:moveTo>
                  <a:lnTo>
                    <a:pt x="2286000" y="0"/>
                  </a:lnTo>
                  <a:lnTo>
                    <a:pt x="2286000" y="9525"/>
                  </a:lnTo>
                  <a:lnTo>
                    <a:pt x="2295525" y="9525"/>
                  </a:lnTo>
                  <a:lnTo>
                    <a:pt x="2295525" y="0"/>
                  </a:lnTo>
                  <a:close/>
                </a:path>
                <a:path w="10125075" h="1340485">
                  <a:moveTo>
                    <a:pt x="2352675" y="0"/>
                  </a:moveTo>
                  <a:lnTo>
                    <a:pt x="2343150" y="0"/>
                  </a:lnTo>
                  <a:lnTo>
                    <a:pt x="2343150" y="9525"/>
                  </a:lnTo>
                  <a:lnTo>
                    <a:pt x="2352675" y="9525"/>
                  </a:lnTo>
                  <a:lnTo>
                    <a:pt x="2352675" y="0"/>
                  </a:lnTo>
                  <a:close/>
                </a:path>
                <a:path w="10125075" h="1340485">
                  <a:moveTo>
                    <a:pt x="2409825" y="0"/>
                  </a:moveTo>
                  <a:lnTo>
                    <a:pt x="2400300" y="0"/>
                  </a:lnTo>
                  <a:lnTo>
                    <a:pt x="2400300" y="9525"/>
                  </a:lnTo>
                  <a:lnTo>
                    <a:pt x="2409825" y="9525"/>
                  </a:lnTo>
                  <a:lnTo>
                    <a:pt x="2409825" y="0"/>
                  </a:lnTo>
                  <a:close/>
                </a:path>
                <a:path w="10125075" h="1340485">
                  <a:moveTo>
                    <a:pt x="2466975" y="0"/>
                  </a:moveTo>
                  <a:lnTo>
                    <a:pt x="2457450" y="0"/>
                  </a:lnTo>
                  <a:lnTo>
                    <a:pt x="2457450" y="9525"/>
                  </a:lnTo>
                  <a:lnTo>
                    <a:pt x="2466975" y="9525"/>
                  </a:lnTo>
                  <a:lnTo>
                    <a:pt x="2466975" y="0"/>
                  </a:lnTo>
                  <a:close/>
                </a:path>
                <a:path w="10125075" h="1340485">
                  <a:moveTo>
                    <a:pt x="2524125" y="0"/>
                  </a:moveTo>
                  <a:lnTo>
                    <a:pt x="2514600" y="0"/>
                  </a:lnTo>
                  <a:lnTo>
                    <a:pt x="2514600" y="9525"/>
                  </a:lnTo>
                  <a:lnTo>
                    <a:pt x="2524125" y="9525"/>
                  </a:lnTo>
                  <a:lnTo>
                    <a:pt x="2524125" y="0"/>
                  </a:lnTo>
                  <a:close/>
                </a:path>
                <a:path w="10125075" h="1340485">
                  <a:moveTo>
                    <a:pt x="2581275" y="0"/>
                  </a:moveTo>
                  <a:lnTo>
                    <a:pt x="2571750" y="0"/>
                  </a:lnTo>
                  <a:lnTo>
                    <a:pt x="2571750" y="9525"/>
                  </a:lnTo>
                  <a:lnTo>
                    <a:pt x="2581275" y="9525"/>
                  </a:lnTo>
                  <a:lnTo>
                    <a:pt x="2581275" y="0"/>
                  </a:lnTo>
                  <a:close/>
                </a:path>
                <a:path w="10125075" h="1340485">
                  <a:moveTo>
                    <a:pt x="2638425" y="0"/>
                  </a:moveTo>
                  <a:lnTo>
                    <a:pt x="2628900" y="0"/>
                  </a:lnTo>
                  <a:lnTo>
                    <a:pt x="2628900" y="9525"/>
                  </a:lnTo>
                  <a:lnTo>
                    <a:pt x="2638425" y="9525"/>
                  </a:lnTo>
                  <a:lnTo>
                    <a:pt x="2638425" y="0"/>
                  </a:lnTo>
                  <a:close/>
                </a:path>
                <a:path w="10125075" h="1340485">
                  <a:moveTo>
                    <a:pt x="2695575" y="0"/>
                  </a:moveTo>
                  <a:lnTo>
                    <a:pt x="2686050" y="0"/>
                  </a:lnTo>
                  <a:lnTo>
                    <a:pt x="2686050" y="9525"/>
                  </a:lnTo>
                  <a:lnTo>
                    <a:pt x="2695575" y="9525"/>
                  </a:lnTo>
                  <a:lnTo>
                    <a:pt x="2695575" y="0"/>
                  </a:lnTo>
                  <a:close/>
                </a:path>
                <a:path w="10125075" h="1340485">
                  <a:moveTo>
                    <a:pt x="2752725" y="0"/>
                  </a:moveTo>
                  <a:lnTo>
                    <a:pt x="2743200" y="0"/>
                  </a:lnTo>
                  <a:lnTo>
                    <a:pt x="2743200" y="9525"/>
                  </a:lnTo>
                  <a:lnTo>
                    <a:pt x="2752725" y="9525"/>
                  </a:lnTo>
                  <a:lnTo>
                    <a:pt x="2752725" y="0"/>
                  </a:lnTo>
                  <a:close/>
                </a:path>
                <a:path w="10125075" h="1340485">
                  <a:moveTo>
                    <a:pt x="2809875" y="0"/>
                  </a:moveTo>
                  <a:lnTo>
                    <a:pt x="2800350" y="0"/>
                  </a:lnTo>
                  <a:lnTo>
                    <a:pt x="2800350" y="9525"/>
                  </a:lnTo>
                  <a:lnTo>
                    <a:pt x="2809875" y="9525"/>
                  </a:lnTo>
                  <a:lnTo>
                    <a:pt x="2809875" y="0"/>
                  </a:lnTo>
                  <a:close/>
                </a:path>
                <a:path w="10125075" h="1340485">
                  <a:moveTo>
                    <a:pt x="2867025" y="0"/>
                  </a:moveTo>
                  <a:lnTo>
                    <a:pt x="2857500" y="0"/>
                  </a:lnTo>
                  <a:lnTo>
                    <a:pt x="2857500" y="9525"/>
                  </a:lnTo>
                  <a:lnTo>
                    <a:pt x="2867025" y="9525"/>
                  </a:lnTo>
                  <a:lnTo>
                    <a:pt x="2867025" y="0"/>
                  </a:lnTo>
                  <a:close/>
                </a:path>
                <a:path w="10125075" h="1340485">
                  <a:moveTo>
                    <a:pt x="2924175" y="0"/>
                  </a:moveTo>
                  <a:lnTo>
                    <a:pt x="2914650" y="0"/>
                  </a:lnTo>
                  <a:lnTo>
                    <a:pt x="2914650" y="9525"/>
                  </a:lnTo>
                  <a:lnTo>
                    <a:pt x="2924175" y="9525"/>
                  </a:lnTo>
                  <a:lnTo>
                    <a:pt x="2924175" y="0"/>
                  </a:lnTo>
                  <a:close/>
                </a:path>
                <a:path w="10125075" h="1340485">
                  <a:moveTo>
                    <a:pt x="2981325" y="0"/>
                  </a:moveTo>
                  <a:lnTo>
                    <a:pt x="2971800" y="0"/>
                  </a:lnTo>
                  <a:lnTo>
                    <a:pt x="2971800" y="9525"/>
                  </a:lnTo>
                  <a:lnTo>
                    <a:pt x="2981325" y="9525"/>
                  </a:lnTo>
                  <a:lnTo>
                    <a:pt x="2981325" y="0"/>
                  </a:lnTo>
                  <a:close/>
                </a:path>
                <a:path w="10125075" h="1340485">
                  <a:moveTo>
                    <a:pt x="3038475" y="0"/>
                  </a:moveTo>
                  <a:lnTo>
                    <a:pt x="3028950" y="0"/>
                  </a:lnTo>
                  <a:lnTo>
                    <a:pt x="3028950" y="9525"/>
                  </a:lnTo>
                  <a:lnTo>
                    <a:pt x="3038475" y="9525"/>
                  </a:lnTo>
                  <a:lnTo>
                    <a:pt x="3038475" y="0"/>
                  </a:lnTo>
                  <a:close/>
                </a:path>
                <a:path w="10125075" h="1340485">
                  <a:moveTo>
                    <a:pt x="3095625" y="0"/>
                  </a:moveTo>
                  <a:lnTo>
                    <a:pt x="3086100" y="0"/>
                  </a:lnTo>
                  <a:lnTo>
                    <a:pt x="3086100" y="9525"/>
                  </a:lnTo>
                  <a:lnTo>
                    <a:pt x="3095625" y="9525"/>
                  </a:lnTo>
                  <a:lnTo>
                    <a:pt x="3095625" y="0"/>
                  </a:lnTo>
                  <a:close/>
                </a:path>
                <a:path w="10125075" h="1340485">
                  <a:moveTo>
                    <a:pt x="3152775" y="0"/>
                  </a:moveTo>
                  <a:lnTo>
                    <a:pt x="3143250" y="0"/>
                  </a:lnTo>
                  <a:lnTo>
                    <a:pt x="3143250" y="9525"/>
                  </a:lnTo>
                  <a:lnTo>
                    <a:pt x="3152775" y="9525"/>
                  </a:lnTo>
                  <a:lnTo>
                    <a:pt x="3152775" y="0"/>
                  </a:lnTo>
                  <a:close/>
                </a:path>
                <a:path w="10125075" h="1340485">
                  <a:moveTo>
                    <a:pt x="3209925" y="0"/>
                  </a:moveTo>
                  <a:lnTo>
                    <a:pt x="3200400" y="0"/>
                  </a:lnTo>
                  <a:lnTo>
                    <a:pt x="3200400" y="9525"/>
                  </a:lnTo>
                  <a:lnTo>
                    <a:pt x="3209925" y="9525"/>
                  </a:lnTo>
                  <a:lnTo>
                    <a:pt x="3209925" y="0"/>
                  </a:lnTo>
                  <a:close/>
                </a:path>
                <a:path w="10125075" h="1340485">
                  <a:moveTo>
                    <a:pt x="3267075" y="0"/>
                  </a:moveTo>
                  <a:lnTo>
                    <a:pt x="3257550" y="0"/>
                  </a:lnTo>
                  <a:lnTo>
                    <a:pt x="3257550" y="9525"/>
                  </a:lnTo>
                  <a:lnTo>
                    <a:pt x="3267075" y="9525"/>
                  </a:lnTo>
                  <a:lnTo>
                    <a:pt x="3267075" y="0"/>
                  </a:lnTo>
                  <a:close/>
                </a:path>
                <a:path w="10125075" h="1340485">
                  <a:moveTo>
                    <a:pt x="3324225" y="0"/>
                  </a:moveTo>
                  <a:lnTo>
                    <a:pt x="3314700" y="0"/>
                  </a:lnTo>
                  <a:lnTo>
                    <a:pt x="3314700" y="9525"/>
                  </a:lnTo>
                  <a:lnTo>
                    <a:pt x="3324225" y="9525"/>
                  </a:lnTo>
                  <a:lnTo>
                    <a:pt x="3324225" y="0"/>
                  </a:lnTo>
                  <a:close/>
                </a:path>
                <a:path w="10125075" h="1340485">
                  <a:moveTo>
                    <a:pt x="3381375" y="0"/>
                  </a:moveTo>
                  <a:lnTo>
                    <a:pt x="3371850" y="0"/>
                  </a:lnTo>
                  <a:lnTo>
                    <a:pt x="3371850" y="9525"/>
                  </a:lnTo>
                  <a:lnTo>
                    <a:pt x="3381375" y="9525"/>
                  </a:lnTo>
                  <a:lnTo>
                    <a:pt x="3381375" y="0"/>
                  </a:lnTo>
                  <a:close/>
                </a:path>
                <a:path w="10125075" h="1340485">
                  <a:moveTo>
                    <a:pt x="3438525" y="0"/>
                  </a:moveTo>
                  <a:lnTo>
                    <a:pt x="3429000" y="0"/>
                  </a:lnTo>
                  <a:lnTo>
                    <a:pt x="3429000" y="9525"/>
                  </a:lnTo>
                  <a:lnTo>
                    <a:pt x="3438525" y="9525"/>
                  </a:lnTo>
                  <a:lnTo>
                    <a:pt x="3438525" y="0"/>
                  </a:lnTo>
                  <a:close/>
                </a:path>
                <a:path w="10125075" h="1340485">
                  <a:moveTo>
                    <a:pt x="3495675" y="0"/>
                  </a:moveTo>
                  <a:lnTo>
                    <a:pt x="3486150" y="0"/>
                  </a:lnTo>
                  <a:lnTo>
                    <a:pt x="3486150" y="9525"/>
                  </a:lnTo>
                  <a:lnTo>
                    <a:pt x="3495675" y="9525"/>
                  </a:lnTo>
                  <a:lnTo>
                    <a:pt x="3495675" y="0"/>
                  </a:lnTo>
                  <a:close/>
                </a:path>
                <a:path w="10125075" h="1340485">
                  <a:moveTo>
                    <a:pt x="3552825" y="0"/>
                  </a:moveTo>
                  <a:lnTo>
                    <a:pt x="3543300" y="0"/>
                  </a:lnTo>
                  <a:lnTo>
                    <a:pt x="3543300" y="9525"/>
                  </a:lnTo>
                  <a:lnTo>
                    <a:pt x="3552825" y="9525"/>
                  </a:lnTo>
                  <a:lnTo>
                    <a:pt x="3552825" y="0"/>
                  </a:lnTo>
                  <a:close/>
                </a:path>
                <a:path w="10125075" h="1340485">
                  <a:moveTo>
                    <a:pt x="3609975" y="0"/>
                  </a:moveTo>
                  <a:lnTo>
                    <a:pt x="3600450" y="0"/>
                  </a:lnTo>
                  <a:lnTo>
                    <a:pt x="3600450" y="9525"/>
                  </a:lnTo>
                  <a:lnTo>
                    <a:pt x="3609975" y="9525"/>
                  </a:lnTo>
                  <a:lnTo>
                    <a:pt x="3609975" y="0"/>
                  </a:lnTo>
                  <a:close/>
                </a:path>
                <a:path w="10125075" h="1340485">
                  <a:moveTo>
                    <a:pt x="3667125" y="0"/>
                  </a:moveTo>
                  <a:lnTo>
                    <a:pt x="3657600" y="0"/>
                  </a:lnTo>
                  <a:lnTo>
                    <a:pt x="3657600" y="9525"/>
                  </a:lnTo>
                  <a:lnTo>
                    <a:pt x="3667125" y="9525"/>
                  </a:lnTo>
                  <a:lnTo>
                    <a:pt x="3667125" y="0"/>
                  </a:lnTo>
                  <a:close/>
                </a:path>
                <a:path w="10125075" h="1340485">
                  <a:moveTo>
                    <a:pt x="9839325" y="1330617"/>
                  </a:moveTo>
                  <a:lnTo>
                    <a:pt x="9829800" y="1330617"/>
                  </a:lnTo>
                  <a:lnTo>
                    <a:pt x="9829800" y="1340142"/>
                  </a:lnTo>
                  <a:lnTo>
                    <a:pt x="9839325" y="1340142"/>
                  </a:lnTo>
                  <a:lnTo>
                    <a:pt x="9839325" y="1330617"/>
                  </a:lnTo>
                  <a:close/>
                </a:path>
                <a:path w="10125075" h="1340485">
                  <a:moveTo>
                    <a:pt x="9896475" y="1330617"/>
                  </a:moveTo>
                  <a:lnTo>
                    <a:pt x="9886950" y="1330617"/>
                  </a:lnTo>
                  <a:lnTo>
                    <a:pt x="9886950" y="1340142"/>
                  </a:lnTo>
                  <a:lnTo>
                    <a:pt x="9896475" y="1340142"/>
                  </a:lnTo>
                  <a:lnTo>
                    <a:pt x="9896475" y="1330617"/>
                  </a:lnTo>
                  <a:close/>
                </a:path>
                <a:path w="10125075" h="1340485">
                  <a:moveTo>
                    <a:pt x="9953625" y="1330617"/>
                  </a:moveTo>
                  <a:lnTo>
                    <a:pt x="9944100" y="1330617"/>
                  </a:lnTo>
                  <a:lnTo>
                    <a:pt x="9944100" y="1340142"/>
                  </a:lnTo>
                  <a:lnTo>
                    <a:pt x="9953625" y="1340142"/>
                  </a:lnTo>
                  <a:lnTo>
                    <a:pt x="9953625" y="1330617"/>
                  </a:lnTo>
                  <a:close/>
                </a:path>
                <a:path w="10125075" h="1340485">
                  <a:moveTo>
                    <a:pt x="10010775" y="1330617"/>
                  </a:moveTo>
                  <a:lnTo>
                    <a:pt x="10001250" y="1330617"/>
                  </a:lnTo>
                  <a:lnTo>
                    <a:pt x="10001250" y="1340142"/>
                  </a:lnTo>
                  <a:lnTo>
                    <a:pt x="10010775" y="1340142"/>
                  </a:lnTo>
                  <a:lnTo>
                    <a:pt x="10010775" y="1330617"/>
                  </a:lnTo>
                  <a:close/>
                </a:path>
                <a:path w="10125075" h="1340485">
                  <a:moveTo>
                    <a:pt x="10067925" y="1330617"/>
                  </a:moveTo>
                  <a:lnTo>
                    <a:pt x="10058400" y="1330617"/>
                  </a:lnTo>
                  <a:lnTo>
                    <a:pt x="10058400" y="1340142"/>
                  </a:lnTo>
                  <a:lnTo>
                    <a:pt x="10067925" y="1340142"/>
                  </a:lnTo>
                  <a:lnTo>
                    <a:pt x="10067925" y="1330617"/>
                  </a:lnTo>
                  <a:close/>
                </a:path>
                <a:path w="10125075" h="1340485">
                  <a:moveTo>
                    <a:pt x="10125075" y="1330617"/>
                  </a:moveTo>
                  <a:lnTo>
                    <a:pt x="10115550" y="1330617"/>
                  </a:lnTo>
                  <a:lnTo>
                    <a:pt x="10115550" y="1340142"/>
                  </a:lnTo>
                  <a:lnTo>
                    <a:pt x="10125075" y="1340142"/>
                  </a:lnTo>
                  <a:lnTo>
                    <a:pt x="10125075" y="1330617"/>
                  </a:lnTo>
                  <a:close/>
                </a:path>
              </a:pathLst>
            </a:custGeom>
            <a:solidFill>
              <a:srgbClr val="C7C6C3"/>
            </a:solidFill>
          </p:spPr>
          <p:txBody>
            <a:bodyPr wrap="square" lIns="0" tIns="0" rIns="0" bIns="0" rtlCol="0"/>
            <a:lstStyle/>
            <a:p>
              <a:endParaRPr sz="1688"/>
            </a:p>
          </p:txBody>
        </p:sp>
        <p:sp>
          <p:nvSpPr>
            <p:cNvPr id="37" name="object 37"/>
            <p:cNvSpPr/>
            <p:nvPr/>
          </p:nvSpPr>
          <p:spPr>
            <a:xfrm>
              <a:off x="5162550" y="3480383"/>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38" name="object 38"/>
            <p:cNvSpPr/>
            <p:nvPr/>
          </p:nvSpPr>
          <p:spPr>
            <a:xfrm>
              <a:off x="1504950" y="2149766"/>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7667625" y="1330617"/>
                  </a:moveTo>
                  <a:lnTo>
                    <a:pt x="7658100" y="1330617"/>
                  </a:lnTo>
                  <a:lnTo>
                    <a:pt x="7658100" y="1340142"/>
                  </a:lnTo>
                  <a:lnTo>
                    <a:pt x="7667625" y="1340142"/>
                  </a:lnTo>
                  <a:lnTo>
                    <a:pt x="7667625" y="1330617"/>
                  </a:lnTo>
                  <a:close/>
                </a:path>
                <a:path w="10125075" h="1340485">
                  <a:moveTo>
                    <a:pt x="7724775" y="1330617"/>
                  </a:moveTo>
                  <a:lnTo>
                    <a:pt x="7715250" y="1330617"/>
                  </a:lnTo>
                  <a:lnTo>
                    <a:pt x="7715250" y="1340142"/>
                  </a:lnTo>
                  <a:lnTo>
                    <a:pt x="7724775" y="1340142"/>
                  </a:lnTo>
                  <a:lnTo>
                    <a:pt x="7724775" y="1330617"/>
                  </a:lnTo>
                  <a:close/>
                </a:path>
                <a:path w="10125075" h="1340485">
                  <a:moveTo>
                    <a:pt x="7781925" y="1330617"/>
                  </a:moveTo>
                  <a:lnTo>
                    <a:pt x="7772400" y="1330617"/>
                  </a:lnTo>
                  <a:lnTo>
                    <a:pt x="7772400" y="1340142"/>
                  </a:lnTo>
                  <a:lnTo>
                    <a:pt x="7781925" y="1340142"/>
                  </a:lnTo>
                  <a:lnTo>
                    <a:pt x="7781925" y="1330617"/>
                  </a:lnTo>
                  <a:close/>
                </a:path>
                <a:path w="10125075" h="1340485">
                  <a:moveTo>
                    <a:pt x="7839075" y="1330617"/>
                  </a:moveTo>
                  <a:lnTo>
                    <a:pt x="7829550" y="1330617"/>
                  </a:lnTo>
                  <a:lnTo>
                    <a:pt x="7829550" y="1340142"/>
                  </a:lnTo>
                  <a:lnTo>
                    <a:pt x="7839075" y="1340142"/>
                  </a:lnTo>
                  <a:lnTo>
                    <a:pt x="7839075" y="1330617"/>
                  </a:lnTo>
                  <a:close/>
                </a:path>
                <a:path w="10125075" h="1340485">
                  <a:moveTo>
                    <a:pt x="7896225" y="1330617"/>
                  </a:moveTo>
                  <a:lnTo>
                    <a:pt x="7886700" y="1330617"/>
                  </a:lnTo>
                  <a:lnTo>
                    <a:pt x="7886700" y="1340142"/>
                  </a:lnTo>
                  <a:lnTo>
                    <a:pt x="7896225" y="1340142"/>
                  </a:lnTo>
                  <a:lnTo>
                    <a:pt x="7896225" y="1330617"/>
                  </a:lnTo>
                  <a:close/>
                </a:path>
                <a:path w="10125075" h="1340485">
                  <a:moveTo>
                    <a:pt x="7953375" y="1330617"/>
                  </a:moveTo>
                  <a:lnTo>
                    <a:pt x="7943850" y="1330617"/>
                  </a:lnTo>
                  <a:lnTo>
                    <a:pt x="7943850" y="1340142"/>
                  </a:lnTo>
                  <a:lnTo>
                    <a:pt x="7953375" y="1340142"/>
                  </a:lnTo>
                  <a:lnTo>
                    <a:pt x="7953375" y="1330617"/>
                  </a:lnTo>
                  <a:close/>
                </a:path>
                <a:path w="10125075" h="1340485">
                  <a:moveTo>
                    <a:pt x="8010525" y="1330617"/>
                  </a:moveTo>
                  <a:lnTo>
                    <a:pt x="8001000" y="1330617"/>
                  </a:lnTo>
                  <a:lnTo>
                    <a:pt x="8001000" y="1340142"/>
                  </a:lnTo>
                  <a:lnTo>
                    <a:pt x="8010525" y="1340142"/>
                  </a:lnTo>
                  <a:lnTo>
                    <a:pt x="8010525" y="1330617"/>
                  </a:lnTo>
                  <a:close/>
                </a:path>
                <a:path w="10125075" h="1340485">
                  <a:moveTo>
                    <a:pt x="8067675" y="1330617"/>
                  </a:moveTo>
                  <a:lnTo>
                    <a:pt x="8058150" y="1330617"/>
                  </a:lnTo>
                  <a:lnTo>
                    <a:pt x="8058150" y="1340142"/>
                  </a:lnTo>
                  <a:lnTo>
                    <a:pt x="8067675" y="1340142"/>
                  </a:lnTo>
                  <a:lnTo>
                    <a:pt x="8067675" y="1330617"/>
                  </a:lnTo>
                  <a:close/>
                </a:path>
                <a:path w="10125075" h="1340485">
                  <a:moveTo>
                    <a:pt x="8124825" y="1330617"/>
                  </a:moveTo>
                  <a:lnTo>
                    <a:pt x="8115300" y="1330617"/>
                  </a:lnTo>
                  <a:lnTo>
                    <a:pt x="8115300" y="1340142"/>
                  </a:lnTo>
                  <a:lnTo>
                    <a:pt x="8124825" y="1340142"/>
                  </a:lnTo>
                  <a:lnTo>
                    <a:pt x="8124825" y="1330617"/>
                  </a:lnTo>
                  <a:close/>
                </a:path>
                <a:path w="10125075" h="1340485">
                  <a:moveTo>
                    <a:pt x="8181975" y="1330617"/>
                  </a:moveTo>
                  <a:lnTo>
                    <a:pt x="8172450" y="1330617"/>
                  </a:lnTo>
                  <a:lnTo>
                    <a:pt x="8172450" y="1340142"/>
                  </a:lnTo>
                  <a:lnTo>
                    <a:pt x="8181975" y="1340142"/>
                  </a:lnTo>
                  <a:lnTo>
                    <a:pt x="8181975" y="1330617"/>
                  </a:lnTo>
                  <a:close/>
                </a:path>
                <a:path w="10125075" h="1340485">
                  <a:moveTo>
                    <a:pt x="8239125" y="1330617"/>
                  </a:moveTo>
                  <a:lnTo>
                    <a:pt x="8229600" y="1330617"/>
                  </a:lnTo>
                  <a:lnTo>
                    <a:pt x="8229600" y="1340142"/>
                  </a:lnTo>
                  <a:lnTo>
                    <a:pt x="8239125" y="1340142"/>
                  </a:lnTo>
                  <a:lnTo>
                    <a:pt x="8239125" y="1330617"/>
                  </a:lnTo>
                  <a:close/>
                </a:path>
                <a:path w="10125075" h="1340485">
                  <a:moveTo>
                    <a:pt x="8296275" y="1330617"/>
                  </a:moveTo>
                  <a:lnTo>
                    <a:pt x="8286750" y="1330617"/>
                  </a:lnTo>
                  <a:lnTo>
                    <a:pt x="8286750" y="1340142"/>
                  </a:lnTo>
                  <a:lnTo>
                    <a:pt x="8296275" y="1340142"/>
                  </a:lnTo>
                  <a:lnTo>
                    <a:pt x="8296275" y="1330617"/>
                  </a:lnTo>
                  <a:close/>
                </a:path>
                <a:path w="10125075" h="1340485">
                  <a:moveTo>
                    <a:pt x="8353425" y="1330617"/>
                  </a:moveTo>
                  <a:lnTo>
                    <a:pt x="8343900" y="1330617"/>
                  </a:lnTo>
                  <a:lnTo>
                    <a:pt x="8343900" y="1340142"/>
                  </a:lnTo>
                  <a:lnTo>
                    <a:pt x="8353425" y="1340142"/>
                  </a:lnTo>
                  <a:lnTo>
                    <a:pt x="8353425" y="1330617"/>
                  </a:lnTo>
                  <a:close/>
                </a:path>
                <a:path w="10125075" h="1340485">
                  <a:moveTo>
                    <a:pt x="8410575" y="1330617"/>
                  </a:moveTo>
                  <a:lnTo>
                    <a:pt x="8401050" y="1330617"/>
                  </a:lnTo>
                  <a:lnTo>
                    <a:pt x="8401050" y="1340142"/>
                  </a:lnTo>
                  <a:lnTo>
                    <a:pt x="8410575" y="1340142"/>
                  </a:lnTo>
                  <a:lnTo>
                    <a:pt x="8410575" y="1330617"/>
                  </a:lnTo>
                  <a:close/>
                </a:path>
                <a:path w="10125075" h="1340485">
                  <a:moveTo>
                    <a:pt x="8467725" y="1330617"/>
                  </a:moveTo>
                  <a:lnTo>
                    <a:pt x="8458200" y="1330617"/>
                  </a:lnTo>
                  <a:lnTo>
                    <a:pt x="8458200" y="1340142"/>
                  </a:lnTo>
                  <a:lnTo>
                    <a:pt x="8467725" y="1340142"/>
                  </a:lnTo>
                  <a:lnTo>
                    <a:pt x="8467725" y="1330617"/>
                  </a:lnTo>
                  <a:close/>
                </a:path>
                <a:path w="10125075" h="1340485">
                  <a:moveTo>
                    <a:pt x="8524875" y="1330617"/>
                  </a:moveTo>
                  <a:lnTo>
                    <a:pt x="8515350" y="1330617"/>
                  </a:lnTo>
                  <a:lnTo>
                    <a:pt x="8515350" y="1340142"/>
                  </a:lnTo>
                  <a:lnTo>
                    <a:pt x="8524875" y="1340142"/>
                  </a:lnTo>
                  <a:lnTo>
                    <a:pt x="8524875" y="1330617"/>
                  </a:lnTo>
                  <a:close/>
                </a:path>
                <a:path w="10125075" h="1340485">
                  <a:moveTo>
                    <a:pt x="8582025" y="1330617"/>
                  </a:moveTo>
                  <a:lnTo>
                    <a:pt x="8572500" y="1330617"/>
                  </a:lnTo>
                  <a:lnTo>
                    <a:pt x="8572500" y="1340142"/>
                  </a:lnTo>
                  <a:lnTo>
                    <a:pt x="8582025" y="1340142"/>
                  </a:lnTo>
                  <a:lnTo>
                    <a:pt x="8582025" y="1330617"/>
                  </a:lnTo>
                  <a:close/>
                </a:path>
                <a:path w="10125075" h="1340485">
                  <a:moveTo>
                    <a:pt x="8639175" y="1330617"/>
                  </a:moveTo>
                  <a:lnTo>
                    <a:pt x="8629650" y="1330617"/>
                  </a:lnTo>
                  <a:lnTo>
                    <a:pt x="8629650" y="1340142"/>
                  </a:lnTo>
                  <a:lnTo>
                    <a:pt x="8639175" y="1340142"/>
                  </a:lnTo>
                  <a:lnTo>
                    <a:pt x="8639175" y="1330617"/>
                  </a:lnTo>
                  <a:close/>
                </a:path>
                <a:path w="10125075" h="1340485">
                  <a:moveTo>
                    <a:pt x="8696325" y="1330617"/>
                  </a:moveTo>
                  <a:lnTo>
                    <a:pt x="8686800" y="1330617"/>
                  </a:lnTo>
                  <a:lnTo>
                    <a:pt x="8686800" y="1340142"/>
                  </a:lnTo>
                  <a:lnTo>
                    <a:pt x="8696325" y="1340142"/>
                  </a:lnTo>
                  <a:lnTo>
                    <a:pt x="8696325" y="1330617"/>
                  </a:lnTo>
                  <a:close/>
                </a:path>
                <a:path w="10125075" h="1340485">
                  <a:moveTo>
                    <a:pt x="8753475" y="1330617"/>
                  </a:moveTo>
                  <a:lnTo>
                    <a:pt x="8743950" y="1330617"/>
                  </a:lnTo>
                  <a:lnTo>
                    <a:pt x="8743950" y="1340142"/>
                  </a:lnTo>
                  <a:lnTo>
                    <a:pt x="8753475" y="1340142"/>
                  </a:lnTo>
                  <a:lnTo>
                    <a:pt x="8753475" y="1330617"/>
                  </a:lnTo>
                  <a:close/>
                </a:path>
                <a:path w="10125075" h="1340485">
                  <a:moveTo>
                    <a:pt x="8810625" y="1330617"/>
                  </a:moveTo>
                  <a:lnTo>
                    <a:pt x="8801100" y="1330617"/>
                  </a:lnTo>
                  <a:lnTo>
                    <a:pt x="8801100" y="1340142"/>
                  </a:lnTo>
                  <a:lnTo>
                    <a:pt x="8810625" y="1340142"/>
                  </a:lnTo>
                  <a:lnTo>
                    <a:pt x="8810625" y="1330617"/>
                  </a:lnTo>
                  <a:close/>
                </a:path>
                <a:path w="10125075" h="1340485">
                  <a:moveTo>
                    <a:pt x="8867775" y="1330617"/>
                  </a:moveTo>
                  <a:lnTo>
                    <a:pt x="8858250" y="1330617"/>
                  </a:lnTo>
                  <a:lnTo>
                    <a:pt x="8858250" y="1340142"/>
                  </a:lnTo>
                  <a:lnTo>
                    <a:pt x="8867775" y="1340142"/>
                  </a:lnTo>
                  <a:lnTo>
                    <a:pt x="8867775" y="1330617"/>
                  </a:lnTo>
                  <a:close/>
                </a:path>
                <a:path w="10125075" h="1340485">
                  <a:moveTo>
                    <a:pt x="8924925" y="1330617"/>
                  </a:moveTo>
                  <a:lnTo>
                    <a:pt x="8915400" y="1330617"/>
                  </a:lnTo>
                  <a:lnTo>
                    <a:pt x="8915400" y="1340142"/>
                  </a:lnTo>
                  <a:lnTo>
                    <a:pt x="8924925" y="1340142"/>
                  </a:lnTo>
                  <a:lnTo>
                    <a:pt x="8924925" y="1330617"/>
                  </a:lnTo>
                  <a:close/>
                </a:path>
                <a:path w="10125075" h="1340485">
                  <a:moveTo>
                    <a:pt x="8982075" y="1330617"/>
                  </a:moveTo>
                  <a:lnTo>
                    <a:pt x="8972550" y="1330617"/>
                  </a:lnTo>
                  <a:lnTo>
                    <a:pt x="8972550" y="1340142"/>
                  </a:lnTo>
                  <a:lnTo>
                    <a:pt x="8982075" y="1340142"/>
                  </a:lnTo>
                  <a:lnTo>
                    <a:pt x="8982075" y="1330617"/>
                  </a:lnTo>
                  <a:close/>
                </a:path>
                <a:path w="10125075" h="1340485">
                  <a:moveTo>
                    <a:pt x="9039225" y="1330617"/>
                  </a:moveTo>
                  <a:lnTo>
                    <a:pt x="9029700" y="1330617"/>
                  </a:lnTo>
                  <a:lnTo>
                    <a:pt x="9029700" y="1340142"/>
                  </a:lnTo>
                  <a:lnTo>
                    <a:pt x="9039225" y="1340142"/>
                  </a:lnTo>
                  <a:lnTo>
                    <a:pt x="9039225" y="1330617"/>
                  </a:lnTo>
                  <a:close/>
                </a:path>
                <a:path w="10125075" h="1340485">
                  <a:moveTo>
                    <a:pt x="9096375" y="1330617"/>
                  </a:moveTo>
                  <a:lnTo>
                    <a:pt x="9086850" y="1330617"/>
                  </a:lnTo>
                  <a:lnTo>
                    <a:pt x="9086850" y="1340142"/>
                  </a:lnTo>
                  <a:lnTo>
                    <a:pt x="9096375" y="1340142"/>
                  </a:lnTo>
                  <a:lnTo>
                    <a:pt x="9096375" y="1330617"/>
                  </a:lnTo>
                  <a:close/>
                </a:path>
                <a:path w="10125075" h="1340485">
                  <a:moveTo>
                    <a:pt x="9153525" y="1330617"/>
                  </a:moveTo>
                  <a:lnTo>
                    <a:pt x="9144000" y="1330617"/>
                  </a:lnTo>
                  <a:lnTo>
                    <a:pt x="9144000" y="1340142"/>
                  </a:lnTo>
                  <a:lnTo>
                    <a:pt x="9153525" y="1340142"/>
                  </a:lnTo>
                  <a:lnTo>
                    <a:pt x="9153525" y="1330617"/>
                  </a:lnTo>
                  <a:close/>
                </a:path>
                <a:path w="10125075" h="1340485">
                  <a:moveTo>
                    <a:pt x="9210675" y="1330617"/>
                  </a:moveTo>
                  <a:lnTo>
                    <a:pt x="9201150" y="1330617"/>
                  </a:lnTo>
                  <a:lnTo>
                    <a:pt x="9201150" y="1340142"/>
                  </a:lnTo>
                  <a:lnTo>
                    <a:pt x="9210675" y="1340142"/>
                  </a:lnTo>
                  <a:lnTo>
                    <a:pt x="9210675" y="1330617"/>
                  </a:lnTo>
                  <a:close/>
                </a:path>
                <a:path w="10125075" h="1340485">
                  <a:moveTo>
                    <a:pt x="9267825" y="1330617"/>
                  </a:moveTo>
                  <a:lnTo>
                    <a:pt x="9258300" y="1330617"/>
                  </a:lnTo>
                  <a:lnTo>
                    <a:pt x="9258300" y="1340142"/>
                  </a:lnTo>
                  <a:lnTo>
                    <a:pt x="9267825" y="1340142"/>
                  </a:lnTo>
                  <a:lnTo>
                    <a:pt x="9267825" y="1330617"/>
                  </a:lnTo>
                  <a:close/>
                </a:path>
                <a:path w="10125075" h="1340485">
                  <a:moveTo>
                    <a:pt x="9324975" y="1330617"/>
                  </a:moveTo>
                  <a:lnTo>
                    <a:pt x="9315450" y="1330617"/>
                  </a:lnTo>
                  <a:lnTo>
                    <a:pt x="9315450" y="1340142"/>
                  </a:lnTo>
                  <a:lnTo>
                    <a:pt x="9324975" y="1340142"/>
                  </a:lnTo>
                  <a:lnTo>
                    <a:pt x="9324975" y="1330617"/>
                  </a:lnTo>
                  <a:close/>
                </a:path>
                <a:path w="10125075" h="1340485">
                  <a:moveTo>
                    <a:pt x="9382125" y="1330617"/>
                  </a:moveTo>
                  <a:lnTo>
                    <a:pt x="9372600" y="1330617"/>
                  </a:lnTo>
                  <a:lnTo>
                    <a:pt x="9372600" y="1340142"/>
                  </a:lnTo>
                  <a:lnTo>
                    <a:pt x="9382125" y="1340142"/>
                  </a:lnTo>
                  <a:lnTo>
                    <a:pt x="9382125" y="1330617"/>
                  </a:lnTo>
                  <a:close/>
                </a:path>
                <a:path w="10125075" h="1340485">
                  <a:moveTo>
                    <a:pt x="9439275" y="1330617"/>
                  </a:moveTo>
                  <a:lnTo>
                    <a:pt x="9429750" y="1330617"/>
                  </a:lnTo>
                  <a:lnTo>
                    <a:pt x="9429750" y="1340142"/>
                  </a:lnTo>
                  <a:lnTo>
                    <a:pt x="9439275" y="1340142"/>
                  </a:lnTo>
                  <a:lnTo>
                    <a:pt x="9439275" y="1330617"/>
                  </a:lnTo>
                  <a:close/>
                </a:path>
                <a:path w="10125075" h="1340485">
                  <a:moveTo>
                    <a:pt x="9496425" y="1330617"/>
                  </a:moveTo>
                  <a:lnTo>
                    <a:pt x="9486900" y="1330617"/>
                  </a:lnTo>
                  <a:lnTo>
                    <a:pt x="9486900" y="1340142"/>
                  </a:lnTo>
                  <a:lnTo>
                    <a:pt x="9496425" y="1340142"/>
                  </a:lnTo>
                  <a:lnTo>
                    <a:pt x="9496425" y="1330617"/>
                  </a:lnTo>
                  <a:close/>
                </a:path>
                <a:path w="10125075" h="1340485">
                  <a:moveTo>
                    <a:pt x="9553575" y="1330617"/>
                  </a:moveTo>
                  <a:lnTo>
                    <a:pt x="9544050" y="1330617"/>
                  </a:lnTo>
                  <a:lnTo>
                    <a:pt x="9544050" y="1340142"/>
                  </a:lnTo>
                  <a:lnTo>
                    <a:pt x="9553575" y="1340142"/>
                  </a:lnTo>
                  <a:lnTo>
                    <a:pt x="9553575" y="1330617"/>
                  </a:lnTo>
                  <a:close/>
                </a:path>
                <a:path w="10125075" h="1340485">
                  <a:moveTo>
                    <a:pt x="9610725" y="1330617"/>
                  </a:moveTo>
                  <a:lnTo>
                    <a:pt x="9601200" y="1330617"/>
                  </a:lnTo>
                  <a:lnTo>
                    <a:pt x="9601200" y="1340142"/>
                  </a:lnTo>
                  <a:lnTo>
                    <a:pt x="9610725" y="1340142"/>
                  </a:lnTo>
                  <a:lnTo>
                    <a:pt x="9610725" y="1330617"/>
                  </a:lnTo>
                  <a:close/>
                </a:path>
                <a:path w="10125075" h="1340485">
                  <a:moveTo>
                    <a:pt x="9667875" y="1330617"/>
                  </a:moveTo>
                  <a:lnTo>
                    <a:pt x="9658350" y="1330617"/>
                  </a:lnTo>
                  <a:lnTo>
                    <a:pt x="9658350" y="1340142"/>
                  </a:lnTo>
                  <a:lnTo>
                    <a:pt x="9667875" y="1340142"/>
                  </a:lnTo>
                  <a:lnTo>
                    <a:pt x="9667875" y="1330617"/>
                  </a:lnTo>
                  <a:close/>
                </a:path>
                <a:path w="10125075" h="1340485">
                  <a:moveTo>
                    <a:pt x="9725025" y="1330617"/>
                  </a:moveTo>
                  <a:lnTo>
                    <a:pt x="9715500" y="1330617"/>
                  </a:lnTo>
                  <a:lnTo>
                    <a:pt x="9715500" y="1340142"/>
                  </a:lnTo>
                  <a:lnTo>
                    <a:pt x="9725025" y="1340142"/>
                  </a:lnTo>
                  <a:lnTo>
                    <a:pt x="9725025" y="1330617"/>
                  </a:lnTo>
                  <a:close/>
                </a:path>
                <a:path w="10125075" h="1340485">
                  <a:moveTo>
                    <a:pt x="9782175" y="1330617"/>
                  </a:moveTo>
                  <a:lnTo>
                    <a:pt x="9772650" y="1330617"/>
                  </a:lnTo>
                  <a:lnTo>
                    <a:pt x="9772650" y="1340142"/>
                  </a:lnTo>
                  <a:lnTo>
                    <a:pt x="9782175" y="1340142"/>
                  </a:lnTo>
                  <a:lnTo>
                    <a:pt x="9782175" y="1330617"/>
                  </a:lnTo>
                  <a:close/>
                </a:path>
                <a:path w="10125075" h="1340485">
                  <a:moveTo>
                    <a:pt x="9839325" y="1330617"/>
                  </a:moveTo>
                  <a:lnTo>
                    <a:pt x="9829800" y="1330617"/>
                  </a:lnTo>
                  <a:lnTo>
                    <a:pt x="9829800" y="1340142"/>
                  </a:lnTo>
                  <a:lnTo>
                    <a:pt x="9839325" y="1340142"/>
                  </a:lnTo>
                  <a:lnTo>
                    <a:pt x="9839325" y="1330617"/>
                  </a:lnTo>
                  <a:close/>
                </a:path>
                <a:path w="10125075" h="1340485">
                  <a:moveTo>
                    <a:pt x="9896475" y="1330617"/>
                  </a:moveTo>
                  <a:lnTo>
                    <a:pt x="9886950" y="1330617"/>
                  </a:lnTo>
                  <a:lnTo>
                    <a:pt x="9886950" y="1340142"/>
                  </a:lnTo>
                  <a:lnTo>
                    <a:pt x="9896475" y="1340142"/>
                  </a:lnTo>
                  <a:lnTo>
                    <a:pt x="9896475" y="1330617"/>
                  </a:lnTo>
                  <a:close/>
                </a:path>
                <a:path w="10125075" h="1340485">
                  <a:moveTo>
                    <a:pt x="9953625" y="1330617"/>
                  </a:moveTo>
                  <a:lnTo>
                    <a:pt x="9944100" y="1330617"/>
                  </a:lnTo>
                  <a:lnTo>
                    <a:pt x="9944100" y="1340142"/>
                  </a:lnTo>
                  <a:lnTo>
                    <a:pt x="9953625" y="1340142"/>
                  </a:lnTo>
                  <a:lnTo>
                    <a:pt x="9953625" y="1330617"/>
                  </a:lnTo>
                  <a:close/>
                </a:path>
                <a:path w="10125075" h="1340485">
                  <a:moveTo>
                    <a:pt x="10010775" y="1330617"/>
                  </a:moveTo>
                  <a:lnTo>
                    <a:pt x="10001250" y="1330617"/>
                  </a:lnTo>
                  <a:lnTo>
                    <a:pt x="10001250" y="1340142"/>
                  </a:lnTo>
                  <a:lnTo>
                    <a:pt x="10010775" y="1340142"/>
                  </a:lnTo>
                  <a:lnTo>
                    <a:pt x="10010775" y="1330617"/>
                  </a:lnTo>
                  <a:close/>
                </a:path>
                <a:path w="10125075" h="1340485">
                  <a:moveTo>
                    <a:pt x="10067925" y="1330617"/>
                  </a:moveTo>
                  <a:lnTo>
                    <a:pt x="10058400" y="1330617"/>
                  </a:lnTo>
                  <a:lnTo>
                    <a:pt x="10058400" y="1340142"/>
                  </a:lnTo>
                  <a:lnTo>
                    <a:pt x="10067925" y="1340142"/>
                  </a:lnTo>
                  <a:lnTo>
                    <a:pt x="10067925" y="1330617"/>
                  </a:lnTo>
                  <a:close/>
                </a:path>
                <a:path w="10125075" h="1340485">
                  <a:moveTo>
                    <a:pt x="10125075" y="1330617"/>
                  </a:moveTo>
                  <a:lnTo>
                    <a:pt x="10115550" y="1330617"/>
                  </a:lnTo>
                  <a:lnTo>
                    <a:pt x="10115550" y="1340142"/>
                  </a:lnTo>
                  <a:lnTo>
                    <a:pt x="10125075" y="1340142"/>
                  </a:lnTo>
                  <a:lnTo>
                    <a:pt x="10125075" y="1330617"/>
                  </a:lnTo>
                  <a:close/>
                </a:path>
              </a:pathLst>
            </a:custGeom>
            <a:solidFill>
              <a:srgbClr val="C7C6C3"/>
            </a:solidFill>
          </p:spPr>
          <p:txBody>
            <a:bodyPr wrap="square" lIns="0" tIns="0" rIns="0" bIns="0" rtlCol="0"/>
            <a:lstStyle/>
            <a:p>
              <a:endParaRPr sz="1688"/>
            </a:p>
          </p:txBody>
        </p:sp>
        <p:sp>
          <p:nvSpPr>
            <p:cNvPr id="39" name="object 39"/>
            <p:cNvSpPr/>
            <p:nvPr/>
          </p:nvSpPr>
          <p:spPr>
            <a:xfrm>
              <a:off x="2990850" y="21497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40" name="object 40"/>
            <p:cNvSpPr/>
            <p:nvPr/>
          </p:nvSpPr>
          <p:spPr>
            <a:xfrm>
              <a:off x="6991350" y="2149766"/>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41" name="object 41"/>
            <p:cNvSpPr/>
            <p:nvPr/>
          </p:nvSpPr>
          <p:spPr>
            <a:xfrm>
              <a:off x="1504950" y="819162"/>
              <a:ext cx="10125075" cy="1340485"/>
            </a:xfrm>
            <a:custGeom>
              <a:avLst/>
              <a:gdLst/>
              <a:ahLst/>
              <a:cxnLst/>
              <a:rect l="l" t="t" r="r" b="b"/>
              <a:pathLst>
                <a:path w="10125075" h="1340485">
                  <a:moveTo>
                    <a:pt x="9525" y="0"/>
                  </a:moveTo>
                  <a:lnTo>
                    <a:pt x="0" y="0"/>
                  </a:lnTo>
                  <a:lnTo>
                    <a:pt x="0" y="9525"/>
                  </a:lnTo>
                  <a:lnTo>
                    <a:pt x="9525" y="9525"/>
                  </a:lnTo>
                  <a:lnTo>
                    <a:pt x="9525" y="0"/>
                  </a:lnTo>
                  <a:close/>
                </a:path>
                <a:path w="10125075" h="1340485">
                  <a:moveTo>
                    <a:pt x="66675" y="0"/>
                  </a:moveTo>
                  <a:lnTo>
                    <a:pt x="57150" y="0"/>
                  </a:lnTo>
                  <a:lnTo>
                    <a:pt x="57150" y="9525"/>
                  </a:lnTo>
                  <a:lnTo>
                    <a:pt x="66675" y="9525"/>
                  </a:lnTo>
                  <a:lnTo>
                    <a:pt x="66675" y="0"/>
                  </a:lnTo>
                  <a:close/>
                </a:path>
                <a:path w="10125075" h="1340485">
                  <a:moveTo>
                    <a:pt x="123825" y="0"/>
                  </a:moveTo>
                  <a:lnTo>
                    <a:pt x="114300" y="0"/>
                  </a:lnTo>
                  <a:lnTo>
                    <a:pt x="114300" y="9525"/>
                  </a:lnTo>
                  <a:lnTo>
                    <a:pt x="123825" y="9525"/>
                  </a:lnTo>
                  <a:lnTo>
                    <a:pt x="123825" y="0"/>
                  </a:lnTo>
                  <a:close/>
                </a:path>
                <a:path w="10125075" h="1340485">
                  <a:moveTo>
                    <a:pt x="180975" y="0"/>
                  </a:moveTo>
                  <a:lnTo>
                    <a:pt x="171450" y="0"/>
                  </a:lnTo>
                  <a:lnTo>
                    <a:pt x="171450" y="9525"/>
                  </a:lnTo>
                  <a:lnTo>
                    <a:pt x="180975" y="9525"/>
                  </a:lnTo>
                  <a:lnTo>
                    <a:pt x="180975" y="0"/>
                  </a:lnTo>
                  <a:close/>
                </a:path>
                <a:path w="10125075" h="1340485">
                  <a:moveTo>
                    <a:pt x="238125" y="0"/>
                  </a:moveTo>
                  <a:lnTo>
                    <a:pt x="228600" y="0"/>
                  </a:lnTo>
                  <a:lnTo>
                    <a:pt x="228600" y="9525"/>
                  </a:lnTo>
                  <a:lnTo>
                    <a:pt x="238125" y="9525"/>
                  </a:lnTo>
                  <a:lnTo>
                    <a:pt x="238125" y="0"/>
                  </a:lnTo>
                  <a:close/>
                </a:path>
                <a:path w="10125075" h="1340485">
                  <a:moveTo>
                    <a:pt x="295275" y="0"/>
                  </a:moveTo>
                  <a:lnTo>
                    <a:pt x="285750" y="0"/>
                  </a:lnTo>
                  <a:lnTo>
                    <a:pt x="285750" y="9525"/>
                  </a:lnTo>
                  <a:lnTo>
                    <a:pt x="295275" y="9525"/>
                  </a:lnTo>
                  <a:lnTo>
                    <a:pt x="295275" y="0"/>
                  </a:lnTo>
                  <a:close/>
                </a:path>
                <a:path w="10125075" h="1340485">
                  <a:moveTo>
                    <a:pt x="352425" y="0"/>
                  </a:moveTo>
                  <a:lnTo>
                    <a:pt x="342900" y="0"/>
                  </a:lnTo>
                  <a:lnTo>
                    <a:pt x="342900" y="9525"/>
                  </a:lnTo>
                  <a:lnTo>
                    <a:pt x="352425" y="9525"/>
                  </a:lnTo>
                  <a:lnTo>
                    <a:pt x="352425" y="0"/>
                  </a:lnTo>
                  <a:close/>
                </a:path>
                <a:path w="10125075" h="1340485">
                  <a:moveTo>
                    <a:pt x="409575" y="0"/>
                  </a:moveTo>
                  <a:lnTo>
                    <a:pt x="400050" y="0"/>
                  </a:lnTo>
                  <a:lnTo>
                    <a:pt x="400050" y="9525"/>
                  </a:lnTo>
                  <a:lnTo>
                    <a:pt x="409575" y="9525"/>
                  </a:lnTo>
                  <a:lnTo>
                    <a:pt x="409575" y="0"/>
                  </a:lnTo>
                  <a:close/>
                </a:path>
                <a:path w="10125075" h="1340485">
                  <a:moveTo>
                    <a:pt x="466725" y="0"/>
                  </a:moveTo>
                  <a:lnTo>
                    <a:pt x="457200" y="0"/>
                  </a:lnTo>
                  <a:lnTo>
                    <a:pt x="457200" y="9525"/>
                  </a:lnTo>
                  <a:lnTo>
                    <a:pt x="466725" y="9525"/>
                  </a:lnTo>
                  <a:lnTo>
                    <a:pt x="466725" y="0"/>
                  </a:lnTo>
                  <a:close/>
                </a:path>
                <a:path w="10125075" h="1340485">
                  <a:moveTo>
                    <a:pt x="523875" y="0"/>
                  </a:moveTo>
                  <a:lnTo>
                    <a:pt x="514350" y="0"/>
                  </a:lnTo>
                  <a:lnTo>
                    <a:pt x="514350" y="9525"/>
                  </a:lnTo>
                  <a:lnTo>
                    <a:pt x="523875" y="9525"/>
                  </a:lnTo>
                  <a:lnTo>
                    <a:pt x="523875" y="0"/>
                  </a:lnTo>
                  <a:close/>
                </a:path>
                <a:path w="10125075" h="1340485">
                  <a:moveTo>
                    <a:pt x="581025" y="0"/>
                  </a:moveTo>
                  <a:lnTo>
                    <a:pt x="571500" y="0"/>
                  </a:lnTo>
                  <a:lnTo>
                    <a:pt x="571500" y="9525"/>
                  </a:lnTo>
                  <a:lnTo>
                    <a:pt x="581025" y="9525"/>
                  </a:lnTo>
                  <a:lnTo>
                    <a:pt x="581025" y="0"/>
                  </a:lnTo>
                  <a:close/>
                </a:path>
                <a:path w="10125075" h="1340485">
                  <a:moveTo>
                    <a:pt x="638175" y="0"/>
                  </a:moveTo>
                  <a:lnTo>
                    <a:pt x="628650" y="0"/>
                  </a:lnTo>
                  <a:lnTo>
                    <a:pt x="628650" y="9525"/>
                  </a:lnTo>
                  <a:lnTo>
                    <a:pt x="638175" y="9525"/>
                  </a:lnTo>
                  <a:lnTo>
                    <a:pt x="638175" y="0"/>
                  </a:lnTo>
                  <a:close/>
                </a:path>
                <a:path w="10125075" h="1340485">
                  <a:moveTo>
                    <a:pt x="695325" y="0"/>
                  </a:moveTo>
                  <a:lnTo>
                    <a:pt x="685800" y="0"/>
                  </a:lnTo>
                  <a:lnTo>
                    <a:pt x="685800" y="9525"/>
                  </a:lnTo>
                  <a:lnTo>
                    <a:pt x="695325" y="9525"/>
                  </a:lnTo>
                  <a:lnTo>
                    <a:pt x="695325" y="0"/>
                  </a:lnTo>
                  <a:close/>
                </a:path>
                <a:path w="10125075" h="1340485">
                  <a:moveTo>
                    <a:pt x="752475" y="0"/>
                  </a:moveTo>
                  <a:lnTo>
                    <a:pt x="742950" y="0"/>
                  </a:lnTo>
                  <a:lnTo>
                    <a:pt x="742950" y="9525"/>
                  </a:lnTo>
                  <a:lnTo>
                    <a:pt x="752475" y="9525"/>
                  </a:lnTo>
                  <a:lnTo>
                    <a:pt x="752475" y="0"/>
                  </a:lnTo>
                  <a:close/>
                </a:path>
                <a:path w="10125075" h="1340485">
                  <a:moveTo>
                    <a:pt x="809625" y="0"/>
                  </a:moveTo>
                  <a:lnTo>
                    <a:pt x="800100" y="0"/>
                  </a:lnTo>
                  <a:lnTo>
                    <a:pt x="800100" y="9525"/>
                  </a:lnTo>
                  <a:lnTo>
                    <a:pt x="809625" y="9525"/>
                  </a:lnTo>
                  <a:lnTo>
                    <a:pt x="809625" y="0"/>
                  </a:lnTo>
                  <a:close/>
                </a:path>
                <a:path w="10125075" h="1340485">
                  <a:moveTo>
                    <a:pt x="866775" y="0"/>
                  </a:moveTo>
                  <a:lnTo>
                    <a:pt x="857250" y="0"/>
                  </a:lnTo>
                  <a:lnTo>
                    <a:pt x="857250" y="9525"/>
                  </a:lnTo>
                  <a:lnTo>
                    <a:pt x="866775" y="9525"/>
                  </a:lnTo>
                  <a:lnTo>
                    <a:pt x="866775" y="0"/>
                  </a:lnTo>
                  <a:close/>
                </a:path>
                <a:path w="10125075" h="1340485">
                  <a:moveTo>
                    <a:pt x="923925" y="0"/>
                  </a:moveTo>
                  <a:lnTo>
                    <a:pt x="914400" y="0"/>
                  </a:lnTo>
                  <a:lnTo>
                    <a:pt x="914400" y="9525"/>
                  </a:lnTo>
                  <a:lnTo>
                    <a:pt x="923925" y="9525"/>
                  </a:lnTo>
                  <a:lnTo>
                    <a:pt x="923925" y="0"/>
                  </a:lnTo>
                  <a:close/>
                </a:path>
                <a:path w="10125075" h="1340485">
                  <a:moveTo>
                    <a:pt x="981075" y="0"/>
                  </a:moveTo>
                  <a:lnTo>
                    <a:pt x="971550" y="0"/>
                  </a:lnTo>
                  <a:lnTo>
                    <a:pt x="971550" y="9525"/>
                  </a:lnTo>
                  <a:lnTo>
                    <a:pt x="981075" y="9525"/>
                  </a:lnTo>
                  <a:lnTo>
                    <a:pt x="981075" y="0"/>
                  </a:lnTo>
                  <a:close/>
                </a:path>
                <a:path w="10125075" h="1340485">
                  <a:moveTo>
                    <a:pt x="1038225" y="0"/>
                  </a:moveTo>
                  <a:lnTo>
                    <a:pt x="1028700" y="0"/>
                  </a:lnTo>
                  <a:lnTo>
                    <a:pt x="1028700" y="9525"/>
                  </a:lnTo>
                  <a:lnTo>
                    <a:pt x="1038225" y="9525"/>
                  </a:lnTo>
                  <a:lnTo>
                    <a:pt x="1038225" y="0"/>
                  </a:lnTo>
                  <a:close/>
                </a:path>
                <a:path w="10125075" h="1340485">
                  <a:moveTo>
                    <a:pt x="1095375" y="0"/>
                  </a:moveTo>
                  <a:lnTo>
                    <a:pt x="1085850" y="0"/>
                  </a:lnTo>
                  <a:lnTo>
                    <a:pt x="1085850" y="9525"/>
                  </a:lnTo>
                  <a:lnTo>
                    <a:pt x="1095375" y="9525"/>
                  </a:lnTo>
                  <a:lnTo>
                    <a:pt x="1095375" y="0"/>
                  </a:lnTo>
                  <a:close/>
                </a:path>
                <a:path w="10125075" h="1340485">
                  <a:moveTo>
                    <a:pt x="1152525" y="0"/>
                  </a:moveTo>
                  <a:lnTo>
                    <a:pt x="1143000" y="0"/>
                  </a:lnTo>
                  <a:lnTo>
                    <a:pt x="1143000" y="9525"/>
                  </a:lnTo>
                  <a:lnTo>
                    <a:pt x="1152525" y="9525"/>
                  </a:lnTo>
                  <a:lnTo>
                    <a:pt x="1152525" y="0"/>
                  </a:lnTo>
                  <a:close/>
                </a:path>
                <a:path w="10125075" h="1340485">
                  <a:moveTo>
                    <a:pt x="1209675" y="0"/>
                  </a:moveTo>
                  <a:lnTo>
                    <a:pt x="1200150" y="0"/>
                  </a:lnTo>
                  <a:lnTo>
                    <a:pt x="1200150" y="9525"/>
                  </a:lnTo>
                  <a:lnTo>
                    <a:pt x="1209675" y="9525"/>
                  </a:lnTo>
                  <a:lnTo>
                    <a:pt x="1209675" y="0"/>
                  </a:lnTo>
                  <a:close/>
                </a:path>
                <a:path w="10125075" h="1340485">
                  <a:moveTo>
                    <a:pt x="1266825" y="0"/>
                  </a:moveTo>
                  <a:lnTo>
                    <a:pt x="1257300" y="0"/>
                  </a:lnTo>
                  <a:lnTo>
                    <a:pt x="1257300" y="9525"/>
                  </a:lnTo>
                  <a:lnTo>
                    <a:pt x="1266825" y="9525"/>
                  </a:lnTo>
                  <a:lnTo>
                    <a:pt x="1266825" y="0"/>
                  </a:lnTo>
                  <a:close/>
                </a:path>
                <a:path w="10125075" h="1340485">
                  <a:moveTo>
                    <a:pt x="1323975" y="0"/>
                  </a:moveTo>
                  <a:lnTo>
                    <a:pt x="1314450" y="0"/>
                  </a:lnTo>
                  <a:lnTo>
                    <a:pt x="1314450" y="9525"/>
                  </a:lnTo>
                  <a:lnTo>
                    <a:pt x="1323975" y="9525"/>
                  </a:lnTo>
                  <a:lnTo>
                    <a:pt x="1323975" y="0"/>
                  </a:lnTo>
                  <a:close/>
                </a:path>
                <a:path w="10125075" h="1340485">
                  <a:moveTo>
                    <a:pt x="1381125" y="0"/>
                  </a:moveTo>
                  <a:lnTo>
                    <a:pt x="1371600" y="0"/>
                  </a:lnTo>
                  <a:lnTo>
                    <a:pt x="1371600" y="9525"/>
                  </a:lnTo>
                  <a:lnTo>
                    <a:pt x="1381125" y="9525"/>
                  </a:lnTo>
                  <a:lnTo>
                    <a:pt x="1381125" y="0"/>
                  </a:lnTo>
                  <a:close/>
                </a:path>
                <a:path w="10125075" h="1340485">
                  <a:moveTo>
                    <a:pt x="1438275" y="0"/>
                  </a:moveTo>
                  <a:lnTo>
                    <a:pt x="1428750" y="0"/>
                  </a:lnTo>
                  <a:lnTo>
                    <a:pt x="1428750" y="9525"/>
                  </a:lnTo>
                  <a:lnTo>
                    <a:pt x="1438275" y="9525"/>
                  </a:lnTo>
                  <a:lnTo>
                    <a:pt x="1438275" y="0"/>
                  </a:lnTo>
                  <a:close/>
                </a:path>
                <a:path w="10125075" h="1340485">
                  <a:moveTo>
                    <a:pt x="1495425" y="0"/>
                  </a:moveTo>
                  <a:lnTo>
                    <a:pt x="1485900" y="0"/>
                  </a:lnTo>
                  <a:lnTo>
                    <a:pt x="1485900" y="9525"/>
                  </a:lnTo>
                  <a:lnTo>
                    <a:pt x="1495425" y="9525"/>
                  </a:lnTo>
                  <a:lnTo>
                    <a:pt x="1495425" y="0"/>
                  </a:lnTo>
                  <a:close/>
                </a:path>
                <a:path w="10125075" h="1340485">
                  <a:moveTo>
                    <a:pt x="1552575" y="0"/>
                  </a:moveTo>
                  <a:lnTo>
                    <a:pt x="1543050" y="0"/>
                  </a:lnTo>
                  <a:lnTo>
                    <a:pt x="1543050" y="9525"/>
                  </a:lnTo>
                  <a:lnTo>
                    <a:pt x="1552575" y="9525"/>
                  </a:lnTo>
                  <a:lnTo>
                    <a:pt x="1552575" y="0"/>
                  </a:lnTo>
                  <a:close/>
                </a:path>
                <a:path w="10125075" h="1340485">
                  <a:moveTo>
                    <a:pt x="1609725" y="0"/>
                  </a:moveTo>
                  <a:lnTo>
                    <a:pt x="1600200" y="0"/>
                  </a:lnTo>
                  <a:lnTo>
                    <a:pt x="1600200" y="9525"/>
                  </a:lnTo>
                  <a:lnTo>
                    <a:pt x="1609725" y="9525"/>
                  </a:lnTo>
                  <a:lnTo>
                    <a:pt x="1609725" y="0"/>
                  </a:lnTo>
                  <a:close/>
                </a:path>
                <a:path w="10125075" h="1340485">
                  <a:moveTo>
                    <a:pt x="1666875" y="0"/>
                  </a:moveTo>
                  <a:lnTo>
                    <a:pt x="1657350" y="0"/>
                  </a:lnTo>
                  <a:lnTo>
                    <a:pt x="1657350" y="9525"/>
                  </a:lnTo>
                  <a:lnTo>
                    <a:pt x="1666875" y="9525"/>
                  </a:lnTo>
                  <a:lnTo>
                    <a:pt x="1666875" y="0"/>
                  </a:lnTo>
                  <a:close/>
                </a:path>
                <a:path w="10125075" h="1340485">
                  <a:moveTo>
                    <a:pt x="1724025" y="0"/>
                  </a:moveTo>
                  <a:lnTo>
                    <a:pt x="1714500" y="0"/>
                  </a:lnTo>
                  <a:lnTo>
                    <a:pt x="1714500" y="9525"/>
                  </a:lnTo>
                  <a:lnTo>
                    <a:pt x="1724025" y="9525"/>
                  </a:lnTo>
                  <a:lnTo>
                    <a:pt x="1724025" y="0"/>
                  </a:lnTo>
                  <a:close/>
                </a:path>
                <a:path w="10125075" h="1340485">
                  <a:moveTo>
                    <a:pt x="1781175" y="0"/>
                  </a:moveTo>
                  <a:lnTo>
                    <a:pt x="1771650" y="0"/>
                  </a:lnTo>
                  <a:lnTo>
                    <a:pt x="1771650" y="9525"/>
                  </a:lnTo>
                  <a:lnTo>
                    <a:pt x="1781175" y="9525"/>
                  </a:lnTo>
                  <a:lnTo>
                    <a:pt x="1781175" y="0"/>
                  </a:lnTo>
                  <a:close/>
                </a:path>
                <a:path w="10125075" h="1340485">
                  <a:moveTo>
                    <a:pt x="1838325" y="0"/>
                  </a:moveTo>
                  <a:lnTo>
                    <a:pt x="1828800" y="0"/>
                  </a:lnTo>
                  <a:lnTo>
                    <a:pt x="1828800" y="9525"/>
                  </a:lnTo>
                  <a:lnTo>
                    <a:pt x="1838325" y="9525"/>
                  </a:lnTo>
                  <a:lnTo>
                    <a:pt x="1838325" y="0"/>
                  </a:lnTo>
                  <a:close/>
                </a:path>
                <a:path w="10125075" h="1340485">
                  <a:moveTo>
                    <a:pt x="1895475" y="0"/>
                  </a:moveTo>
                  <a:lnTo>
                    <a:pt x="1885950" y="0"/>
                  </a:lnTo>
                  <a:lnTo>
                    <a:pt x="1885950" y="9525"/>
                  </a:lnTo>
                  <a:lnTo>
                    <a:pt x="1895475" y="9525"/>
                  </a:lnTo>
                  <a:lnTo>
                    <a:pt x="1895475" y="0"/>
                  </a:lnTo>
                  <a:close/>
                </a:path>
                <a:path w="10125075" h="1340485">
                  <a:moveTo>
                    <a:pt x="1952625" y="0"/>
                  </a:moveTo>
                  <a:lnTo>
                    <a:pt x="1943100" y="0"/>
                  </a:lnTo>
                  <a:lnTo>
                    <a:pt x="1943100" y="9525"/>
                  </a:lnTo>
                  <a:lnTo>
                    <a:pt x="1952625" y="9525"/>
                  </a:lnTo>
                  <a:lnTo>
                    <a:pt x="1952625" y="0"/>
                  </a:lnTo>
                  <a:close/>
                </a:path>
                <a:path w="10125075" h="1340485">
                  <a:moveTo>
                    <a:pt x="2009775" y="0"/>
                  </a:moveTo>
                  <a:lnTo>
                    <a:pt x="2000250" y="0"/>
                  </a:lnTo>
                  <a:lnTo>
                    <a:pt x="2000250" y="9525"/>
                  </a:lnTo>
                  <a:lnTo>
                    <a:pt x="2009775" y="9525"/>
                  </a:lnTo>
                  <a:lnTo>
                    <a:pt x="2009775" y="0"/>
                  </a:lnTo>
                  <a:close/>
                </a:path>
                <a:path w="10125075" h="1340485">
                  <a:moveTo>
                    <a:pt x="2066925" y="0"/>
                  </a:moveTo>
                  <a:lnTo>
                    <a:pt x="2057400" y="0"/>
                  </a:lnTo>
                  <a:lnTo>
                    <a:pt x="2057400" y="9525"/>
                  </a:lnTo>
                  <a:lnTo>
                    <a:pt x="2066925" y="9525"/>
                  </a:lnTo>
                  <a:lnTo>
                    <a:pt x="2066925" y="0"/>
                  </a:lnTo>
                  <a:close/>
                </a:path>
                <a:path w="10125075" h="1340485">
                  <a:moveTo>
                    <a:pt x="2124075" y="0"/>
                  </a:moveTo>
                  <a:lnTo>
                    <a:pt x="2114550" y="0"/>
                  </a:lnTo>
                  <a:lnTo>
                    <a:pt x="2114550" y="9525"/>
                  </a:lnTo>
                  <a:lnTo>
                    <a:pt x="2124075" y="9525"/>
                  </a:lnTo>
                  <a:lnTo>
                    <a:pt x="2124075" y="0"/>
                  </a:lnTo>
                  <a:close/>
                </a:path>
                <a:path w="10125075" h="1340485">
                  <a:moveTo>
                    <a:pt x="2181225" y="0"/>
                  </a:moveTo>
                  <a:lnTo>
                    <a:pt x="2171700" y="0"/>
                  </a:lnTo>
                  <a:lnTo>
                    <a:pt x="2171700" y="9525"/>
                  </a:lnTo>
                  <a:lnTo>
                    <a:pt x="2181225" y="9525"/>
                  </a:lnTo>
                  <a:lnTo>
                    <a:pt x="2181225" y="0"/>
                  </a:lnTo>
                  <a:close/>
                </a:path>
                <a:path w="10125075" h="1340485">
                  <a:moveTo>
                    <a:pt x="2238375" y="0"/>
                  </a:moveTo>
                  <a:lnTo>
                    <a:pt x="2228850" y="0"/>
                  </a:lnTo>
                  <a:lnTo>
                    <a:pt x="2228850" y="9525"/>
                  </a:lnTo>
                  <a:lnTo>
                    <a:pt x="2238375" y="9525"/>
                  </a:lnTo>
                  <a:lnTo>
                    <a:pt x="2238375" y="0"/>
                  </a:lnTo>
                  <a:close/>
                </a:path>
                <a:path w="10125075" h="1340485">
                  <a:moveTo>
                    <a:pt x="2295525" y="0"/>
                  </a:moveTo>
                  <a:lnTo>
                    <a:pt x="2286000" y="0"/>
                  </a:lnTo>
                  <a:lnTo>
                    <a:pt x="2286000" y="9525"/>
                  </a:lnTo>
                  <a:lnTo>
                    <a:pt x="2295525" y="9525"/>
                  </a:lnTo>
                  <a:lnTo>
                    <a:pt x="2295525" y="0"/>
                  </a:lnTo>
                  <a:close/>
                </a:path>
                <a:path w="10125075" h="1340485">
                  <a:moveTo>
                    <a:pt x="2352675" y="0"/>
                  </a:moveTo>
                  <a:lnTo>
                    <a:pt x="2343150" y="0"/>
                  </a:lnTo>
                  <a:lnTo>
                    <a:pt x="2343150" y="9525"/>
                  </a:lnTo>
                  <a:lnTo>
                    <a:pt x="2352675" y="9525"/>
                  </a:lnTo>
                  <a:lnTo>
                    <a:pt x="2352675" y="0"/>
                  </a:lnTo>
                  <a:close/>
                </a:path>
                <a:path w="10125075" h="1340485">
                  <a:moveTo>
                    <a:pt x="2409825" y="0"/>
                  </a:moveTo>
                  <a:lnTo>
                    <a:pt x="2400300" y="0"/>
                  </a:lnTo>
                  <a:lnTo>
                    <a:pt x="2400300" y="9525"/>
                  </a:lnTo>
                  <a:lnTo>
                    <a:pt x="2409825" y="9525"/>
                  </a:lnTo>
                  <a:lnTo>
                    <a:pt x="2409825" y="0"/>
                  </a:lnTo>
                  <a:close/>
                </a:path>
                <a:path w="10125075" h="1340485">
                  <a:moveTo>
                    <a:pt x="2466975" y="0"/>
                  </a:moveTo>
                  <a:lnTo>
                    <a:pt x="2457450" y="0"/>
                  </a:lnTo>
                  <a:lnTo>
                    <a:pt x="2457450" y="9525"/>
                  </a:lnTo>
                  <a:lnTo>
                    <a:pt x="2466975" y="9525"/>
                  </a:lnTo>
                  <a:lnTo>
                    <a:pt x="2466975" y="0"/>
                  </a:lnTo>
                  <a:close/>
                </a:path>
                <a:path w="10125075" h="1340485">
                  <a:moveTo>
                    <a:pt x="2524125" y="0"/>
                  </a:moveTo>
                  <a:lnTo>
                    <a:pt x="2514600" y="0"/>
                  </a:lnTo>
                  <a:lnTo>
                    <a:pt x="2514600" y="9525"/>
                  </a:lnTo>
                  <a:lnTo>
                    <a:pt x="2524125" y="9525"/>
                  </a:lnTo>
                  <a:lnTo>
                    <a:pt x="2524125" y="0"/>
                  </a:lnTo>
                  <a:close/>
                </a:path>
                <a:path w="10125075" h="1340485">
                  <a:moveTo>
                    <a:pt x="2581275" y="0"/>
                  </a:moveTo>
                  <a:lnTo>
                    <a:pt x="2571750" y="0"/>
                  </a:lnTo>
                  <a:lnTo>
                    <a:pt x="2571750" y="9525"/>
                  </a:lnTo>
                  <a:lnTo>
                    <a:pt x="2581275" y="9525"/>
                  </a:lnTo>
                  <a:lnTo>
                    <a:pt x="2581275" y="0"/>
                  </a:lnTo>
                  <a:close/>
                </a:path>
                <a:path w="10125075" h="1340485">
                  <a:moveTo>
                    <a:pt x="2638425" y="0"/>
                  </a:moveTo>
                  <a:lnTo>
                    <a:pt x="2628900" y="0"/>
                  </a:lnTo>
                  <a:lnTo>
                    <a:pt x="2628900" y="9525"/>
                  </a:lnTo>
                  <a:lnTo>
                    <a:pt x="2638425" y="9525"/>
                  </a:lnTo>
                  <a:lnTo>
                    <a:pt x="2638425" y="0"/>
                  </a:lnTo>
                  <a:close/>
                </a:path>
                <a:path w="10125075" h="1340485">
                  <a:moveTo>
                    <a:pt x="2695575" y="0"/>
                  </a:moveTo>
                  <a:lnTo>
                    <a:pt x="2686050" y="0"/>
                  </a:lnTo>
                  <a:lnTo>
                    <a:pt x="2686050" y="9525"/>
                  </a:lnTo>
                  <a:lnTo>
                    <a:pt x="2695575" y="9525"/>
                  </a:lnTo>
                  <a:lnTo>
                    <a:pt x="2695575" y="0"/>
                  </a:lnTo>
                  <a:close/>
                </a:path>
                <a:path w="10125075" h="1340485">
                  <a:moveTo>
                    <a:pt x="2752725" y="0"/>
                  </a:moveTo>
                  <a:lnTo>
                    <a:pt x="2743200" y="0"/>
                  </a:lnTo>
                  <a:lnTo>
                    <a:pt x="2743200" y="9525"/>
                  </a:lnTo>
                  <a:lnTo>
                    <a:pt x="2752725" y="9525"/>
                  </a:lnTo>
                  <a:lnTo>
                    <a:pt x="2752725" y="0"/>
                  </a:lnTo>
                  <a:close/>
                </a:path>
                <a:path w="10125075" h="1340485">
                  <a:moveTo>
                    <a:pt x="2809875" y="0"/>
                  </a:moveTo>
                  <a:lnTo>
                    <a:pt x="2800350" y="0"/>
                  </a:lnTo>
                  <a:lnTo>
                    <a:pt x="2800350" y="9525"/>
                  </a:lnTo>
                  <a:lnTo>
                    <a:pt x="2809875" y="9525"/>
                  </a:lnTo>
                  <a:lnTo>
                    <a:pt x="2809875" y="0"/>
                  </a:lnTo>
                  <a:close/>
                </a:path>
                <a:path w="10125075" h="1340485">
                  <a:moveTo>
                    <a:pt x="2867025" y="0"/>
                  </a:moveTo>
                  <a:lnTo>
                    <a:pt x="2857500" y="0"/>
                  </a:lnTo>
                  <a:lnTo>
                    <a:pt x="2857500" y="9525"/>
                  </a:lnTo>
                  <a:lnTo>
                    <a:pt x="2867025" y="9525"/>
                  </a:lnTo>
                  <a:lnTo>
                    <a:pt x="2867025" y="0"/>
                  </a:lnTo>
                  <a:close/>
                </a:path>
                <a:path w="10125075" h="1340485">
                  <a:moveTo>
                    <a:pt x="2924175" y="0"/>
                  </a:moveTo>
                  <a:lnTo>
                    <a:pt x="2914650" y="0"/>
                  </a:lnTo>
                  <a:lnTo>
                    <a:pt x="2914650" y="9525"/>
                  </a:lnTo>
                  <a:lnTo>
                    <a:pt x="2924175" y="9525"/>
                  </a:lnTo>
                  <a:lnTo>
                    <a:pt x="2924175" y="0"/>
                  </a:lnTo>
                  <a:close/>
                </a:path>
                <a:path w="10125075" h="1340485">
                  <a:moveTo>
                    <a:pt x="2981325" y="0"/>
                  </a:moveTo>
                  <a:lnTo>
                    <a:pt x="2971800" y="0"/>
                  </a:lnTo>
                  <a:lnTo>
                    <a:pt x="2971800" y="9525"/>
                  </a:lnTo>
                  <a:lnTo>
                    <a:pt x="2981325" y="9525"/>
                  </a:lnTo>
                  <a:lnTo>
                    <a:pt x="2981325" y="0"/>
                  </a:lnTo>
                  <a:close/>
                </a:path>
                <a:path w="10125075" h="1340485">
                  <a:moveTo>
                    <a:pt x="3038475" y="0"/>
                  </a:moveTo>
                  <a:lnTo>
                    <a:pt x="3028950" y="0"/>
                  </a:lnTo>
                  <a:lnTo>
                    <a:pt x="3028950" y="9525"/>
                  </a:lnTo>
                  <a:lnTo>
                    <a:pt x="3038475" y="9525"/>
                  </a:lnTo>
                  <a:lnTo>
                    <a:pt x="3038475" y="0"/>
                  </a:lnTo>
                  <a:close/>
                </a:path>
                <a:path w="10125075" h="1340485">
                  <a:moveTo>
                    <a:pt x="3095625" y="0"/>
                  </a:moveTo>
                  <a:lnTo>
                    <a:pt x="3086100" y="0"/>
                  </a:lnTo>
                  <a:lnTo>
                    <a:pt x="3086100" y="9525"/>
                  </a:lnTo>
                  <a:lnTo>
                    <a:pt x="3095625" y="9525"/>
                  </a:lnTo>
                  <a:lnTo>
                    <a:pt x="3095625" y="0"/>
                  </a:lnTo>
                  <a:close/>
                </a:path>
                <a:path w="10125075" h="1340485">
                  <a:moveTo>
                    <a:pt x="3152775" y="0"/>
                  </a:moveTo>
                  <a:lnTo>
                    <a:pt x="3143250" y="0"/>
                  </a:lnTo>
                  <a:lnTo>
                    <a:pt x="3143250" y="9525"/>
                  </a:lnTo>
                  <a:lnTo>
                    <a:pt x="3152775" y="9525"/>
                  </a:lnTo>
                  <a:lnTo>
                    <a:pt x="3152775" y="0"/>
                  </a:lnTo>
                  <a:close/>
                </a:path>
                <a:path w="10125075" h="1340485">
                  <a:moveTo>
                    <a:pt x="3209925" y="0"/>
                  </a:moveTo>
                  <a:lnTo>
                    <a:pt x="3200400" y="0"/>
                  </a:lnTo>
                  <a:lnTo>
                    <a:pt x="3200400" y="9525"/>
                  </a:lnTo>
                  <a:lnTo>
                    <a:pt x="3209925" y="9525"/>
                  </a:lnTo>
                  <a:lnTo>
                    <a:pt x="3209925" y="0"/>
                  </a:lnTo>
                  <a:close/>
                </a:path>
                <a:path w="10125075" h="1340485">
                  <a:moveTo>
                    <a:pt x="3267075" y="0"/>
                  </a:moveTo>
                  <a:lnTo>
                    <a:pt x="3257550" y="0"/>
                  </a:lnTo>
                  <a:lnTo>
                    <a:pt x="3257550" y="9525"/>
                  </a:lnTo>
                  <a:lnTo>
                    <a:pt x="3267075" y="9525"/>
                  </a:lnTo>
                  <a:lnTo>
                    <a:pt x="3267075" y="0"/>
                  </a:lnTo>
                  <a:close/>
                </a:path>
                <a:path w="10125075" h="1340485">
                  <a:moveTo>
                    <a:pt x="3324225" y="0"/>
                  </a:moveTo>
                  <a:lnTo>
                    <a:pt x="3314700" y="0"/>
                  </a:lnTo>
                  <a:lnTo>
                    <a:pt x="3314700" y="9525"/>
                  </a:lnTo>
                  <a:lnTo>
                    <a:pt x="3324225" y="9525"/>
                  </a:lnTo>
                  <a:lnTo>
                    <a:pt x="3324225" y="0"/>
                  </a:lnTo>
                  <a:close/>
                </a:path>
                <a:path w="10125075" h="1340485">
                  <a:moveTo>
                    <a:pt x="9496425" y="1330604"/>
                  </a:moveTo>
                  <a:lnTo>
                    <a:pt x="9486900" y="1330604"/>
                  </a:lnTo>
                  <a:lnTo>
                    <a:pt x="9486900" y="1340129"/>
                  </a:lnTo>
                  <a:lnTo>
                    <a:pt x="9496425" y="1340129"/>
                  </a:lnTo>
                  <a:lnTo>
                    <a:pt x="9496425" y="1330604"/>
                  </a:lnTo>
                  <a:close/>
                </a:path>
                <a:path w="10125075" h="1340485">
                  <a:moveTo>
                    <a:pt x="9553575" y="1330604"/>
                  </a:moveTo>
                  <a:lnTo>
                    <a:pt x="9544050" y="1330604"/>
                  </a:lnTo>
                  <a:lnTo>
                    <a:pt x="9544050" y="1340129"/>
                  </a:lnTo>
                  <a:lnTo>
                    <a:pt x="9553575" y="1340129"/>
                  </a:lnTo>
                  <a:lnTo>
                    <a:pt x="9553575" y="1330604"/>
                  </a:lnTo>
                  <a:close/>
                </a:path>
                <a:path w="10125075" h="1340485">
                  <a:moveTo>
                    <a:pt x="9610725" y="1330604"/>
                  </a:moveTo>
                  <a:lnTo>
                    <a:pt x="9601200" y="1330604"/>
                  </a:lnTo>
                  <a:lnTo>
                    <a:pt x="9601200" y="1340129"/>
                  </a:lnTo>
                  <a:lnTo>
                    <a:pt x="9610725" y="1340129"/>
                  </a:lnTo>
                  <a:lnTo>
                    <a:pt x="9610725" y="1330604"/>
                  </a:lnTo>
                  <a:close/>
                </a:path>
                <a:path w="10125075" h="1340485">
                  <a:moveTo>
                    <a:pt x="9667875" y="1330604"/>
                  </a:moveTo>
                  <a:lnTo>
                    <a:pt x="9658350" y="1330604"/>
                  </a:lnTo>
                  <a:lnTo>
                    <a:pt x="9658350" y="1340129"/>
                  </a:lnTo>
                  <a:lnTo>
                    <a:pt x="9667875" y="1340129"/>
                  </a:lnTo>
                  <a:lnTo>
                    <a:pt x="9667875" y="1330604"/>
                  </a:lnTo>
                  <a:close/>
                </a:path>
                <a:path w="10125075" h="1340485">
                  <a:moveTo>
                    <a:pt x="9725025" y="1330604"/>
                  </a:moveTo>
                  <a:lnTo>
                    <a:pt x="9715500" y="1330604"/>
                  </a:lnTo>
                  <a:lnTo>
                    <a:pt x="9715500" y="1340129"/>
                  </a:lnTo>
                  <a:lnTo>
                    <a:pt x="9725025" y="1340129"/>
                  </a:lnTo>
                  <a:lnTo>
                    <a:pt x="9725025" y="1330604"/>
                  </a:lnTo>
                  <a:close/>
                </a:path>
                <a:path w="10125075" h="1340485">
                  <a:moveTo>
                    <a:pt x="9782175" y="1330604"/>
                  </a:moveTo>
                  <a:lnTo>
                    <a:pt x="9772650" y="1330604"/>
                  </a:lnTo>
                  <a:lnTo>
                    <a:pt x="9772650" y="1340129"/>
                  </a:lnTo>
                  <a:lnTo>
                    <a:pt x="9782175" y="1340129"/>
                  </a:lnTo>
                  <a:lnTo>
                    <a:pt x="9782175" y="1330604"/>
                  </a:lnTo>
                  <a:close/>
                </a:path>
                <a:path w="10125075" h="1340485">
                  <a:moveTo>
                    <a:pt x="9839325" y="1330604"/>
                  </a:moveTo>
                  <a:lnTo>
                    <a:pt x="9829800" y="1330604"/>
                  </a:lnTo>
                  <a:lnTo>
                    <a:pt x="9829800" y="1340129"/>
                  </a:lnTo>
                  <a:lnTo>
                    <a:pt x="9839325" y="1340129"/>
                  </a:lnTo>
                  <a:lnTo>
                    <a:pt x="9839325" y="1330604"/>
                  </a:lnTo>
                  <a:close/>
                </a:path>
                <a:path w="10125075" h="1340485">
                  <a:moveTo>
                    <a:pt x="9896475" y="1330604"/>
                  </a:moveTo>
                  <a:lnTo>
                    <a:pt x="9886950" y="1330604"/>
                  </a:lnTo>
                  <a:lnTo>
                    <a:pt x="9886950" y="1340129"/>
                  </a:lnTo>
                  <a:lnTo>
                    <a:pt x="9896475" y="1340129"/>
                  </a:lnTo>
                  <a:lnTo>
                    <a:pt x="9896475" y="1330604"/>
                  </a:lnTo>
                  <a:close/>
                </a:path>
                <a:path w="10125075" h="1340485">
                  <a:moveTo>
                    <a:pt x="9953625" y="1330604"/>
                  </a:moveTo>
                  <a:lnTo>
                    <a:pt x="9944100" y="1330604"/>
                  </a:lnTo>
                  <a:lnTo>
                    <a:pt x="9944100" y="1340129"/>
                  </a:lnTo>
                  <a:lnTo>
                    <a:pt x="9953625" y="1340129"/>
                  </a:lnTo>
                  <a:lnTo>
                    <a:pt x="9953625" y="1330604"/>
                  </a:lnTo>
                  <a:close/>
                </a:path>
                <a:path w="10125075" h="1340485">
                  <a:moveTo>
                    <a:pt x="10010775" y="1330604"/>
                  </a:moveTo>
                  <a:lnTo>
                    <a:pt x="10001250" y="1330604"/>
                  </a:lnTo>
                  <a:lnTo>
                    <a:pt x="10001250" y="1340129"/>
                  </a:lnTo>
                  <a:lnTo>
                    <a:pt x="10010775" y="1340129"/>
                  </a:lnTo>
                  <a:lnTo>
                    <a:pt x="10010775" y="1330604"/>
                  </a:lnTo>
                  <a:close/>
                </a:path>
                <a:path w="10125075" h="1340485">
                  <a:moveTo>
                    <a:pt x="10067925" y="1330604"/>
                  </a:moveTo>
                  <a:lnTo>
                    <a:pt x="10058400" y="1330604"/>
                  </a:lnTo>
                  <a:lnTo>
                    <a:pt x="10058400" y="1340129"/>
                  </a:lnTo>
                  <a:lnTo>
                    <a:pt x="10067925" y="1340129"/>
                  </a:lnTo>
                  <a:lnTo>
                    <a:pt x="10067925" y="1330604"/>
                  </a:lnTo>
                  <a:close/>
                </a:path>
                <a:path w="10125075" h="1340485">
                  <a:moveTo>
                    <a:pt x="10125075" y="1330604"/>
                  </a:moveTo>
                  <a:lnTo>
                    <a:pt x="10115550" y="1330604"/>
                  </a:lnTo>
                  <a:lnTo>
                    <a:pt x="10115550" y="1340129"/>
                  </a:lnTo>
                  <a:lnTo>
                    <a:pt x="10125075" y="1340129"/>
                  </a:lnTo>
                  <a:lnTo>
                    <a:pt x="10125075" y="1330604"/>
                  </a:lnTo>
                  <a:close/>
                </a:path>
              </a:pathLst>
            </a:custGeom>
            <a:solidFill>
              <a:srgbClr val="C7C6C3"/>
            </a:solidFill>
          </p:spPr>
          <p:txBody>
            <a:bodyPr wrap="square" lIns="0" tIns="0" rIns="0" bIns="0" rtlCol="0"/>
            <a:lstStyle/>
            <a:p>
              <a:endParaRPr sz="1688"/>
            </a:p>
          </p:txBody>
        </p:sp>
        <p:sp>
          <p:nvSpPr>
            <p:cNvPr id="42" name="object 42"/>
            <p:cNvSpPr/>
            <p:nvPr/>
          </p:nvSpPr>
          <p:spPr>
            <a:xfrm>
              <a:off x="4819650" y="8191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endParaRPr sz="1688"/>
            </a:p>
          </p:txBody>
        </p:sp>
        <p:sp>
          <p:nvSpPr>
            <p:cNvPr id="43" name="object 43"/>
            <p:cNvSpPr/>
            <p:nvPr/>
          </p:nvSpPr>
          <p:spPr>
            <a:xfrm>
              <a:off x="8820150" y="819162"/>
              <a:ext cx="2809875" cy="9525"/>
            </a:xfrm>
            <a:custGeom>
              <a:avLst/>
              <a:gdLst/>
              <a:ahLst/>
              <a:cxnLst/>
              <a:rect l="l" t="t" r="r" b="b"/>
              <a:pathLst>
                <a:path w="2809875" h="9525">
                  <a:moveTo>
                    <a:pt x="9525" y="0"/>
                  </a:moveTo>
                  <a:lnTo>
                    <a:pt x="0" y="0"/>
                  </a:lnTo>
                  <a:lnTo>
                    <a:pt x="0" y="9525"/>
                  </a:lnTo>
                  <a:lnTo>
                    <a:pt x="9525" y="9525"/>
                  </a:lnTo>
                  <a:lnTo>
                    <a:pt x="9525" y="0"/>
                  </a:lnTo>
                  <a:close/>
                </a:path>
                <a:path w="2809875" h="9525">
                  <a:moveTo>
                    <a:pt x="66675" y="0"/>
                  </a:moveTo>
                  <a:lnTo>
                    <a:pt x="57150" y="0"/>
                  </a:lnTo>
                  <a:lnTo>
                    <a:pt x="57150" y="9525"/>
                  </a:lnTo>
                  <a:lnTo>
                    <a:pt x="66675" y="9525"/>
                  </a:lnTo>
                  <a:lnTo>
                    <a:pt x="66675" y="0"/>
                  </a:lnTo>
                  <a:close/>
                </a:path>
                <a:path w="2809875" h="9525">
                  <a:moveTo>
                    <a:pt x="123825" y="0"/>
                  </a:moveTo>
                  <a:lnTo>
                    <a:pt x="114300" y="0"/>
                  </a:lnTo>
                  <a:lnTo>
                    <a:pt x="114300" y="9525"/>
                  </a:lnTo>
                  <a:lnTo>
                    <a:pt x="123825" y="9525"/>
                  </a:lnTo>
                  <a:lnTo>
                    <a:pt x="123825" y="0"/>
                  </a:lnTo>
                  <a:close/>
                </a:path>
                <a:path w="2809875" h="9525">
                  <a:moveTo>
                    <a:pt x="180975" y="0"/>
                  </a:moveTo>
                  <a:lnTo>
                    <a:pt x="171450" y="0"/>
                  </a:lnTo>
                  <a:lnTo>
                    <a:pt x="171450" y="9525"/>
                  </a:lnTo>
                  <a:lnTo>
                    <a:pt x="180975" y="9525"/>
                  </a:lnTo>
                  <a:lnTo>
                    <a:pt x="180975" y="0"/>
                  </a:lnTo>
                  <a:close/>
                </a:path>
                <a:path w="2809875" h="9525">
                  <a:moveTo>
                    <a:pt x="238125" y="0"/>
                  </a:moveTo>
                  <a:lnTo>
                    <a:pt x="228600" y="0"/>
                  </a:lnTo>
                  <a:lnTo>
                    <a:pt x="228600" y="9525"/>
                  </a:lnTo>
                  <a:lnTo>
                    <a:pt x="238125" y="9525"/>
                  </a:lnTo>
                  <a:lnTo>
                    <a:pt x="238125" y="0"/>
                  </a:lnTo>
                  <a:close/>
                </a:path>
                <a:path w="2809875" h="9525">
                  <a:moveTo>
                    <a:pt x="295275" y="0"/>
                  </a:moveTo>
                  <a:lnTo>
                    <a:pt x="285750" y="0"/>
                  </a:lnTo>
                  <a:lnTo>
                    <a:pt x="285750" y="9525"/>
                  </a:lnTo>
                  <a:lnTo>
                    <a:pt x="295275" y="9525"/>
                  </a:lnTo>
                  <a:lnTo>
                    <a:pt x="295275" y="0"/>
                  </a:lnTo>
                  <a:close/>
                </a:path>
                <a:path w="2809875" h="9525">
                  <a:moveTo>
                    <a:pt x="352425" y="0"/>
                  </a:moveTo>
                  <a:lnTo>
                    <a:pt x="342900" y="0"/>
                  </a:lnTo>
                  <a:lnTo>
                    <a:pt x="342900" y="9525"/>
                  </a:lnTo>
                  <a:lnTo>
                    <a:pt x="352425" y="9525"/>
                  </a:lnTo>
                  <a:lnTo>
                    <a:pt x="352425" y="0"/>
                  </a:lnTo>
                  <a:close/>
                </a:path>
                <a:path w="2809875" h="9525">
                  <a:moveTo>
                    <a:pt x="409575" y="0"/>
                  </a:moveTo>
                  <a:lnTo>
                    <a:pt x="400050" y="0"/>
                  </a:lnTo>
                  <a:lnTo>
                    <a:pt x="400050" y="9525"/>
                  </a:lnTo>
                  <a:lnTo>
                    <a:pt x="409575" y="9525"/>
                  </a:lnTo>
                  <a:lnTo>
                    <a:pt x="409575" y="0"/>
                  </a:lnTo>
                  <a:close/>
                </a:path>
                <a:path w="2809875" h="9525">
                  <a:moveTo>
                    <a:pt x="466725" y="0"/>
                  </a:moveTo>
                  <a:lnTo>
                    <a:pt x="457200" y="0"/>
                  </a:lnTo>
                  <a:lnTo>
                    <a:pt x="457200" y="9525"/>
                  </a:lnTo>
                  <a:lnTo>
                    <a:pt x="466725" y="9525"/>
                  </a:lnTo>
                  <a:lnTo>
                    <a:pt x="466725" y="0"/>
                  </a:lnTo>
                  <a:close/>
                </a:path>
                <a:path w="2809875" h="9525">
                  <a:moveTo>
                    <a:pt x="523875" y="0"/>
                  </a:moveTo>
                  <a:lnTo>
                    <a:pt x="514350" y="0"/>
                  </a:lnTo>
                  <a:lnTo>
                    <a:pt x="514350" y="9525"/>
                  </a:lnTo>
                  <a:lnTo>
                    <a:pt x="523875" y="9525"/>
                  </a:lnTo>
                  <a:lnTo>
                    <a:pt x="523875" y="0"/>
                  </a:lnTo>
                  <a:close/>
                </a:path>
                <a:path w="2809875" h="9525">
                  <a:moveTo>
                    <a:pt x="581025" y="0"/>
                  </a:moveTo>
                  <a:lnTo>
                    <a:pt x="571500" y="0"/>
                  </a:lnTo>
                  <a:lnTo>
                    <a:pt x="571500" y="9525"/>
                  </a:lnTo>
                  <a:lnTo>
                    <a:pt x="581025" y="9525"/>
                  </a:lnTo>
                  <a:lnTo>
                    <a:pt x="581025" y="0"/>
                  </a:lnTo>
                  <a:close/>
                </a:path>
                <a:path w="2809875" h="9525">
                  <a:moveTo>
                    <a:pt x="638175" y="0"/>
                  </a:moveTo>
                  <a:lnTo>
                    <a:pt x="628650" y="0"/>
                  </a:lnTo>
                  <a:lnTo>
                    <a:pt x="628650" y="9525"/>
                  </a:lnTo>
                  <a:lnTo>
                    <a:pt x="638175" y="9525"/>
                  </a:lnTo>
                  <a:lnTo>
                    <a:pt x="638175" y="0"/>
                  </a:lnTo>
                  <a:close/>
                </a:path>
                <a:path w="2809875" h="9525">
                  <a:moveTo>
                    <a:pt x="695325" y="0"/>
                  </a:moveTo>
                  <a:lnTo>
                    <a:pt x="685800" y="0"/>
                  </a:lnTo>
                  <a:lnTo>
                    <a:pt x="685800" y="9525"/>
                  </a:lnTo>
                  <a:lnTo>
                    <a:pt x="695325" y="9525"/>
                  </a:lnTo>
                  <a:lnTo>
                    <a:pt x="695325" y="0"/>
                  </a:lnTo>
                  <a:close/>
                </a:path>
                <a:path w="2809875" h="9525">
                  <a:moveTo>
                    <a:pt x="752475" y="0"/>
                  </a:moveTo>
                  <a:lnTo>
                    <a:pt x="742950" y="0"/>
                  </a:lnTo>
                  <a:lnTo>
                    <a:pt x="742950" y="9525"/>
                  </a:lnTo>
                  <a:lnTo>
                    <a:pt x="752475" y="9525"/>
                  </a:lnTo>
                  <a:lnTo>
                    <a:pt x="752475" y="0"/>
                  </a:lnTo>
                  <a:close/>
                </a:path>
                <a:path w="2809875" h="9525">
                  <a:moveTo>
                    <a:pt x="809625" y="0"/>
                  </a:moveTo>
                  <a:lnTo>
                    <a:pt x="800100" y="0"/>
                  </a:lnTo>
                  <a:lnTo>
                    <a:pt x="800100" y="9525"/>
                  </a:lnTo>
                  <a:lnTo>
                    <a:pt x="809625" y="9525"/>
                  </a:lnTo>
                  <a:lnTo>
                    <a:pt x="809625" y="0"/>
                  </a:lnTo>
                  <a:close/>
                </a:path>
                <a:path w="2809875" h="9525">
                  <a:moveTo>
                    <a:pt x="866775" y="0"/>
                  </a:moveTo>
                  <a:lnTo>
                    <a:pt x="857250" y="0"/>
                  </a:lnTo>
                  <a:lnTo>
                    <a:pt x="857250" y="9525"/>
                  </a:lnTo>
                  <a:lnTo>
                    <a:pt x="866775" y="9525"/>
                  </a:lnTo>
                  <a:lnTo>
                    <a:pt x="866775" y="0"/>
                  </a:lnTo>
                  <a:close/>
                </a:path>
                <a:path w="2809875" h="9525">
                  <a:moveTo>
                    <a:pt x="923925" y="0"/>
                  </a:moveTo>
                  <a:lnTo>
                    <a:pt x="914400" y="0"/>
                  </a:lnTo>
                  <a:lnTo>
                    <a:pt x="914400" y="9525"/>
                  </a:lnTo>
                  <a:lnTo>
                    <a:pt x="923925" y="9525"/>
                  </a:lnTo>
                  <a:lnTo>
                    <a:pt x="923925" y="0"/>
                  </a:lnTo>
                  <a:close/>
                </a:path>
                <a:path w="2809875" h="9525">
                  <a:moveTo>
                    <a:pt x="981075" y="0"/>
                  </a:moveTo>
                  <a:lnTo>
                    <a:pt x="971550" y="0"/>
                  </a:lnTo>
                  <a:lnTo>
                    <a:pt x="971550" y="9525"/>
                  </a:lnTo>
                  <a:lnTo>
                    <a:pt x="981075" y="9525"/>
                  </a:lnTo>
                  <a:lnTo>
                    <a:pt x="981075" y="0"/>
                  </a:lnTo>
                  <a:close/>
                </a:path>
                <a:path w="2809875" h="9525">
                  <a:moveTo>
                    <a:pt x="1038225" y="0"/>
                  </a:moveTo>
                  <a:lnTo>
                    <a:pt x="1028700" y="0"/>
                  </a:lnTo>
                  <a:lnTo>
                    <a:pt x="1028700" y="9525"/>
                  </a:lnTo>
                  <a:lnTo>
                    <a:pt x="1038225" y="9525"/>
                  </a:lnTo>
                  <a:lnTo>
                    <a:pt x="1038225" y="0"/>
                  </a:lnTo>
                  <a:close/>
                </a:path>
                <a:path w="2809875" h="9525">
                  <a:moveTo>
                    <a:pt x="1095375" y="0"/>
                  </a:moveTo>
                  <a:lnTo>
                    <a:pt x="1085850" y="0"/>
                  </a:lnTo>
                  <a:lnTo>
                    <a:pt x="1085850" y="9525"/>
                  </a:lnTo>
                  <a:lnTo>
                    <a:pt x="1095375" y="9525"/>
                  </a:lnTo>
                  <a:lnTo>
                    <a:pt x="1095375" y="0"/>
                  </a:lnTo>
                  <a:close/>
                </a:path>
                <a:path w="2809875" h="9525">
                  <a:moveTo>
                    <a:pt x="1152525" y="0"/>
                  </a:moveTo>
                  <a:lnTo>
                    <a:pt x="1143000" y="0"/>
                  </a:lnTo>
                  <a:lnTo>
                    <a:pt x="1143000" y="9525"/>
                  </a:lnTo>
                  <a:lnTo>
                    <a:pt x="1152525" y="9525"/>
                  </a:lnTo>
                  <a:lnTo>
                    <a:pt x="1152525" y="0"/>
                  </a:lnTo>
                  <a:close/>
                </a:path>
                <a:path w="2809875" h="9525">
                  <a:moveTo>
                    <a:pt x="1209675" y="0"/>
                  </a:moveTo>
                  <a:lnTo>
                    <a:pt x="1200150" y="0"/>
                  </a:lnTo>
                  <a:lnTo>
                    <a:pt x="1200150" y="9525"/>
                  </a:lnTo>
                  <a:lnTo>
                    <a:pt x="1209675" y="9525"/>
                  </a:lnTo>
                  <a:lnTo>
                    <a:pt x="1209675" y="0"/>
                  </a:lnTo>
                  <a:close/>
                </a:path>
                <a:path w="2809875" h="9525">
                  <a:moveTo>
                    <a:pt x="1266825" y="0"/>
                  </a:moveTo>
                  <a:lnTo>
                    <a:pt x="1257300" y="0"/>
                  </a:lnTo>
                  <a:lnTo>
                    <a:pt x="1257300" y="9525"/>
                  </a:lnTo>
                  <a:lnTo>
                    <a:pt x="1266825" y="9525"/>
                  </a:lnTo>
                  <a:lnTo>
                    <a:pt x="1266825" y="0"/>
                  </a:lnTo>
                  <a:close/>
                </a:path>
                <a:path w="2809875" h="9525">
                  <a:moveTo>
                    <a:pt x="1323975" y="0"/>
                  </a:moveTo>
                  <a:lnTo>
                    <a:pt x="1314450" y="0"/>
                  </a:lnTo>
                  <a:lnTo>
                    <a:pt x="1314450" y="9525"/>
                  </a:lnTo>
                  <a:lnTo>
                    <a:pt x="1323975" y="9525"/>
                  </a:lnTo>
                  <a:lnTo>
                    <a:pt x="1323975" y="0"/>
                  </a:lnTo>
                  <a:close/>
                </a:path>
                <a:path w="2809875" h="9525">
                  <a:moveTo>
                    <a:pt x="1381125" y="0"/>
                  </a:moveTo>
                  <a:lnTo>
                    <a:pt x="1371600" y="0"/>
                  </a:lnTo>
                  <a:lnTo>
                    <a:pt x="1371600" y="9525"/>
                  </a:lnTo>
                  <a:lnTo>
                    <a:pt x="1381125" y="9525"/>
                  </a:lnTo>
                  <a:lnTo>
                    <a:pt x="1381125" y="0"/>
                  </a:lnTo>
                  <a:close/>
                </a:path>
                <a:path w="2809875" h="9525">
                  <a:moveTo>
                    <a:pt x="1438275" y="0"/>
                  </a:moveTo>
                  <a:lnTo>
                    <a:pt x="1428750" y="0"/>
                  </a:lnTo>
                  <a:lnTo>
                    <a:pt x="1428750" y="9525"/>
                  </a:lnTo>
                  <a:lnTo>
                    <a:pt x="1438275" y="9525"/>
                  </a:lnTo>
                  <a:lnTo>
                    <a:pt x="1438275" y="0"/>
                  </a:lnTo>
                  <a:close/>
                </a:path>
                <a:path w="2809875" h="9525">
                  <a:moveTo>
                    <a:pt x="1495425" y="0"/>
                  </a:moveTo>
                  <a:lnTo>
                    <a:pt x="1485900" y="0"/>
                  </a:lnTo>
                  <a:lnTo>
                    <a:pt x="1485900" y="9525"/>
                  </a:lnTo>
                  <a:lnTo>
                    <a:pt x="1495425" y="9525"/>
                  </a:lnTo>
                  <a:lnTo>
                    <a:pt x="1495425" y="0"/>
                  </a:lnTo>
                  <a:close/>
                </a:path>
                <a:path w="2809875" h="9525">
                  <a:moveTo>
                    <a:pt x="1552575" y="0"/>
                  </a:moveTo>
                  <a:lnTo>
                    <a:pt x="1543050" y="0"/>
                  </a:lnTo>
                  <a:lnTo>
                    <a:pt x="1543050" y="9525"/>
                  </a:lnTo>
                  <a:lnTo>
                    <a:pt x="1552575" y="9525"/>
                  </a:lnTo>
                  <a:lnTo>
                    <a:pt x="1552575" y="0"/>
                  </a:lnTo>
                  <a:close/>
                </a:path>
                <a:path w="2809875" h="9525">
                  <a:moveTo>
                    <a:pt x="1609725" y="0"/>
                  </a:moveTo>
                  <a:lnTo>
                    <a:pt x="1600200" y="0"/>
                  </a:lnTo>
                  <a:lnTo>
                    <a:pt x="1600200" y="9525"/>
                  </a:lnTo>
                  <a:lnTo>
                    <a:pt x="1609725" y="9525"/>
                  </a:lnTo>
                  <a:lnTo>
                    <a:pt x="1609725" y="0"/>
                  </a:lnTo>
                  <a:close/>
                </a:path>
                <a:path w="2809875" h="9525">
                  <a:moveTo>
                    <a:pt x="1666875" y="0"/>
                  </a:moveTo>
                  <a:lnTo>
                    <a:pt x="1657350" y="0"/>
                  </a:lnTo>
                  <a:lnTo>
                    <a:pt x="1657350" y="9525"/>
                  </a:lnTo>
                  <a:lnTo>
                    <a:pt x="1666875" y="9525"/>
                  </a:lnTo>
                  <a:lnTo>
                    <a:pt x="1666875" y="0"/>
                  </a:lnTo>
                  <a:close/>
                </a:path>
                <a:path w="2809875" h="9525">
                  <a:moveTo>
                    <a:pt x="1724025" y="0"/>
                  </a:moveTo>
                  <a:lnTo>
                    <a:pt x="1714500" y="0"/>
                  </a:lnTo>
                  <a:lnTo>
                    <a:pt x="1714500" y="9525"/>
                  </a:lnTo>
                  <a:lnTo>
                    <a:pt x="1724025" y="9525"/>
                  </a:lnTo>
                  <a:lnTo>
                    <a:pt x="1724025" y="0"/>
                  </a:lnTo>
                  <a:close/>
                </a:path>
                <a:path w="2809875" h="9525">
                  <a:moveTo>
                    <a:pt x="1781175" y="0"/>
                  </a:moveTo>
                  <a:lnTo>
                    <a:pt x="1771650" y="0"/>
                  </a:lnTo>
                  <a:lnTo>
                    <a:pt x="1771650" y="9525"/>
                  </a:lnTo>
                  <a:lnTo>
                    <a:pt x="1781175" y="9525"/>
                  </a:lnTo>
                  <a:lnTo>
                    <a:pt x="1781175" y="0"/>
                  </a:lnTo>
                  <a:close/>
                </a:path>
                <a:path w="2809875" h="9525">
                  <a:moveTo>
                    <a:pt x="1838325" y="0"/>
                  </a:moveTo>
                  <a:lnTo>
                    <a:pt x="1828800" y="0"/>
                  </a:lnTo>
                  <a:lnTo>
                    <a:pt x="1828800" y="9525"/>
                  </a:lnTo>
                  <a:lnTo>
                    <a:pt x="1838325" y="9525"/>
                  </a:lnTo>
                  <a:lnTo>
                    <a:pt x="1838325" y="0"/>
                  </a:lnTo>
                  <a:close/>
                </a:path>
                <a:path w="2809875" h="9525">
                  <a:moveTo>
                    <a:pt x="1895475" y="0"/>
                  </a:moveTo>
                  <a:lnTo>
                    <a:pt x="1885950" y="0"/>
                  </a:lnTo>
                  <a:lnTo>
                    <a:pt x="1885950" y="9525"/>
                  </a:lnTo>
                  <a:lnTo>
                    <a:pt x="1895475" y="9525"/>
                  </a:lnTo>
                  <a:lnTo>
                    <a:pt x="1895475" y="0"/>
                  </a:lnTo>
                  <a:close/>
                </a:path>
                <a:path w="2809875" h="9525">
                  <a:moveTo>
                    <a:pt x="1952625" y="0"/>
                  </a:moveTo>
                  <a:lnTo>
                    <a:pt x="1943100" y="0"/>
                  </a:lnTo>
                  <a:lnTo>
                    <a:pt x="1943100" y="9525"/>
                  </a:lnTo>
                  <a:lnTo>
                    <a:pt x="1952625" y="9525"/>
                  </a:lnTo>
                  <a:lnTo>
                    <a:pt x="1952625" y="0"/>
                  </a:lnTo>
                  <a:close/>
                </a:path>
                <a:path w="2809875" h="9525">
                  <a:moveTo>
                    <a:pt x="2009775" y="0"/>
                  </a:moveTo>
                  <a:lnTo>
                    <a:pt x="2000250" y="0"/>
                  </a:lnTo>
                  <a:lnTo>
                    <a:pt x="2000250" y="9525"/>
                  </a:lnTo>
                  <a:lnTo>
                    <a:pt x="2009775" y="9525"/>
                  </a:lnTo>
                  <a:lnTo>
                    <a:pt x="2009775" y="0"/>
                  </a:lnTo>
                  <a:close/>
                </a:path>
                <a:path w="2809875" h="9525">
                  <a:moveTo>
                    <a:pt x="2066925" y="0"/>
                  </a:moveTo>
                  <a:lnTo>
                    <a:pt x="2057400" y="0"/>
                  </a:lnTo>
                  <a:lnTo>
                    <a:pt x="2057400" y="9525"/>
                  </a:lnTo>
                  <a:lnTo>
                    <a:pt x="2066925" y="9525"/>
                  </a:lnTo>
                  <a:lnTo>
                    <a:pt x="2066925" y="0"/>
                  </a:lnTo>
                  <a:close/>
                </a:path>
                <a:path w="2809875" h="9525">
                  <a:moveTo>
                    <a:pt x="2124075" y="0"/>
                  </a:moveTo>
                  <a:lnTo>
                    <a:pt x="2114550" y="0"/>
                  </a:lnTo>
                  <a:lnTo>
                    <a:pt x="2114550" y="9525"/>
                  </a:lnTo>
                  <a:lnTo>
                    <a:pt x="2124075" y="9525"/>
                  </a:lnTo>
                  <a:lnTo>
                    <a:pt x="2124075" y="0"/>
                  </a:lnTo>
                  <a:close/>
                </a:path>
                <a:path w="2809875" h="9525">
                  <a:moveTo>
                    <a:pt x="2181225" y="0"/>
                  </a:moveTo>
                  <a:lnTo>
                    <a:pt x="2171700" y="0"/>
                  </a:lnTo>
                  <a:lnTo>
                    <a:pt x="2171700" y="9525"/>
                  </a:lnTo>
                  <a:lnTo>
                    <a:pt x="2181225" y="9525"/>
                  </a:lnTo>
                  <a:lnTo>
                    <a:pt x="2181225" y="0"/>
                  </a:lnTo>
                  <a:close/>
                </a:path>
                <a:path w="2809875" h="9525">
                  <a:moveTo>
                    <a:pt x="2238375" y="0"/>
                  </a:moveTo>
                  <a:lnTo>
                    <a:pt x="2228850" y="0"/>
                  </a:lnTo>
                  <a:lnTo>
                    <a:pt x="2228850" y="9525"/>
                  </a:lnTo>
                  <a:lnTo>
                    <a:pt x="2238375" y="9525"/>
                  </a:lnTo>
                  <a:lnTo>
                    <a:pt x="2238375" y="0"/>
                  </a:lnTo>
                  <a:close/>
                </a:path>
                <a:path w="2809875" h="9525">
                  <a:moveTo>
                    <a:pt x="2295525" y="0"/>
                  </a:moveTo>
                  <a:lnTo>
                    <a:pt x="2286000" y="0"/>
                  </a:lnTo>
                  <a:lnTo>
                    <a:pt x="2286000" y="9525"/>
                  </a:lnTo>
                  <a:lnTo>
                    <a:pt x="2295525" y="9525"/>
                  </a:lnTo>
                  <a:lnTo>
                    <a:pt x="2295525" y="0"/>
                  </a:lnTo>
                  <a:close/>
                </a:path>
                <a:path w="2809875" h="9525">
                  <a:moveTo>
                    <a:pt x="2352675" y="0"/>
                  </a:moveTo>
                  <a:lnTo>
                    <a:pt x="2343150" y="0"/>
                  </a:lnTo>
                  <a:lnTo>
                    <a:pt x="2343150" y="9525"/>
                  </a:lnTo>
                  <a:lnTo>
                    <a:pt x="2352675" y="9525"/>
                  </a:lnTo>
                  <a:lnTo>
                    <a:pt x="2352675" y="0"/>
                  </a:lnTo>
                  <a:close/>
                </a:path>
                <a:path w="2809875" h="9525">
                  <a:moveTo>
                    <a:pt x="2409825" y="0"/>
                  </a:moveTo>
                  <a:lnTo>
                    <a:pt x="2400300" y="0"/>
                  </a:lnTo>
                  <a:lnTo>
                    <a:pt x="2400300" y="9525"/>
                  </a:lnTo>
                  <a:lnTo>
                    <a:pt x="2409825" y="9525"/>
                  </a:lnTo>
                  <a:lnTo>
                    <a:pt x="2409825" y="0"/>
                  </a:lnTo>
                  <a:close/>
                </a:path>
                <a:path w="2809875" h="9525">
                  <a:moveTo>
                    <a:pt x="2466975" y="0"/>
                  </a:moveTo>
                  <a:lnTo>
                    <a:pt x="2457450" y="0"/>
                  </a:lnTo>
                  <a:lnTo>
                    <a:pt x="2457450" y="9525"/>
                  </a:lnTo>
                  <a:lnTo>
                    <a:pt x="2466975" y="9525"/>
                  </a:lnTo>
                  <a:lnTo>
                    <a:pt x="2466975" y="0"/>
                  </a:lnTo>
                  <a:close/>
                </a:path>
                <a:path w="2809875" h="9525">
                  <a:moveTo>
                    <a:pt x="2524125" y="0"/>
                  </a:moveTo>
                  <a:lnTo>
                    <a:pt x="2514600" y="0"/>
                  </a:lnTo>
                  <a:lnTo>
                    <a:pt x="2514600" y="9525"/>
                  </a:lnTo>
                  <a:lnTo>
                    <a:pt x="2524125" y="9525"/>
                  </a:lnTo>
                  <a:lnTo>
                    <a:pt x="2524125" y="0"/>
                  </a:lnTo>
                  <a:close/>
                </a:path>
                <a:path w="2809875" h="9525">
                  <a:moveTo>
                    <a:pt x="2581275" y="0"/>
                  </a:moveTo>
                  <a:lnTo>
                    <a:pt x="2571750" y="0"/>
                  </a:lnTo>
                  <a:lnTo>
                    <a:pt x="2571750" y="9525"/>
                  </a:lnTo>
                  <a:lnTo>
                    <a:pt x="2581275" y="9525"/>
                  </a:lnTo>
                  <a:lnTo>
                    <a:pt x="2581275" y="0"/>
                  </a:lnTo>
                  <a:close/>
                </a:path>
                <a:path w="2809875" h="9525">
                  <a:moveTo>
                    <a:pt x="2638425" y="0"/>
                  </a:moveTo>
                  <a:lnTo>
                    <a:pt x="2628900" y="0"/>
                  </a:lnTo>
                  <a:lnTo>
                    <a:pt x="2628900" y="9525"/>
                  </a:lnTo>
                  <a:lnTo>
                    <a:pt x="2638425" y="9525"/>
                  </a:lnTo>
                  <a:lnTo>
                    <a:pt x="2638425" y="0"/>
                  </a:lnTo>
                  <a:close/>
                </a:path>
                <a:path w="2809875" h="9525">
                  <a:moveTo>
                    <a:pt x="2695575" y="0"/>
                  </a:moveTo>
                  <a:lnTo>
                    <a:pt x="2686050" y="0"/>
                  </a:lnTo>
                  <a:lnTo>
                    <a:pt x="2686050" y="9525"/>
                  </a:lnTo>
                  <a:lnTo>
                    <a:pt x="2695575" y="9525"/>
                  </a:lnTo>
                  <a:lnTo>
                    <a:pt x="2695575" y="0"/>
                  </a:lnTo>
                  <a:close/>
                </a:path>
                <a:path w="2809875" h="9525">
                  <a:moveTo>
                    <a:pt x="2752725" y="0"/>
                  </a:moveTo>
                  <a:lnTo>
                    <a:pt x="2743200" y="0"/>
                  </a:lnTo>
                  <a:lnTo>
                    <a:pt x="2743200" y="9525"/>
                  </a:lnTo>
                  <a:lnTo>
                    <a:pt x="2752725" y="9525"/>
                  </a:lnTo>
                  <a:lnTo>
                    <a:pt x="2752725" y="0"/>
                  </a:lnTo>
                  <a:close/>
                </a:path>
                <a:path w="2809875" h="9525">
                  <a:moveTo>
                    <a:pt x="2809875" y="0"/>
                  </a:moveTo>
                  <a:lnTo>
                    <a:pt x="2800350" y="0"/>
                  </a:lnTo>
                  <a:lnTo>
                    <a:pt x="2800350" y="9525"/>
                  </a:lnTo>
                  <a:lnTo>
                    <a:pt x="2809875" y="9525"/>
                  </a:lnTo>
                  <a:lnTo>
                    <a:pt x="2809875" y="0"/>
                  </a:lnTo>
                  <a:close/>
                </a:path>
              </a:pathLst>
            </a:custGeom>
            <a:solidFill>
              <a:srgbClr val="C7C6C3"/>
            </a:solidFill>
          </p:spPr>
          <p:txBody>
            <a:bodyPr wrap="square" lIns="0" tIns="0" rIns="0" bIns="0" rtlCol="0"/>
            <a:lstStyle/>
            <a:p>
              <a:endParaRPr sz="1688"/>
            </a:p>
          </p:txBody>
        </p:sp>
        <p:sp>
          <p:nvSpPr>
            <p:cNvPr id="44" name="object 44"/>
            <p:cNvSpPr/>
            <p:nvPr/>
          </p:nvSpPr>
          <p:spPr>
            <a:xfrm>
              <a:off x="1562756" y="819150"/>
              <a:ext cx="10009505" cy="5509260"/>
            </a:xfrm>
            <a:custGeom>
              <a:avLst/>
              <a:gdLst/>
              <a:ahLst/>
              <a:cxnLst/>
              <a:rect l="l" t="t" r="r" b="b"/>
              <a:pathLst>
                <a:path w="10009505" h="5509260">
                  <a:moveTo>
                    <a:pt x="0" y="0"/>
                  </a:moveTo>
                  <a:lnTo>
                    <a:pt x="2001892" y="2395104"/>
                  </a:lnTo>
                  <a:lnTo>
                    <a:pt x="4003784" y="1224164"/>
                  </a:lnTo>
                  <a:lnTo>
                    <a:pt x="6005676" y="1330613"/>
                  </a:lnTo>
                  <a:lnTo>
                    <a:pt x="8007568" y="1942695"/>
                  </a:lnTo>
                  <a:lnTo>
                    <a:pt x="10009461" y="5508740"/>
                  </a:lnTo>
                </a:path>
              </a:pathLst>
            </a:custGeom>
            <a:ln w="28575">
              <a:solidFill>
                <a:srgbClr val="118CFF"/>
              </a:solidFill>
            </a:ln>
          </p:spPr>
          <p:txBody>
            <a:bodyPr wrap="square" lIns="0" tIns="0" rIns="0" bIns="0" rtlCol="0"/>
            <a:lstStyle/>
            <a:p>
              <a:endParaRPr sz="1688"/>
            </a:p>
          </p:txBody>
        </p:sp>
        <p:sp>
          <p:nvSpPr>
            <p:cNvPr id="45" name="object 45"/>
            <p:cNvSpPr/>
            <p:nvPr/>
          </p:nvSpPr>
          <p:spPr>
            <a:xfrm>
              <a:off x="1562756" y="952211"/>
              <a:ext cx="10009505" cy="4976495"/>
            </a:xfrm>
            <a:custGeom>
              <a:avLst/>
              <a:gdLst/>
              <a:ahLst/>
              <a:cxnLst/>
              <a:rect l="l" t="t" r="r" b="b"/>
              <a:pathLst>
                <a:path w="10009505" h="4976495">
                  <a:moveTo>
                    <a:pt x="0" y="53224"/>
                  </a:moveTo>
                  <a:lnTo>
                    <a:pt x="2001892" y="452408"/>
                  </a:lnTo>
                  <a:lnTo>
                    <a:pt x="4003784" y="558857"/>
                  </a:lnTo>
                  <a:lnTo>
                    <a:pt x="6005676" y="0"/>
                  </a:lnTo>
                  <a:lnTo>
                    <a:pt x="8007568" y="718531"/>
                  </a:lnTo>
                  <a:lnTo>
                    <a:pt x="10009461" y="4976494"/>
                  </a:lnTo>
                </a:path>
              </a:pathLst>
            </a:custGeom>
            <a:ln w="28575">
              <a:solidFill>
                <a:srgbClr val="12239D"/>
              </a:solidFill>
            </a:ln>
          </p:spPr>
          <p:txBody>
            <a:bodyPr wrap="square" lIns="0" tIns="0" rIns="0" bIns="0" rtlCol="0"/>
            <a:lstStyle/>
            <a:p>
              <a:endParaRPr sz="1688"/>
            </a:p>
          </p:txBody>
        </p:sp>
      </p:grpSp>
      <p:sp>
        <p:nvSpPr>
          <p:cNvPr id="46" name="object 46"/>
          <p:cNvSpPr txBox="1"/>
          <p:nvPr/>
        </p:nvSpPr>
        <p:spPr>
          <a:xfrm>
            <a:off x="606567" y="567748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200</a:t>
            </a:r>
            <a:endParaRPr sz="844">
              <a:latin typeface="Segoe UI"/>
              <a:cs typeface="Segoe UI"/>
            </a:endParaRPr>
          </a:p>
        </p:txBody>
      </p:sp>
      <p:sp>
        <p:nvSpPr>
          <p:cNvPr id="47" name="object 47"/>
          <p:cNvSpPr/>
          <p:nvPr/>
        </p:nvSpPr>
        <p:spPr>
          <a:xfrm>
            <a:off x="88106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48" name="object 48"/>
          <p:cNvSpPr/>
          <p:nvPr/>
        </p:nvSpPr>
        <p:spPr>
          <a:xfrm>
            <a:off x="934641"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49" name="object 49"/>
          <p:cNvSpPr/>
          <p:nvPr/>
        </p:nvSpPr>
        <p:spPr>
          <a:xfrm>
            <a:off x="988219"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0" name="object 50"/>
          <p:cNvSpPr/>
          <p:nvPr/>
        </p:nvSpPr>
        <p:spPr>
          <a:xfrm>
            <a:off x="1041797"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1" name="object 51"/>
          <p:cNvSpPr/>
          <p:nvPr/>
        </p:nvSpPr>
        <p:spPr>
          <a:xfrm>
            <a:off x="1095375"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2" name="object 52"/>
          <p:cNvSpPr/>
          <p:nvPr/>
        </p:nvSpPr>
        <p:spPr>
          <a:xfrm>
            <a:off x="114895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3" name="object 53"/>
          <p:cNvSpPr/>
          <p:nvPr/>
        </p:nvSpPr>
        <p:spPr>
          <a:xfrm>
            <a:off x="120253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4" name="object 54"/>
          <p:cNvSpPr/>
          <p:nvPr/>
        </p:nvSpPr>
        <p:spPr>
          <a:xfrm>
            <a:off x="1256110"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5" name="object 55"/>
          <p:cNvSpPr/>
          <p:nvPr/>
        </p:nvSpPr>
        <p:spPr>
          <a:xfrm>
            <a:off x="1309688"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6" name="object 56"/>
          <p:cNvSpPr/>
          <p:nvPr/>
        </p:nvSpPr>
        <p:spPr>
          <a:xfrm>
            <a:off x="1363266"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7" name="object 57"/>
          <p:cNvSpPr/>
          <p:nvPr/>
        </p:nvSpPr>
        <p:spPr>
          <a:xfrm>
            <a:off x="1416844"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8" name="object 58"/>
          <p:cNvSpPr/>
          <p:nvPr/>
        </p:nvSpPr>
        <p:spPr>
          <a:xfrm>
            <a:off x="147042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59" name="object 59"/>
          <p:cNvSpPr/>
          <p:nvPr/>
        </p:nvSpPr>
        <p:spPr>
          <a:xfrm>
            <a:off x="1524000"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0" name="object 60"/>
          <p:cNvSpPr/>
          <p:nvPr/>
        </p:nvSpPr>
        <p:spPr>
          <a:xfrm>
            <a:off x="11114485"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1" name="object 61"/>
          <p:cNvSpPr/>
          <p:nvPr/>
        </p:nvSpPr>
        <p:spPr>
          <a:xfrm>
            <a:off x="1116806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2" name="object 62"/>
          <p:cNvSpPr/>
          <p:nvPr/>
        </p:nvSpPr>
        <p:spPr>
          <a:xfrm>
            <a:off x="11221641"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3" name="object 63"/>
          <p:cNvSpPr/>
          <p:nvPr/>
        </p:nvSpPr>
        <p:spPr>
          <a:xfrm>
            <a:off x="11275219"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4" name="object 64"/>
          <p:cNvSpPr/>
          <p:nvPr/>
        </p:nvSpPr>
        <p:spPr>
          <a:xfrm>
            <a:off x="11328797"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5" name="object 65"/>
          <p:cNvSpPr/>
          <p:nvPr/>
        </p:nvSpPr>
        <p:spPr>
          <a:xfrm>
            <a:off x="11382375"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6" name="object 66"/>
          <p:cNvSpPr/>
          <p:nvPr/>
        </p:nvSpPr>
        <p:spPr>
          <a:xfrm>
            <a:off x="11435953"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7" name="object 67"/>
          <p:cNvSpPr/>
          <p:nvPr/>
        </p:nvSpPr>
        <p:spPr>
          <a:xfrm>
            <a:off x="1148953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8" name="object 68"/>
          <p:cNvSpPr/>
          <p:nvPr/>
        </p:nvSpPr>
        <p:spPr>
          <a:xfrm>
            <a:off x="11543110"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69" name="object 69"/>
          <p:cNvSpPr/>
          <p:nvPr/>
        </p:nvSpPr>
        <p:spPr>
          <a:xfrm>
            <a:off x="11596688"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0" name="object 70"/>
          <p:cNvSpPr/>
          <p:nvPr/>
        </p:nvSpPr>
        <p:spPr>
          <a:xfrm>
            <a:off x="11650266"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1" name="object 71"/>
          <p:cNvSpPr/>
          <p:nvPr/>
        </p:nvSpPr>
        <p:spPr>
          <a:xfrm>
            <a:off x="11703844"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2" name="object 72"/>
          <p:cNvSpPr/>
          <p:nvPr/>
        </p:nvSpPr>
        <p:spPr>
          <a:xfrm>
            <a:off x="11757422" y="45103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3" name="object 73"/>
          <p:cNvSpPr txBox="1"/>
          <p:nvPr/>
        </p:nvSpPr>
        <p:spPr>
          <a:xfrm>
            <a:off x="606567" y="4430030"/>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250</a:t>
            </a:r>
            <a:endParaRPr sz="844">
              <a:latin typeface="Segoe UI"/>
              <a:cs typeface="Segoe UI"/>
            </a:endParaRPr>
          </a:p>
        </p:txBody>
      </p:sp>
      <p:sp>
        <p:nvSpPr>
          <p:cNvPr id="74" name="object 74"/>
          <p:cNvSpPr/>
          <p:nvPr/>
        </p:nvSpPr>
        <p:spPr>
          <a:xfrm>
            <a:off x="88106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5" name="object 75"/>
          <p:cNvSpPr/>
          <p:nvPr/>
        </p:nvSpPr>
        <p:spPr>
          <a:xfrm>
            <a:off x="934641"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6" name="object 76"/>
          <p:cNvSpPr/>
          <p:nvPr/>
        </p:nvSpPr>
        <p:spPr>
          <a:xfrm>
            <a:off x="988219"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7" name="object 77"/>
          <p:cNvSpPr/>
          <p:nvPr/>
        </p:nvSpPr>
        <p:spPr>
          <a:xfrm>
            <a:off x="1041797"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8" name="object 78"/>
          <p:cNvSpPr/>
          <p:nvPr/>
        </p:nvSpPr>
        <p:spPr>
          <a:xfrm>
            <a:off x="1095375"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79" name="object 79"/>
          <p:cNvSpPr/>
          <p:nvPr/>
        </p:nvSpPr>
        <p:spPr>
          <a:xfrm>
            <a:off x="114895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0" name="object 80"/>
          <p:cNvSpPr/>
          <p:nvPr/>
        </p:nvSpPr>
        <p:spPr>
          <a:xfrm>
            <a:off x="120253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1" name="object 81"/>
          <p:cNvSpPr/>
          <p:nvPr/>
        </p:nvSpPr>
        <p:spPr>
          <a:xfrm>
            <a:off x="1256110"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2" name="object 82"/>
          <p:cNvSpPr/>
          <p:nvPr/>
        </p:nvSpPr>
        <p:spPr>
          <a:xfrm>
            <a:off x="1309688"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3" name="object 83"/>
          <p:cNvSpPr/>
          <p:nvPr/>
        </p:nvSpPr>
        <p:spPr>
          <a:xfrm>
            <a:off x="1363266"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4" name="object 84"/>
          <p:cNvSpPr/>
          <p:nvPr/>
        </p:nvSpPr>
        <p:spPr>
          <a:xfrm>
            <a:off x="1416844"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5" name="object 85"/>
          <p:cNvSpPr/>
          <p:nvPr/>
        </p:nvSpPr>
        <p:spPr>
          <a:xfrm>
            <a:off x="147042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6" name="object 86"/>
          <p:cNvSpPr/>
          <p:nvPr/>
        </p:nvSpPr>
        <p:spPr>
          <a:xfrm>
            <a:off x="1524000"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7" name="object 87"/>
          <p:cNvSpPr/>
          <p:nvPr/>
        </p:nvSpPr>
        <p:spPr>
          <a:xfrm>
            <a:off x="11114485"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8" name="object 88"/>
          <p:cNvSpPr/>
          <p:nvPr/>
        </p:nvSpPr>
        <p:spPr>
          <a:xfrm>
            <a:off x="1116806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89" name="object 89"/>
          <p:cNvSpPr/>
          <p:nvPr/>
        </p:nvSpPr>
        <p:spPr>
          <a:xfrm>
            <a:off x="11221641"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0" name="object 90"/>
          <p:cNvSpPr/>
          <p:nvPr/>
        </p:nvSpPr>
        <p:spPr>
          <a:xfrm>
            <a:off x="11275219"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1" name="object 91"/>
          <p:cNvSpPr/>
          <p:nvPr/>
        </p:nvSpPr>
        <p:spPr>
          <a:xfrm>
            <a:off x="11328797"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2" name="object 92"/>
          <p:cNvSpPr/>
          <p:nvPr/>
        </p:nvSpPr>
        <p:spPr>
          <a:xfrm>
            <a:off x="11382375"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3" name="object 93"/>
          <p:cNvSpPr/>
          <p:nvPr/>
        </p:nvSpPr>
        <p:spPr>
          <a:xfrm>
            <a:off x="11435953"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4" name="object 94"/>
          <p:cNvSpPr/>
          <p:nvPr/>
        </p:nvSpPr>
        <p:spPr>
          <a:xfrm>
            <a:off x="1148953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5" name="object 95"/>
          <p:cNvSpPr/>
          <p:nvPr/>
        </p:nvSpPr>
        <p:spPr>
          <a:xfrm>
            <a:off x="11543110"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6" name="object 96"/>
          <p:cNvSpPr/>
          <p:nvPr/>
        </p:nvSpPr>
        <p:spPr>
          <a:xfrm>
            <a:off x="11596688"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7" name="object 97"/>
          <p:cNvSpPr/>
          <p:nvPr/>
        </p:nvSpPr>
        <p:spPr>
          <a:xfrm>
            <a:off x="11650266"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8" name="object 98"/>
          <p:cNvSpPr/>
          <p:nvPr/>
        </p:nvSpPr>
        <p:spPr>
          <a:xfrm>
            <a:off x="11703844"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99" name="object 99"/>
          <p:cNvSpPr/>
          <p:nvPr/>
        </p:nvSpPr>
        <p:spPr>
          <a:xfrm>
            <a:off x="11757422" y="3262854"/>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0" name="object 100"/>
          <p:cNvSpPr txBox="1"/>
          <p:nvPr/>
        </p:nvSpPr>
        <p:spPr>
          <a:xfrm>
            <a:off x="606567" y="3182580"/>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300</a:t>
            </a:r>
            <a:endParaRPr sz="844">
              <a:latin typeface="Segoe UI"/>
              <a:cs typeface="Segoe UI"/>
            </a:endParaRPr>
          </a:p>
        </p:txBody>
      </p:sp>
      <p:sp>
        <p:nvSpPr>
          <p:cNvPr id="101" name="object 101"/>
          <p:cNvSpPr/>
          <p:nvPr/>
        </p:nvSpPr>
        <p:spPr>
          <a:xfrm>
            <a:off x="88106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2" name="object 102"/>
          <p:cNvSpPr/>
          <p:nvPr/>
        </p:nvSpPr>
        <p:spPr>
          <a:xfrm>
            <a:off x="934641"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3" name="object 103"/>
          <p:cNvSpPr/>
          <p:nvPr/>
        </p:nvSpPr>
        <p:spPr>
          <a:xfrm>
            <a:off x="988219"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4" name="object 104"/>
          <p:cNvSpPr/>
          <p:nvPr/>
        </p:nvSpPr>
        <p:spPr>
          <a:xfrm>
            <a:off x="1041797"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5" name="object 105"/>
          <p:cNvSpPr/>
          <p:nvPr/>
        </p:nvSpPr>
        <p:spPr>
          <a:xfrm>
            <a:off x="1095375"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6" name="object 106"/>
          <p:cNvSpPr/>
          <p:nvPr/>
        </p:nvSpPr>
        <p:spPr>
          <a:xfrm>
            <a:off x="114895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7" name="object 107"/>
          <p:cNvSpPr/>
          <p:nvPr/>
        </p:nvSpPr>
        <p:spPr>
          <a:xfrm>
            <a:off x="120253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8" name="object 108"/>
          <p:cNvSpPr/>
          <p:nvPr/>
        </p:nvSpPr>
        <p:spPr>
          <a:xfrm>
            <a:off x="1256110"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09" name="object 109"/>
          <p:cNvSpPr/>
          <p:nvPr/>
        </p:nvSpPr>
        <p:spPr>
          <a:xfrm>
            <a:off x="1309688"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0" name="object 110"/>
          <p:cNvSpPr/>
          <p:nvPr/>
        </p:nvSpPr>
        <p:spPr>
          <a:xfrm>
            <a:off x="1363266"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1" name="object 111"/>
          <p:cNvSpPr/>
          <p:nvPr/>
        </p:nvSpPr>
        <p:spPr>
          <a:xfrm>
            <a:off x="1416844"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2" name="object 112"/>
          <p:cNvSpPr/>
          <p:nvPr/>
        </p:nvSpPr>
        <p:spPr>
          <a:xfrm>
            <a:off x="147042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3" name="object 113"/>
          <p:cNvSpPr/>
          <p:nvPr/>
        </p:nvSpPr>
        <p:spPr>
          <a:xfrm>
            <a:off x="1524000"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4" name="object 114"/>
          <p:cNvSpPr/>
          <p:nvPr/>
        </p:nvSpPr>
        <p:spPr>
          <a:xfrm>
            <a:off x="11114485"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5" name="object 115"/>
          <p:cNvSpPr/>
          <p:nvPr/>
        </p:nvSpPr>
        <p:spPr>
          <a:xfrm>
            <a:off x="1116806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6" name="object 116"/>
          <p:cNvSpPr/>
          <p:nvPr/>
        </p:nvSpPr>
        <p:spPr>
          <a:xfrm>
            <a:off x="11221641"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7" name="object 117"/>
          <p:cNvSpPr/>
          <p:nvPr/>
        </p:nvSpPr>
        <p:spPr>
          <a:xfrm>
            <a:off x="11275219"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8" name="object 118"/>
          <p:cNvSpPr/>
          <p:nvPr/>
        </p:nvSpPr>
        <p:spPr>
          <a:xfrm>
            <a:off x="11328797"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19" name="object 119"/>
          <p:cNvSpPr/>
          <p:nvPr/>
        </p:nvSpPr>
        <p:spPr>
          <a:xfrm>
            <a:off x="11382375"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0" name="object 120"/>
          <p:cNvSpPr/>
          <p:nvPr/>
        </p:nvSpPr>
        <p:spPr>
          <a:xfrm>
            <a:off x="11435953"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1" name="object 121"/>
          <p:cNvSpPr/>
          <p:nvPr/>
        </p:nvSpPr>
        <p:spPr>
          <a:xfrm>
            <a:off x="1148953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2" name="object 122"/>
          <p:cNvSpPr/>
          <p:nvPr/>
        </p:nvSpPr>
        <p:spPr>
          <a:xfrm>
            <a:off x="11543110"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3" name="object 123"/>
          <p:cNvSpPr/>
          <p:nvPr/>
        </p:nvSpPr>
        <p:spPr>
          <a:xfrm>
            <a:off x="11596688"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4" name="object 124"/>
          <p:cNvSpPr/>
          <p:nvPr/>
        </p:nvSpPr>
        <p:spPr>
          <a:xfrm>
            <a:off x="11650266"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5" name="object 125"/>
          <p:cNvSpPr/>
          <p:nvPr/>
        </p:nvSpPr>
        <p:spPr>
          <a:xfrm>
            <a:off x="11703844"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6" name="object 126"/>
          <p:cNvSpPr/>
          <p:nvPr/>
        </p:nvSpPr>
        <p:spPr>
          <a:xfrm>
            <a:off x="11757422" y="201540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7" name="object 127"/>
          <p:cNvSpPr txBox="1"/>
          <p:nvPr/>
        </p:nvSpPr>
        <p:spPr>
          <a:xfrm>
            <a:off x="606567" y="1935129"/>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350</a:t>
            </a:r>
            <a:endParaRPr sz="844">
              <a:latin typeface="Segoe UI"/>
              <a:cs typeface="Segoe UI"/>
            </a:endParaRPr>
          </a:p>
        </p:txBody>
      </p:sp>
      <p:sp>
        <p:nvSpPr>
          <p:cNvPr id="128" name="object 128"/>
          <p:cNvSpPr/>
          <p:nvPr/>
        </p:nvSpPr>
        <p:spPr>
          <a:xfrm>
            <a:off x="881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29" name="object 129"/>
          <p:cNvSpPr/>
          <p:nvPr/>
        </p:nvSpPr>
        <p:spPr>
          <a:xfrm>
            <a:off x="934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0" name="object 130"/>
          <p:cNvSpPr/>
          <p:nvPr/>
        </p:nvSpPr>
        <p:spPr>
          <a:xfrm>
            <a:off x="988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1" name="object 131"/>
          <p:cNvSpPr/>
          <p:nvPr/>
        </p:nvSpPr>
        <p:spPr>
          <a:xfrm>
            <a:off x="1041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2" name="object 132"/>
          <p:cNvSpPr/>
          <p:nvPr/>
        </p:nvSpPr>
        <p:spPr>
          <a:xfrm>
            <a:off x="1095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3" name="object 133"/>
          <p:cNvSpPr/>
          <p:nvPr/>
        </p:nvSpPr>
        <p:spPr>
          <a:xfrm>
            <a:off x="1148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4" name="object 134"/>
          <p:cNvSpPr/>
          <p:nvPr/>
        </p:nvSpPr>
        <p:spPr>
          <a:xfrm>
            <a:off x="1202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5" name="object 135"/>
          <p:cNvSpPr/>
          <p:nvPr/>
        </p:nvSpPr>
        <p:spPr>
          <a:xfrm>
            <a:off x="1256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6" name="object 136"/>
          <p:cNvSpPr/>
          <p:nvPr/>
        </p:nvSpPr>
        <p:spPr>
          <a:xfrm>
            <a:off x="1309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7" name="object 137"/>
          <p:cNvSpPr/>
          <p:nvPr/>
        </p:nvSpPr>
        <p:spPr>
          <a:xfrm>
            <a:off x="1363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8" name="object 138"/>
          <p:cNvSpPr/>
          <p:nvPr/>
        </p:nvSpPr>
        <p:spPr>
          <a:xfrm>
            <a:off x="1416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39" name="object 139"/>
          <p:cNvSpPr/>
          <p:nvPr/>
        </p:nvSpPr>
        <p:spPr>
          <a:xfrm>
            <a:off x="1470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0" name="object 140"/>
          <p:cNvSpPr/>
          <p:nvPr/>
        </p:nvSpPr>
        <p:spPr>
          <a:xfrm>
            <a:off x="152400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1" name="object 141"/>
          <p:cNvSpPr/>
          <p:nvPr/>
        </p:nvSpPr>
        <p:spPr>
          <a:xfrm>
            <a:off x="1111448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2" name="object 142"/>
          <p:cNvSpPr/>
          <p:nvPr/>
        </p:nvSpPr>
        <p:spPr>
          <a:xfrm>
            <a:off x="1116806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3" name="object 143"/>
          <p:cNvSpPr/>
          <p:nvPr/>
        </p:nvSpPr>
        <p:spPr>
          <a:xfrm>
            <a:off x="11221641"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4" name="object 144"/>
          <p:cNvSpPr/>
          <p:nvPr/>
        </p:nvSpPr>
        <p:spPr>
          <a:xfrm>
            <a:off x="11275219"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5" name="object 145"/>
          <p:cNvSpPr/>
          <p:nvPr/>
        </p:nvSpPr>
        <p:spPr>
          <a:xfrm>
            <a:off x="11328797"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6" name="object 146"/>
          <p:cNvSpPr/>
          <p:nvPr/>
        </p:nvSpPr>
        <p:spPr>
          <a:xfrm>
            <a:off x="11382375"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7" name="object 147"/>
          <p:cNvSpPr/>
          <p:nvPr/>
        </p:nvSpPr>
        <p:spPr>
          <a:xfrm>
            <a:off x="11435953"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8" name="object 148"/>
          <p:cNvSpPr/>
          <p:nvPr/>
        </p:nvSpPr>
        <p:spPr>
          <a:xfrm>
            <a:off x="1148953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49" name="object 149"/>
          <p:cNvSpPr/>
          <p:nvPr/>
        </p:nvSpPr>
        <p:spPr>
          <a:xfrm>
            <a:off x="11543110"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0" name="object 150"/>
          <p:cNvSpPr/>
          <p:nvPr/>
        </p:nvSpPr>
        <p:spPr>
          <a:xfrm>
            <a:off x="11596688"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1" name="object 151"/>
          <p:cNvSpPr/>
          <p:nvPr/>
        </p:nvSpPr>
        <p:spPr>
          <a:xfrm>
            <a:off x="11650266"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2" name="object 152"/>
          <p:cNvSpPr/>
          <p:nvPr/>
        </p:nvSpPr>
        <p:spPr>
          <a:xfrm>
            <a:off x="11703844"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3" name="object 153"/>
          <p:cNvSpPr/>
          <p:nvPr/>
        </p:nvSpPr>
        <p:spPr>
          <a:xfrm>
            <a:off x="11757422" y="76795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endParaRPr sz="1688"/>
          </a:p>
        </p:txBody>
      </p:sp>
      <p:sp>
        <p:nvSpPr>
          <p:cNvPr id="154" name="object 154"/>
          <p:cNvSpPr txBox="1"/>
          <p:nvPr/>
        </p:nvSpPr>
        <p:spPr>
          <a:xfrm>
            <a:off x="606567" y="687679"/>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400</a:t>
            </a:r>
            <a:endParaRPr sz="844">
              <a:latin typeface="Segoe UI"/>
              <a:cs typeface="Segoe UI"/>
            </a:endParaRPr>
          </a:p>
        </p:txBody>
      </p:sp>
      <p:sp>
        <p:nvSpPr>
          <p:cNvPr id="155" name="object 155"/>
          <p:cNvSpPr txBox="1"/>
          <p:nvPr/>
        </p:nvSpPr>
        <p:spPr>
          <a:xfrm>
            <a:off x="418496" y="3054675"/>
            <a:ext cx="307777" cy="915591"/>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Tahoma"/>
                <a:cs typeface="Tahoma"/>
              </a:rPr>
              <a:t>Count</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Caseid</a:t>
            </a:r>
            <a:endParaRPr sz="1125">
              <a:latin typeface="Tahoma"/>
              <a:cs typeface="Tahoma"/>
            </a:endParaRPr>
          </a:p>
        </p:txBody>
      </p:sp>
      <p:sp>
        <p:nvSpPr>
          <p:cNvPr id="156" name="object 156"/>
          <p:cNvSpPr txBox="1"/>
          <p:nvPr/>
        </p:nvSpPr>
        <p:spPr>
          <a:xfrm>
            <a:off x="10917090" y="5984785"/>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193</a:t>
            </a:r>
            <a:endParaRPr sz="844">
              <a:latin typeface="Segoe UI"/>
              <a:cs typeface="Segoe UI"/>
            </a:endParaRPr>
          </a:p>
        </p:txBody>
      </p:sp>
      <p:sp>
        <p:nvSpPr>
          <p:cNvPr id="157" name="object 157"/>
          <p:cNvSpPr txBox="1"/>
          <p:nvPr/>
        </p:nvSpPr>
        <p:spPr>
          <a:xfrm>
            <a:off x="3409993" y="306575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310</a:t>
            </a:r>
            <a:endParaRPr sz="844">
              <a:latin typeface="Segoe UI"/>
              <a:cs typeface="Segoe UI"/>
            </a:endParaRPr>
          </a:p>
        </p:txBody>
      </p:sp>
      <p:sp>
        <p:nvSpPr>
          <p:cNvPr id="158" name="object 158"/>
          <p:cNvSpPr txBox="1"/>
          <p:nvPr/>
        </p:nvSpPr>
        <p:spPr>
          <a:xfrm>
            <a:off x="9040315" y="239873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327</a:t>
            </a:r>
            <a:endParaRPr sz="844">
              <a:latin typeface="Segoe UI"/>
              <a:cs typeface="Segoe UI"/>
            </a:endParaRPr>
          </a:p>
        </p:txBody>
      </p:sp>
      <p:sp>
        <p:nvSpPr>
          <p:cNvPr id="159" name="object 159"/>
          <p:cNvSpPr txBox="1"/>
          <p:nvPr/>
        </p:nvSpPr>
        <p:spPr>
          <a:xfrm>
            <a:off x="7163541" y="1824903"/>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350</a:t>
            </a:r>
            <a:endParaRPr sz="844">
              <a:latin typeface="Segoe UI"/>
              <a:cs typeface="Segoe UI"/>
            </a:endParaRPr>
          </a:p>
        </p:txBody>
      </p:sp>
      <p:sp>
        <p:nvSpPr>
          <p:cNvPr id="160" name="object 160"/>
          <p:cNvSpPr txBox="1"/>
          <p:nvPr/>
        </p:nvSpPr>
        <p:spPr>
          <a:xfrm>
            <a:off x="1533219" y="774285"/>
            <a:ext cx="197644" cy="369419"/>
          </a:xfrm>
          <a:prstGeom prst="rect">
            <a:avLst/>
          </a:prstGeom>
        </p:spPr>
        <p:txBody>
          <a:bodyPr vert="horz" wrap="square" lIns="0" tIns="57744" rIns="0" bIns="0" rtlCol="0">
            <a:spAutoFit/>
          </a:bodyPr>
          <a:lstStyle/>
          <a:p>
            <a:pPr marL="11906">
              <a:spcBef>
                <a:spcPts val="454"/>
              </a:spcBef>
            </a:pPr>
            <a:r>
              <a:rPr sz="844" dirty="0">
                <a:solidFill>
                  <a:srgbClr val="605D5C"/>
                </a:solidFill>
                <a:latin typeface="Segoe UI"/>
                <a:cs typeface="Segoe UI"/>
              </a:rPr>
              <a:t>400</a:t>
            </a:r>
            <a:endParaRPr sz="844">
              <a:latin typeface="Segoe UI"/>
              <a:cs typeface="Segoe UI"/>
            </a:endParaRPr>
          </a:p>
          <a:p>
            <a:pPr marL="11906">
              <a:spcBef>
                <a:spcPts val="361"/>
              </a:spcBef>
            </a:pPr>
            <a:r>
              <a:rPr sz="844" dirty="0">
                <a:solidFill>
                  <a:srgbClr val="605D5C"/>
                </a:solidFill>
                <a:latin typeface="Segoe UI"/>
                <a:cs typeface="Segoe UI"/>
              </a:rPr>
              <a:t>393</a:t>
            </a:r>
            <a:endParaRPr sz="844">
              <a:latin typeface="Segoe UI"/>
              <a:cs typeface="Segoe UI"/>
            </a:endParaRPr>
          </a:p>
        </p:txBody>
      </p:sp>
      <p:sp>
        <p:nvSpPr>
          <p:cNvPr id="161" name="object 161"/>
          <p:cNvSpPr txBox="1"/>
          <p:nvPr/>
        </p:nvSpPr>
        <p:spPr>
          <a:xfrm>
            <a:off x="10917090" y="5610550"/>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208</a:t>
            </a:r>
            <a:endParaRPr sz="844">
              <a:latin typeface="Segoe UI"/>
              <a:cs typeface="Segoe UI"/>
            </a:endParaRPr>
          </a:p>
        </p:txBody>
      </p:sp>
      <p:sp>
        <p:nvSpPr>
          <p:cNvPr id="162" name="object 162"/>
          <p:cNvSpPr txBox="1"/>
          <p:nvPr/>
        </p:nvSpPr>
        <p:spPr>
          <a:xfrm>
            <a:off x="7163541" y="945086"/>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395</a:t>
            </a:r>
            <a:endParaRPr sz="844">
              <a:latin typeface="Segoe UI"/>
              <a:cs typeface="Segoe UI"/>
            </a:endParaRPr>
          </a:p>
        </p:txBody>
      </p:sp>
      <p:sp>
        <p:nvSpPr>
          <p:cNvPr id="163" name="object 163"/>
          <p:cNvSpPr txBox="1"/>
          <p:nvPr/>
        </p:nvSpPr>
        <p:spPr>
          <a:xfrm>
            <a:off x="5286768" y="1469015"/>
            <a:ext cx="197644" cy="400077"/>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374</a:t>
            </a:r>
            <a:endParaRPr sz="844">
              <a:latin typeface="Segoe UI"/>
              <a:cs typeface="Segoe UI"/>
            </a:endParaRPr>
          </a:p>
          <a:p>
            <a:pPr marL="11906">
              <a:spcBef>
                <a:spcPts val="1003"/>
              </a:spcBef>
            </a:pPr>
            <a:r>
              <a:rPr sz="844" dirty="0">
                <a:solidFill>
                  <a:srgbClr val="605D5C"/>
                </a:solidFill>
                <a:latin typeface="Segoe UI"/>
                <a:cs typeface="Segoe UI"/>
              </a:rPr>
              <a:t>354</a:t>
            </a:r>
            <a:endParaRPr sz="844">
              <a:latin typeface="Segoe UI"/>
              <a:cs typeface="Segoe UI"/>
            </a:endParaRPr>
          </a:p>
        </p:txBody>
      </p:sp>
      <p:sp>
        <p:nvSpPr>
          <p:cNvPr id="164" name="object 164"/>
          <p:cNvSpPr txBox="1"/>
          <p:nvPr/>
        </p:nvSpPr>
        <p:spPr>
          <a:xfrm>
            <a:off x="3409993" y="1126332"/>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378</a:t>
            </a:r>
            <a:endParaRPr sz="844">
              <a:latin typeface="Segoe UI"/>
              <a:cs typeface="Segoe UI"/>
            </a:endParaRPr>
          </a:p>
        </p:txBody>
      </p:sp>
      <p:sp>
        <p:nvSpPr>
          <p:cNvPr id="165" name="object 165"/>
          <p:cNvSpPr txBox="1"/>
          <p:nvPr/>
        </p:nvSpPr>
        <p:spPr>
          <a:xfrm>
            <a:off x="9040315" y="1375821"/>
            <a:ext cx="197644"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368</a:t>
            </a:r>
            <a:endParaRPr sz="844">
              <a:latin typeface="Segoe UI"/>
              <a:cs typeface="Segoe UI"/>
            </a:endParaRPr>
          </a:p>
        </p:txBody>
      </p:sp>
      <p:pic>
        <p:nvPicPr>
          <p:cNvPr id="166" name="object 166"/>
          <p:cNvPicPr/>
          <p:nvPr/>
        </p:nvPicPr>
        <p:blipFill>
          <a:blip r:embed="rId2" cstate="print"/>
          <a:stretch>
            <a:fillRect/>
          </a:stretch>
        </p:blipFill>
        <p:spPr>
          <a:xfrm>
            <a:off x="1185268" y="520185"/>
            <a:ext cx="89296" cy="89296"/>
          </a:xfrm>
          <a:prstGeom prst="rect">
            <a:avLst/>
          </a:prstGeom>
        </p:spPr>
      </p:pic>
      <p:pic>
        <p:nvPicPr>
          <p:cNvPr id="167" name="object 167"/>
          <p:cNvPicPr/>
          <p:nvPr/>
        </p:nvPicPr>
        <p:blipFill>
          <a:blip r:embed="rId3" cstate="print"/>
          <a:stretch>
            <a:fillRect/>
          </a:stretch>
        </p:blipFill>
        <p:spPr>
          <a:xfrm>
            <a:off x="1846065" y="520185"/>
            <a:ext cx="89296" cy="89296"/>
          </a:xfrm>
          <a:prstGeom prst="rect">
            <a:avLst/>
          </a:prstGeom>
        </p:spPr>
      </p:pic>
      <p:sp>
        <p:nvSpPr>
          <p:cNvPr id="168" name="object 168"/>
          <p:cNvSpPr txBox="1"/>
          <p:nvPr/>
        </p:nvSpPr>
        <p:spPr>
          <a:xfrm>
            <a:off x="413743" y="178653"/>
            <a:ext cx="2764036" cy="460991"/>
          </a:xfrm>
          <a:prstGeom prst="rect">
            <a:avLst/>
          </a:prstGeom>
        </p:spPr>
        <p:txBody>
          <a:bodyPr vert="horz" wrap="square" lIns="0" tIns="11906" rIns="0" bIns="0" rtlCol="0">
            <a:spAutoFit/>
          </a:bodyPr>
          <a:lstStyle/>
          <a:p>
            <a:pPr marL="11906">
              <a:spcBef>
                <a:spcPts val="94"/>
              </a:spcBef>
            </a:pPr>
            <a:r>
              <a:rPr sz="1313" spc="-103" dirty="0">
                <a:solidFill>
                  <a:srgbClr val="252423"/>
                </a:solidFill>
                <a:latin typeface="Tahoma"/>
                <a:cs typeface="Tahoma"/>
              </a:rPr>
              <a:t>M</a:t>
            </a:r>
            <a:r>
              <a:rPr sz="1313" spc="-52" dirty="0">
                <a:solidFill>
                  <a:srgbClr val="252423"/>
                </a:solidFill>
                <a:latin typeface="Tahoma"/>
                <a:cs typeface="Tahoma"/>
              </a:rPr>
              <a:t>onth</a:t>
            </a:r>
            <a:r>
              <a:rPr sz="1313" spc="-47" dirty="0">
                <a:solidFill>
                  <a:srgbClr val="252423"/>
                </a:solidFill>
                <a:latin typeface="Tahoma"/>
                <a:cs typeface="Tahoma"/>
              </a:rPr>
              <a:t>ly</a:t>
            </a:r>
            <a:r>
              <a:rPr sz="1313" spc="-107" dirty="0">
                <a:solidFill>
                  <a:srgbClr val="252423"/>
                </a:solidFill>
                <a:latin typeface="Tahoma"/>
                <a:cs typeface="Tahoma"/>
              </a:rPr>
              <a:t> </a:t>
            </a:r>
            <a:r>
              <a:rPr sz="1313" spc="-131" dirty="0">
                <a:solidFill>
                  <a:srgbClr val="252423"/>
                </a:solidFill>
                <a:latin typeface="Tahoma"/>
                <a:cs typeface="Tahoma"/>
              </a:rPr>
              <a:t>D</a:t>
            </a:r>
            <a:r>
              <a:rPr sz="1313" spc="-70" dirty="0">
                <a:solidFill>
                  <a:srgbClr val="252423"/>
                </a:solidFill>
                <a:latin typeface="Tahoma"/>
                <a:cs typeface="Tahoma"/>
              </a:rPr>
              <a:t>ep</a:t>
            </a:r>
            <a:r>
              <a:rPr sz="1313" spc="28" dirty="0">
                <a:solidFill>
                  <a:srgbClr val="252423"/>
                </a:solidFill>
                <a:latin typeface="Tahoma"/>
                <a:cs typeface="Tahoma"/>
              </a:rPr>
              <a:t>l</a:t>
            </a:r>
            <a:r>
              <a:rPr sz="1313" spc="-61" dirty="0">
                <a:solidFill>
                  <a:srgbClr val="252423"/>
                </a:solidFill>
                <a:latin typeface="Tahoma"/>
                <a:cs typeface="Tahoma"/>
              </a:rPr>
              <a:t>oy</a:t>
            </a:r>
            <a:r>
              <a:rPr sz="1313" spc="-89" dirty="0">
                <a:solidFill>
                  <a:srgbClr val="252423"/>
                </a:solidFill>
                <a:latin typeface="Tahoma"/>
                <a:cs typeface="Tahoma"/>
              </a:rPr>
              <a:t>m</a:t>
            </a:r>
            <a:r>
              <a:rPr sz="1313" spc="-56" dirty="0">
                <a:solidFill>
                  <a:srgbClr val="252423"/>
                </a:solidFill>
                <a:latin typeface="Tahoma"/>
                <a:cs typeface="Tahoma"/>
              </a:rPr>
              <a:t>ent</a:t>
            </a:r>
            <a:r>
              <a:rPr sz="1313" spc="-107" dirty="0">
                <a:solidFill>
                  <a:srgbClr val="252423"/>
                </a:solidFill>
                <a:latin typeface="Tahoma"/>
                <a:cs typeface="Tahoma"/>
              </a:rPr>
              <a:t> </a:t>
            </a:r>
            <a:r>
              <a:rPr sz="1313" spc="-61" dirty="0">
                <a:solidFill>
                  <a:srgbClr val="252423"/>
                </a:solidFill>
                <a:latin typeface="Tahoma"/>
                <a:cs typeface="Tahoma"/>
              </a:rPr>
              <a:t>Su</a:t>
            </a:r>
            <a:r>
              <a:rPr sz="1313" spc="-47" dirty="0">
                <a:solidFill>
                  <a:srgbClr val="252423"/>
                </a:solidFill>
                <a:latin typeface="Tahoma"/>
                <a:cs typeface="Tahoma"/>
              </a:rPr>
              <a:t>cc</a:t>
            </a:r>
            <a:r>
              <a:rPr sz="1313" spc="-14" dirty="0">
                <a:solidFill>
                  <a:srgbClr val="252423"/>
                </a:solidFill>
                <a:latin typeface="Tahoma"/>
                <a:cs typeface="Tahoma"/>
              </a:rPr>
              <a:t>es</a:t>
            </a:r>
            <a:r>
              <a:rPr sz="1313" spc="23" dirty="0">
                <a:solidFill>
                  <a:srgbClr val="252423"/>
                </a:solidFill>
                <a:latin typeface="Tahoma"/>
                <a:cs typeface="Tahoma"/>
              </a:rPr>
              <a:t>s</a:t>
            </a:r>
            <a:r>
              <a:rPr sz="1313" spc="-107" dirty="0">
                <a:solidFill>
                  <a:srgbClr val="252423"/>
                </a:solidFill>
                <a:latin typeface="Tahoma"/>
                <a:cs typeface="Tahoma"/>
              </a:rPr>
              <a:t> </a:t>
            </a:r>
            <a:r>
              <a:rPr sz="1313" spc="-47" dirty="0">
                <a:solidFill>
                  <a:srgbClr val="252423"/>
                </a:solidFill>
                <a:latin typeface="Tahoma"/>
                <a:cs typeface="Tahoma"/>
              </a:rPr>
              <a:t>v</a:t>
            </a:r>
            <a:r>
              <a:rPr sz="1313" spc="23" dirty="0">
                <a:solidFill>
                  <a:srgbClr val="252423"/>
                </a:solidFill>
                <a:latin typeface="Tahoma"/>
                <a:cs typeface="Tahoma"/>
              </a:rPr>
              <a:t>s</a:t>
            </a:r>
            <a:r>
              <a:rPr sz="1313" spc="-107" dirty="0">
                <a:solidFill>
                  <a:srgbClr val="252423"/>
                </a:solidFill>
                <a:latin typeface="Tahoma"/>
                <a:cs typeface="Tahoma"/>
              </a:rPr>
              <a:t> </a:t>
            </a:r>
            <a:r>
              <a:rPr sz="1313" spc="-42" dirty="0">
                <a:solidFill>
                  <a:srgbClr val="252423"/>
                </a:solidFill>
                <a:latin typeface="Tahoma"/>
                <a:cs typeface="Tahoma"/>
              </a:rPr>
              <a:t>F</a:t>
            </a:r>
            <a:r>
              <a:rPr sz="1313" spc="-80" dirty="0">
                <a:solidFill>
                  <a:srgbClr val="252423"/>
                </a:solidFill>
                <a:latin typeface="Tahoma"/>
                <a:cs typeface="Tahoma"/>
              </a:rPr>
              <a:t>a</a:t>
            </a:r>
            <a:r>
              <a:rPr sz="1313" spc="-9" dirty="0">
                <a:solidFill>
                  <a:srgbClr val="252423"/>
                </a:solidFill>
                <a:latin typeface="Tahoma"/>
                <a:cs typeface="Tahoma"/>
              </a:rPr>
              <a:t>i</a:t>
            </a:r>
            <a:r>
              <a:rPr sz="1313" spc="28" dirty="0">
                <a:solidFill>
                  <a:srgbClr val="252423"/>
                </a:solidFill>
                <a:latin typeface="Tahoma"/>
                <a:cs typeface="Tahoma"/>
              </a:rPr>
              <a:t>l</a:t>
            </a:r>
            <a:r>
              <a:rPr sz="1313" spc="-89" dirty="0">
                <a:solidFill>
                  <a:srgbClr val="252423"/>
                </a:solidFill>
                <a:latin typeface="Tahoma"/>
                <a:cs typeface="Tahoma"/>
              </a:rPr>
              <a:t>u</a:t>
            </a:r>
            <a:r>
              <a:rPr sz="1313" spc="19" dirty="0">
                <a:solidFill>
                  <a:srgbClr val="252423"/>
                </a:solidFill>
                <a:latin typeface="Tahoma"/>
                <a:cs typeface="Tahoma"/>
              </a:rPr>
              <a:t>r</a:t>
            </a:r>
            <a:r>
              <a:rPr sz="1313" spc="-14" dirty="0">
                <a:solidFill>
                  <a:srgbClr val="252423"/>
                </a:solidFill>
                <a:latin typeface="Tahoma"/>
                <a:cs typeface="Tahoma"/>
              </a:rPr>
              <a:t>es</a:t>
            </a:r>
            <a:endParaRPr sz="1313">
              <a:latin typeface="Tahoma"/>
              <a:cs typeface="Tahoma"/>
            </a:endParaRPr>
          </a:p>
          <a:p>
            <a:pPr marL="11906">
              <a:spcBef>
                <a:spcPts val="769"/>
              </a:spcBef>
              <a:tabLst>
                <a:tab pos="876895" algn="l"/>
                <a:tab pos="1543645" algn="l"/>
              </a:tabLst>
            </a:pPr>
            <a:r>
              <a:rPr sz="938" b="1" spc="-5" dirty="0">
                <a:solidFill>
                  <a:srgbClr val="605D5C"/>
                </a:solidFill>
                <a:latin typeface="Segoe UI"/>
                <a:cs typeface="Segoe UI"/>
              </a:rPr>
              <a:t>TicketStatus	</a:t>
            </a:r>
            <a:r>
              <a:rPr sz="938" dirty="0">
                <a:solidFill>
                  <a:srgbClr val="605D5C"/>
                </a:solidFill>
                <a:latin typeface="Segoe UI"/>
                <a:cs typeface="Segoe UI"/>
              </a:rPr>
              <a:t>Deployed	Deployed</a:t>
            </a:r>
            <a:r>
              <a:rPr sz="938" spc="-38" dirty="0">
                <a:solidFill>
                  <a:srgbClr val="605D5C"/>
                </a:solidFill>
                <a:latin typeface="Segoe UI"/>
                <a:cs typeface="Segoe UI"/>
              </a:rPr>
              <a:t> </a:t>
            </a:r>
            <a:r>
              <a:rPr sz="938" spc="-9" dirty="0">
                <a:solidFill>
                  <a:srgbClr val="605D5C"/>
                </a:solidFill>
                <a:latin typeface="Segoe UI"/>
                <a:cs typeface="Segoe UI"/>
              </a:rPr>
              <a:t>Failed</a:t>
            </a:r>
            <a:endParaRPr sz="938">
              <a:latin typeface="Segoe UI"/>
              <a:cs typeface="Segoe UI"/>
            </a:endParaRPr>
          </a:p>
        </p:txBody>
      </p:sp>
      <p:sp>
        <p:nvSpPr>
          <p:cNvPr id="169" name="object 169"/>
          <p:cNvSpPr txBox="1"/>
          <p:nvPr/>
        </p:nvSpPr>
        <p:spPr>
          <a:xfrm>
            <a:off x="1543511" y="6275047"/>
            <a:ext cx="226814"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May</a:t>
            </a:r>
            <a:endParaRPr sz="844">
              <a:latin typeface="Segoe UI"/>
              <a:cs typeface="Segoe UI"/>
            </a:endParaRPr>
          </a:p>
        </p:txBody>
      </p:sp>
      <p:sp>
        <p:nvSpPr>
          <p:cNvPr id="170" name="object 170"/>
          <p:cNvSpPr txBox="1"/>
          <p:nvPr/>
        </p:nvSpPr>
        <p:spPr>
          <a:xfrm>
            <a:off x="3409248" y="6275047"/>
            <a:ext cx="239910"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June</a:t>
            </a:r>
            <a:endParaRPr sz="844">
              <a:latin typeface="Segoe UI"/>
              <a:cs typeface="Segoe UI"/>
            </a:endParaRPr>
          </a:p>
        </p:txBody>
      </p:sp>
      <p:sp>
        <p:nvSpPr>
          <p:cNvPr id="171" name="object 171"/>
          <p:cNvSpPr txBox="1"/>
          <p:nvPr/>
        </p:nvSpPr>
        <p:spPr>
          <a:xfrm>
            <a:off x="5300797" y="6275047"/>
            <a:ext cx="200620"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July</a:t>
            </a:r>
            <a:endParaRPr sz="844">
              <a:latin typeface="Segoe UI"/>
              <a:cs typeface="Segoe UI"/>
            </a:endParaRPr>
          </a:p>
        </p:txBody>
      </p:sp>
      <p:sp>
        <p:nvSpPr>
          <p:cNvPr id="172" name="object 172"/>
          <p:cNvSpPr txBox="1"/>
          <p:nvPr/>
        </p:nvSpPr>
        <p:spPr>
          <a:xfrm>
            <a:off x="7093701" y="6275047"/>
            <a:ext cx="359569"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August</a:t>
            </a:r>
            <a:endParaRPr sz="844">
              <a:latin typeface="Segoe UI"/>
              <a:cs typeface="Segoe UI"/>
            </a:endParaRPr>
          </a:p>
        </p:txBody>
      </p:sp>
      <p:sp>
        <p:nvSpPr>
          <p:cNvPr id="173" name="object 173"/>
          <p:cNvSpPr txBox="1"/>
          <p:nvPr/>
        </p:nvSpPr>
        <p:spPr>
          <a:xfrm>
            <a:off x="8875026" y="6275047"/>
            <a:ext cx="541139"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September</a:t>
            </a:r>
            <a:endParaRPr sz="844">
              <a:latin typeface="Segoe UI"/>
              <a:cs typeface="Segoe UI"/>
            </a:endParaRPr>
          </a:p>
        </p:txBody>
      </p:sp>
      <p:sp>
        <p:nvSpPr>
          <p:cNvPr id="174" name="object 174"/>
          <p:cNvSpPr txBox="1"/>
          <p:nvPr/>
        </p:nvSpPr>
        <p:spPr>
          <a:xfrm>
            <a:off x="10812758" y="6275047"/>
            <a:ext cx="409575" cy="150346"/>
          </a:xfrm>
          <a:prstGeom prst="rect">
            <a:avLst/>
          </a:prstGeom>
        </p:spPr>
        <p:txBody>
          <a:bodyPr vert="horz" wrap="square" lIns="0" tIns="20241" rIns="0" bIns="0" rtlCol="0">
            <a:spAutoFit/>
          </a:bodyPr>
          <a:lstStyle/>
          <a:p>
            <a:pPr marL="11906">
              <a:spcBef>
                <a:spcPts val="159"/>
              </a:spcBef>
            </a:pPr>
            <a:r>
              <a:rPr sz="844" dirty="0">
                <a:solidFill>
                  <a:srgbClr val="605D5C"/>
                </a:solidFill>
                <a:latin typeface="Segoe UI"/>
                <a:cs typeface="Segoe UI"/>
              </a:rPr>
              <a:t>October</a:t>
            </a:r>
            <a:endParaRPr sz="844">
              <a:latin typeface="Segoe UI"/>
              <a:cs typeface="Segoe UI"/>
            </a:endParaRPr>
          </a:p>
        </p:txBody>
      </p:sp>
      <p:sp>
        <p:nvSpPr>
          <p:cNvPr id="175" name="object 175"/>
          <p:cNvSpPr txBox="1"/>
          <p:nvPr/>
        </p:nvSpPr>
        <p:spPr>
          <a:xfrm>
            <a:off x="6147579" y="6449012"/>
            <a:ext cx="379214" cy="153888"/>
          </a:xfrm>
          <a:prstGeom prst="rect">
            <a:avLst/>
          </a:prstGeom>
        </p:spPr>
        <p:txBody>
          <a:bodyPr vert="horz" wrap="square" lIns="0" tIns="0" rIns="0" bIns="0" rtlCol="0">
            <a:spAutoFit/>
          </a:bodyPr>
          <a:lstStyle/>
          <a:p>
            <a:pPr marL="11906">
              <a:lnSpc>
                <a:spcPts val="1195"/>
              </a:lnSpc>
            </a:pPr>
            <a:r>
              <a:rPr sz="1125" spc="-66" dirty="0">
                <a:solidFill>
                  <a:srgbClr val="252423"/>
                </a:solidFill>
                <a:latin typeface="Tahoma"/>
                <a:cs typeface="Tahoma"/>
              </a:rPr>
              <a:t>Month</a:t>
            </a:r>
            <a:endParaRPr sz="1125">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ECDD-DD51-9DC1-BB71-1349EEE211FA}"/>
              </a:ext>
            </a:extLst>
          </p:cNvPr>
          <p:cNvSpPr>
            <a:spLocks noGrp="1"/>
          </p:cNvSpPr>
          <p:nvPr>
            <p:ph type="title"/>
          </p:nvPr>
        </p:nvSpPr>
        <p:spPr>
          <a:xfrm>
            <a:off x="762431" y="572655"/>
            <a:ext cx="10380573" cy="1413163"/>
          </a:xfrm>
        </p:spPr>
        <p:txBody>
          <a:bodyPr>
            <a:normAutofit fontScale="90000"/>
          </a:bodyPr>
          <a:lstStyle/>
          <a:p>
            <a:br>
              <a:rPr lang="en-US" dirty="0"/>
            </a:br>
            <a:r>
              <a:rPr lang="en-US" dirty="0"/>
              <a:t>Mean Time to Resolve (MTTR) Trend</a:t>
            </a:r>
            <a:br>
              <a:rPr lang="en-US" dirty="0"/>
            </a:br>
            <a:endParaRPr lang="en-US" dirty="0"/>
          </a:p>
        </p:txBody>
      </p:sp>
      <p:sp>
        <p:nvSpPr>
          <p:cNvPr id="3" name="Content Placeholder 2">
            <a:extLst>
              <a:ext uri="{FF2B5EF4-FFF2-40B4-BE49-F238E27FC236}">
                <a16:creationId xmlns:a16="http://schemas.microsoft.com/office/drawing/2014/main" id="{3EC5CF02-8FEB-0CF5-579E-5975AA284F35}"/>
              </a:ext>
            </a:extLst>
          </p:cNvPr>
          <p:cNvSpPr>
            <a:spLocks noGrp="1"/>
          </p:cNvSpPr>
          <p:nvPr>
            <p:ph idx="1"/>
          </p:nvPr>
        </p:nvSpPr>
        <p:spPr/>
        <p:txBody>
          <a:bodyPr/>
          <a:lstStyle/>
          <a:p>
            <a:endParaRPr lang="en-US" dirty="0"/>
          </a:p>
          <a:p>
            <a:endParaRPr lang="en-US" dirty="0"/>
          </a:p>
          <a:p>
            <a:endParaRPr lang="en-US" dirty="0"/>
          </a:p>
          <a:p>
            <a:endParaRPr lang="en-CA" dirty="0"/>
          </a:p>
        </p:txBody>
      </p:sp>
      <p:sp>
        <p:nvSpPr>
          <p:cNvPr id="4" name="Content Placeholder 2">
            <a:extLst>
              <a:ext uri="{FF2B5EF4-FFF2-40B4-BE49-F238E27FC236}">
                <a16:creationId xmlns:a16="http://schemas.microsoft.com/office/drawing/2014/main" id="{4F5A9E49-7514-3560-A0BB-7F912BBFAB5D}"/>
              </a:ext>
            </a:extLst>
          </p:cNvPr>
          <p:cNvSpPr txBox="1">
            <a:spLocks/>
          </p:cNvSpPr>
          <p:nvPr/>
        </p:nvSpPr>
        <p:spPr>
          <a:xfrm>
            <a:off x="914199" y="2902526"/>
            <a:ext cx="10381205" cy="32617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visualization showcases the Mean Time to Resolve (MTTR) for tickets on a monthly basis from May to October 2023. The MTTR metric indicates the average duration required to resolve a ticket, and a downward slope suggests efficiency improvements over time. Throughout the period, there's a consistent decrease in MTTR, suggesting that resolution times for tickets have been improving in this sample dataset.</a:t>
            </a:r>
          </a:p>
          <a:p>
            <a:endParaRPr lang="en-US" dirty="0"/>
          </a:p>
          <a:p>
            <a:endParaRPr lang="en-US" dirty="0"/>
          </a:p>
          <a:p>
            <a:endParaRPr lang="en-CA" dirty="0"/>
          </a:p>
        </p:txBody>
      </p:sp>
    </p:spTree>
    <p:extLst>
      <p:ext uri="{BB962C8B-B14F-4D97-AF65-F5344CB8AC3E}">
        <p14:creationId xmlns:p14="http://schemas.microsoft.com/office/powerpoint/2010/main" val="85641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defTabSz="857250">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solidFill>
                <a:prstClr val="black"/>
              </a:solidFill>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pPr defTabSz="857250"/>
            <a:endParaRPr sz="1688">
              <a:solidFill>
                <a:prstClr val="black"/>
              </a:solidFill>
              <a:latin typeface="Calibri"/>
            </a:endParaRPr>
          </a:p>
        </p:txBody>
      </p:sp>
      <p:sp>
        <p:nvSpPr>
          <p:cNvPr id="4" name="object 4"/>
          <p:cNvSpPr txBox="1"/>
          <p:nvPr/>
        </p:nvSpPr>
        <p:spPr>
          <a:xfrm>
            <a:off x="503039" y="178653"/>
            <a:ext cx="2403277" cy="214065"/>
          </a:xfrm>
          <a:prstGeom prst="rect">
            <a:avLst/>
          </a:prstGeom>
        </p:spPr>
        <p:txBody>
          <a:bodyPr vert="horz" wrap="square" lIns="0" tIns="11906" rIns="0" bIns="0" rtlCol="0">
            <a:spAutoFit/>
          </a:bodyPr>
          <a:lstStyle/>
          <a:p>
            <a:pPr marL="11906" defTabSz="857250">
              <a:spcBef>
                <a:spcPts val="94"/>
              </a:spcBef>
            </a:pPr>
            <a:r>
              <a:rPr sz="1313" spc="-103" dirty="0">
                <a:solidFill>
                  <a:srgbClr val="252423"/>
                </a:solidFill>
                <a:latin typeface="Tahoma"/>
                <a:cs typeface="Tahoma"/>
              </a:rPr>
              <a:t>M</a:t>
            </a:r>
            <a:r>
              <a:rPr sz="1313" spc="-66" dirty="0">
                <a:solidFill>
                  <a:srgbClr val="252423"/>
                </a:solidFill>
                <a:latin typeface="Tahoma"/>
                <a:cs typeface="Tahoma"/>
              </a:rPr>
              <a:t>ea</a:t>
            </a:r>
            <a:r>
              <a:rPr sz="1313" spc="-75" dirty="0">
                <a:solidFill>
                  <a:srgbClr val="252423"/>
                </a:solidFill>
                <a:latin typeface="Tahoma"/>
                <a:cs typeface="Tahoma"/>
              </a:rPr>
              <a:t>n</a:t>
            </a:r>
            <a:r>
              <a:rPr sz="1313" spc="-107" dirty="0">
                <a:solidFill>
                  <a:srgbClr val="252423"/>
                </a:solidFill>
                <a:latin typeface="Tahoma"/>
                <a:cs typeface="Tahoma"/>
              </a:rPr>
              <a:t> </a:t>
            </a:r>
            <a:r>
              <a:rPr sz="1313" spc="-150" dirty="0">
                <a:solidFill>
                  <a:srgbClr val="252423"/>
                </a:solidFill>
                <a:latin typeface="Tahoma"/>
                <a:cs typeface="Tahoma"/>
              </a:rPr>
              <a:t>T</a:t>
            </a:r>
            <a:r>
              <a:rPr sz="1313" spc="-9" dirty="0">
                <a:solidFill>
                  <a:srgbClr val="252423"/>
                </a:solidFill>
                <a:latin typeface="Tahoma"/>
                <a:cs typeface="Tahoma"/>
              </a:rPr>
              <a:t>i</a:t>
            </a:r>
            <a:r>
              <a:rPr sz="1313" spc="-89" dirty="0">
                <a:solidFill>
                  <a:srgbClr val="252423"/>
                </a:solidFill>
                <a:latin typeface="Tahoma"/>
                <a:cs typeface="Tahoma"/>
              </a:rPr>
              <a:t>m</a:t>
            </a:r>
            <a:r>
              <a:rPr sz="1313" spc="-52" dirty="0">
                <a:solidFill>
                  <a:srgbClr val="252423"/>
                </a:solidFill>
                <a:latin typeface="Tahoma"/>
                <a:cs typeface="Tahoma"/>
              </a:rPr>
              <a:t>e</a:t>
            </a:r>
            <a:r>
              <a:rPr sz="1313" spc="-107" dirty="0">
                <a:solidFill>
                  <a:srgbClr val="252423"/>
                </a:solidFill>
                <a:latin typeface="Tahoma"/>
                <a:cs typeface="Tahoma"/>
              </a:rPr>
              <a:t> </a:t>
            </a:r>
            <a:r>
              <a:rPr sz="1313" spc="-56" dirty="0">
                <a:solidFill>
                  <a:srgbClr val="252423"/>
                </a:solidFill>
                <a:latin typeface="Tahoma"/>
                <a:cs typeface="Tahoma"/>
              </a:rPr>
              <a:t>to</a:t>
            </a:r>
            <a:r>
              <a:rPr sz="1313" spc="-107" dirty="0">
                <a:solidFill>
                  <a:srgbClr val="252423"/>
                </a:solidFill>
                <a:latin typeface="Tahoma"/>
                <a:cs typeface="Tahoma"/>
              </a:rPr>
              <a:t> </a:t>
            </a:r>
            <a:r>
              <a:rPr sz="1313" spc="-56" dirty="0">
                <a:solidFill>
                  <a:srgbClr val="252423"/>
                </a:solidFill>
                <a:latin typeface="Tahoma"/>
                <a:cs typeface="Tahoma"/>
              </a:rPr>
              <a:t>R</a:t>
            </a:r>
            <a:r>
              <a:rPr sz="1313" spc="-14" dirty="0">
                <a:solidFill>
                  <a:srgbClr val="252423"/>
                </a:solidFill>
                <a:latin typeface="Tahoma"/>
                <a:cs typeface="Tahoma"/>
              </a:rPr>
              <a:t>esol</a:t>
            </a:r>
            <a:r>
              <a:rPr sz="1313" spc="-75" dirty="0">
                <a:solidFill>
                  <a:srgbClr val="252423"/>
                </a:solidFill>
                <a:latin typeface="Tahoma"/>
                <a:cs typeface="Tahoma"/>
              </a:rPr>
              <a:t>v</a:t>
            </a:r>
            <a:r>
              <a:rPr sz="1313" spc="-52" dirty="0">
                <a:solidFill>
                  <a:srgbClr val="252423"/>
                </a:solidFill>
                <a:latin typeface="Tahoma"/>
                <a:cs typeface="Tahoma"/>
              </a:rPr>
              <a:t>e</a:t>
            </a:r>
            <a:r>
              <a:rPr sz="1313" spc="-107" dirty="0">
                <a:solidFill>
                  <a:srgbClr val="252423"/>
                </a:solidFill>
                <a:latin typeface="Tahoma"/>
                <a:cs typeface="Tahoma"/>
              </a:rPr>
              <a:t> </a:t>
            </a:r>
            <a:r>
              <a:rPr sz="1313" spc="-220" dirty="0">
                <a:solidFill>
                  <a:srgbClr val="252423"/>
                </a:solidFill>
                <a:latin typeface="Tahoma"/>
                <a:cs typeface="Tahoma"/>
              </a:rPr>
              <a:t>(</a:t>
            </a:r>
            <a:r>
              <a:rPr sz="1313" spc="-103" dirty="0">
                <a:solidFill>
                  <a:srgbClr val="252423"/>
                </a:solidFill>
                <a:latin typeface="Tahoma"/>
                <a:cs typeface="Tahoma"/>
              </a:rPr>
              <a:t>MTT</a:t>
            </a:r>
            <a:r>
              <a:rPr sz="1313" spc="-56" dirty="0">
                <a:solidFill>
                  <a:srgbClr val="252423"/>
                </a:solidFill>
                <a:latin typeface="Tahoma"/>
                <a:cs typeface="Tahoma"/>
              </a:rPr>
              <a:t>R</a:t>
            </a:r>
            <a:r>
              <a:rPr sz="1313" spc="-220" dirty="0">
                <a:solidFill>
                  <a:srgbClr val="252423"/>
                </a:solidFill>
                <a:latin typeface="Tahoma"/>
                <a:cs typeface="Tahoma"/>
              </a:rPr>
              <a:t>)</a:t>
            </a:r>
            <a:r>
              <a:rPr sz="1313" spc="-107" dirty="0">
                <a:solidFill>
                  <a:srgbClr val="252423"/>
                </a:solidFill>
                <a:latin typeface="Tahoma"/>
                <a:cs typeface="Tahoma"/>
              </a:rPr>
              <a:t> </a:t>
            </a:r>
            <a:r>
              <a:rPr sz="1313" spc="-191" dirty="0">
                <a:solidFill>
                  <a:srgbClr val="252423"/>
                </a:solidFill>
                <a:latin typeface="Tahoma"/>
                <a:cs typeface="Tahoma"/>
              </a:rPr>
              <a:t>T</a:t>
            </a:r>
            <a:r>
              <a:rPr sz="1313" spc="19" dirty="0">
                <a:solidFill>
                  <a:srgbClr val="252423"/>
                </a:solidFill>
                <a:latin typeface="Tahoma"/>
                <a:cs typeface="Tahoma"/>
              </a:rPr>
              <a:t>r</a:t>
            </a:r>
            <a:r>
              <a:rPr sz="1313" spc="-66" dirty="0">
                <a:solidFill>
                  <a:srgbClr val="252423"/>
                </a:solidFill>
                <a:latin typeface="Tahoma"/>
                <a:cs typeface="Tahoma"/>
              </a:rPr>
              <a:t>en</a:t>
            </a:r>
            <a:r>
              <a:rPr sz="1313" spc="-89" dirty="0">
                <a:solidFill>
                  <a:srgbClr val="252423"/>
                </a:solidFill>
                <a:latin typeface="Tahoma"/>
                <a:cs typeface="Tahoma"/>
              </a:rPr>
              <a:t>d</a:t>
            </a:r>
            <a:endParaRPr sz="1313">
              <a:solidFill>
                <a:prstClr val="black"/>
              </a:solidFill>
              <a:latin typeface="Tahoma"/>
              <a:cs typeface="Tahoma"/>
            </a:endParaRPr>
          </a:p>
        </p:txBody>
      </p:sp>
      <p:sp>
        <p:nvSpPr>
          <p:cNvPr id="5" name="object 5"/>
          <p:cNvSpPr/>
          <p:nvPr/>
        </p:nvSpPr>
        <p:spPr>
          <a:xfrm>
            <a:off x="907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 name="object 6"/>
          <p:cNvSpPr/>
          <p:nvPr/>
        </p:nvSpPr>
        <p:spPr>
          <a:xfrm>
            <a:off x="961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 name="object 7"/>
          <p:cNvSpPr/>
          <p:nvPr/>
        </p:nvSpPr>
        <p:spPr>
          <a:xfrm>
            <a:off x="1015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 name="object 8"/>
          <p:cNvSpPr/>
          <p:nvPr/>
        </p:nvSpPr>
        <p:spPr>
          <a:xfrm>
            <a:off x="1068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 name="object 9"/>
          <p:cNvSpPr/>
          <p:nvPr/>
        </p:nvSpPr>
        <p:spPr>
          <a:xfrm>
            <a:off x="1122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 name="object 10"/>
          <p:cNvSpPr/>
          <p:nvPr/>
        </p:nvSpPr>
        <p:spPr>
          <a:xfrm>
            <a:off x="1175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 name="object 11"/>
          <p:cNvSpPr/>
          <p:nvPr/>
        </p:nvSpPr>
        <p:spPr>
          <a:xfrm>
            <a:off x="1229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 name="object 12"/>
          <p:cNvSpPr/>
          <p:nvPr/>
        </p:nvSpPr>
        <p:spPr>
          <a:xfrm>
            <a:off x="1282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 name="object 13"/>
          <p:cNvSpPr/>
          <p:nvPr/>
        </p:nvSpPr>
        <p:spPr>
          <a:xfrm>
            <a:off x="1336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 name="object 14"/>
          <p:cNvSpPr/>
          <p:nvPr/>
        </p:nvSpPr>
        <p:spPr>
          <a:xfrm>
            <a:off x="1390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 name="object 15"/>
          <p:cNvSpPr/>
          <p:nvPr/>
        </p:nvSpPr>
        <p:spPr>
          <a:xfrm>
            <a:off x="1443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 name="object 16"/>
          <p:cNvSpPr/>
          <p:nvPr/>
        </p:nvSpPr>
        <p:spPr>
          <a:xfrm>
            <a:off x="14972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 name="object 17"/>
          <p:cNvSpPr/>
          <p:nvPr/>
        </p:nvSpPr>
        <p:spPr>
          <a:xfrm>
            <a:off x="15507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 name="object 18"/>
          <p:cNvSpPr/>
          <p:nvPr/>
        </p:nvSpPr>
        <p:spPr>
          <a:xfrm>
            <a:off x="16043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 name="object 19"/>
          <p:cNvSpPr/>
          <p:nvPr/>
        </p:nvSpPr>
        <p:spPr>
          <a:xfrm>
            <a:off x="16579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 name="object 20"/>
          <p:cNvSpPr/>
          <p:nvPr/>
        </p:nvSpPr>
        <p:spPr>
          <a:xfrm>
            <a:off x="17115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 name="object 21"/>
          <p:cNvSpPr/>
          <p:nvPr/>
        </p:nvSpPr>
        <p:spPr>
          <a:xfrm>
            <a:off x="17651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 name="object 22"/>
          <p:cNvSpPr/>
          <p:nvPr/>
        </p:nvSpPr>
        <p:spPr>
          <a:xfrm>
            <a:off x="18186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 name="object 23"/>
          <p:cNvSpPr/>
          <p:nvPr/>
        </p:nvSpPr>
        <p:spPr>
          <a:xfrm>
            <a:off x="18722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 name="object 24"/>
          <p:cNvSpPr/>
          <p:nvPr/>
        </p:nvSpPr>
        <p:spPr>
          <a:xfrm>
            <a:off x="19258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 name="object 25"/>
          <p:cNvSpPr/>
          <p:nvPr/>
        </p:nvSpPr>
        <p:spPr>
          <a:xfrm>
            <a:off x="19794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 name="object 26"/>
          <p:cNvSpPr/>
          <p:nvPr/>
        </p:nvSpPr>
        <p:spPr>
          <a:xfrm>
            <a:off x="20329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 name="object 27"/>
          <p:cNvSpPr/>
          <p:nvPr/>
        </p:nvSpPr>
        <p:spPr>
          <a:xfrm>
            <a:off x="20865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 name="object 28"/>
          <p:cNvSpPr/>
          <p:nvPr/>
        </p:nvSpPr>
        <p:spPr>
          <a:xfrm>
            <a:off x="21401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 name="object 29"/>
          <p:cNvSpPr/>
          <p:nvPr/>
        </p:nvSpPr>
        <p:spPr>
          <a:xfrm>
            <a:off x="21937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 name="object 30"/>
          <p:cNvSpPr/>
          <p:nvPr/>
        </p:nvSpPr>
        <p:spPr>
          <a:xfrm>
            <a:off x="22473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 name="object 31"/>
          <p:cNvSpPr/>
          <p:nvPr/>
        </p:nvSpPr>
        <p:spPr>
          <a:xfrm>
            <a:off x="23008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 name="object 32"/>
          <p:cNvSpPr/>
          <p:nvPr/>
        </p:nvSpPr>
        <p:spPr>
          <a:xfrm>
            <a:off x="23544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 name="object 33"/>
          <p:cNvSpPr/>
          <p:nvPr/>
        </p:nvSpPr>
        <p:spPr>
          <a:xfrm>
            <a:off x="24080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 name="object 34"/>
          <p:cNvSpPr/>
          <p:nvPr/>
        </p:nvSpPr>
        <p:spPr>
          <a:xfrm>
            <a:off x="24616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 name="object 35"/>
          <p:cNvSpPr/>
          <p:nvPr/>
        </p:nvSpPr>
        <p:spPr>
          <a:xfrm>
            <a:off x="25151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 name="object 36"/>
          <p:cNvSpPr/>
          <p:nvPr/>
        </p:nvSpPr>
        <p:spPr>
          <a:xfrm>
            <a:off x="25687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 name="object 37"/>
          <p:cNvSpPr/>
          <p:nvPr/>
        </p:nvSpPr>
        <p:spPr>
          <a:xfrm>
            <a:off x="26223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 name="object 38"/>
          <p:cNvSpPr/>
          <p:nvPr/>
        </p:nvSpPr>
        <p:spPr>
          <a:xfrm>
            <a:off x="26759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 name="object 39"/>
          <p:cNvSpPr/>
          <p:nvPr/>
        </p:nvSpPr>
        <p:spPr>
          <a:xfrm>
            <a:off x="27295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 name="object 40"/>
          <p:cNvSpPr/>
          <p:nvPr/>
        </p:nvSpPr>
        <p:spPr>
          <a:xfrm>
            <a:off x="27830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 name="object 41"/>
          <p:cNvSpPr/>
          <p:nvPr/>
        </p:nvSpPr>
        <p:spPr>
          <a:xfrm>
            <a:off x="28366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 name="object 42"/>
          <p:cNvSpPr/>
          <p:nvPr/>
        </p:nvSpPr>
        <p:spPr>
          <a:xfrm>
            <a:off x="28902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 name="object 43"/>
          <p:cNvSpPr/>
          <p:nvPr/>
        </p:nvSpPr>
        <p:spPr>
          <a:xfrm>
            <a:off x="29438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 name="object 44"/>
          <p:cNvSpPr/>
          <p:nvPr/>
        </p:nvSpPr>
        <p:spPr>
          <a:xfrm>
            <a:off x="29973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 name="object 45"/>
          <p:cNvSpPr/>
          <p:nvPr/>
        </p:nvSpPr>
        <p:spPr>
          <a:xfrm>
            <a:off x="30509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 name="object 46"/>
          <p:cNvSpPr/>
          <p:nvPr/>
        </p:nvSpPr>
        <p:spPr>
          <a:xfrm>
            <a:off x="31045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 name="object 47"/>
          <p:cNvSpPr/>
          <p:nvPr/>
        </p:nvSpPr>
        <p:spPr>
          <a:xfrm>
            <a:off x="31581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 name="object 48"/>
          <p:cNvSpPr/>
          <p:nvPr/>
        </p:nvSpPr>
        <p:spPr>
          <a:xfrm>
            <a:off x="32117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 name="object 49"/>
          <p:cNvSpPr/>
          <p:nvPr/>
        </p:nvSpPr>
        <p:spPr>
          <a:xfrm>
            <a:off x="32652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 name="object 50"/>
          <p:cNvSpPr/>
          <p:nvPr/>
        </p:nvSpPr>
        <p:spPr>
          <a:xfrm>
            <a:off x="33188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1" name="object 51"/>
          <p:cNvSpPr/>
          <p:nvPr/>
        </p:nvSpPr>
        <p:spPr>
          <a:xfrm>
            <a:off x="33724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2" name="object 52"/>
          <p:cNvSpPr/>
          <p:nvPr/>
        </p:nvSpPr>
        <p:spPr>
          <a:xfrm>
            <a:off x="34260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3" name="object 53"/>
          <p:cNvSpPr/>
          <p:nvPr/>
        </p:nvSpPr>
        <p:spPr>
          <a:xfrm>
            <a:off x="34796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4" name="object 54"/>
          <p:cNvSpPr/>
          <p:nvPr/>
        </p:nvSpPr>
        <p:spPr>
          <a:xfrm>
            <a:off x="35331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5" name="object 55"/>
          <p:cNvSpPr/>
          <p:nvPr/>
        </p:nvSpPr>
        <p:spPr>
          <a:xfrm>
            <a:off x="35867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6" name="object 56"/>
          <p:cNvSpPr/>
          <p:nvPr/>
        </p:nvSpPr>
        <p:spPr>
          <a:xfrm>
            <a:off x="36403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7" name="object 57"/>
          <p:cNvSpPr/>
          <p:nvPr/>
        </p:nvSpPr>
        <p:spPr>
          <a:xfrm>
            <a:off x="36939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8" name="object 58"/>
          <p:cNvSpPr/>
          <p:nvPr/>
        </p:nvSpPr>
        <p:spPr>
          <a:xfrm>
            <a:off x="37474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9" name="object 59"/>
          <p:cNvSpPr/>
          <p:nvPr/>
        </p:nvSpPr>
        <p:spPr>
          <a:xfrm>
            <a:off x="38010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0" name="object 60"/>
          <p:cNvSpPr/>
          <p:nvPr/>
        </p:nvSpPr>
        <p:spPr>
          <a:xfrm>
            <a:off x="38546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1" name="object 61"/>
          <p:cNvSpPr/>
          <p:nvPr/>
        </p:nvSpPr>
        <p:spPr>
          <a:xfrm>
            <a:off x="39082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2" name="object 62"/>
          <p:cNvSpPr/>
          <p:nvPr/>
        </p:nvSpPr>
        <p:spPr>
          <a:xfrm>
            <a:off x="39618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3" name="object 63"/>
          <p:cNvSpPr/>
          <p:nvPr/>
        </p:nvSpPr>
        <p:spPr>
          <a:xfrm>
            <a:off x="40153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4" name="object 64"/>
          <p:cNvSpPr/>
          <p:nvPr/>
        </p:nvSpPr>
        <p:spPr>
          <a:xfrm>
            <a:off x="40689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5" name="object 65"/>
          <p:cNvSpPr/>
          <p:nvPr/>
        </p:nvSpPr>
        <p:spPr>
          <a:xfrm>
            <a:off x="41225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6" name="object 66"/>
          <p:cNvSpPr/>
          <p:nvPr/>
        </p:nvSpPr>
        <p:spPr>
          <a:xfrm>
            <a:off x="41761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7" name="object 67"/>
          <p:cNvSpPr/>
          <p:nvPr/>
        </p:nvSpPr>
        <p:spPr>
          <a:xfrm>
            <a:off x="42296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8" name="object 68"/>
          <p:cNvSpPr/>
          <p:nvPr/>
        </p:nvSpPr>
        <p:spPr>
          <a:xfrm>
            <a:off x="42832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69" name="object 69"/>
          <p:cNvSpPr/>
          <p:nvPr/>
        </p:nvSpPr>
        <p:spPr>
          <a:xfrm>
            <a:off x="4336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0" name="object 70"/>
          <p:cNvSpPr/>
          <p:nvPr/>
        </p:nvSpPr>
        <p:spPr>
          <a:xfrm>
            <a:off x="4390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1" name="object 71"/>
          <p:cNvSpPr/>
          <p:nvPr/>
        </p:nvSpPr>
        <p:spPr>
          <a:xfrm>
            <a:off x="4444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2" name="object 72"/>
          <p:cNvSpPr/>
          <p:nvPr/>
        </p:nvSpPr>
        <p:spPr>
          <a:xfrm>
            <a:off x="4497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3" name="object 73"/>
          <p:cNvSpPr/>
          <p:nvPr/>
        </p:nvSpPr>
        <p:spPr>
          <a:xfrm>
            <a:off x="4551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4" name="object 74"/>
          <p:cNvSpPr/>
          <p:nvPr/>
        </p:nvSpPr>
        <p:spPr>
          <a:xfrm>
            <a:off x="4604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5" name="object 75"/>
          <p:cNvSpPr/>
          <p:nvPr/>
        </p:nvSpPr>
        <p:spPr>
          <a:xfrm>
            <a:off x="4658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6" name="object 76"/>
          <p:cNvSpPr/>
          <p:nvPr/>
        </p:nvSpPr>
        <p:spPr>
          <a:xfrm>
            <a:off x="4711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7" name="object 77"/>
          <p:cNvSpPr/>
          <p:nvPr/>
        </p:nvSpPr>
        <p:spPr>
          <a:xfrm>
            <a:off x="4765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8" name="object 78"/>
          <p:cNvSpPr/>
          <p:nvPr/>
        </p:nvSpPr>
        <p:spPr>
          <a:xfrm>
            <a:off x="4819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79" name="object 79"/>
          <p:cNvSpPr/>
          <p:nvPr/>
        </p:nvSpPr>
        <p:spPr>
          <a:xfrm>
            <a:off x="4872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0" name="object 80"/>
          <p:cNvSpPr/>
          <p:nvPr/>
        </p:nvSpPr>
        <p:spPr>
          <a:xfrm>
            <a:off x="49262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1" name="object 81"/>
          <p:cNvSpPr/>
          <p:nvPr/>
        </p:nvSpPr>
        <p:spPr>
          <a:xfrm>
            <a:off x="49797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2" name="object 82"/>
          <p:cNvSpPr/>
          <p:nvPr/>
        </p:nvSpPr>
        <p:spPr>
          <a:xfrm>
            <a:off x="50333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3" name="object 83"/>
          <p:cNvSpPr/>
          <p:nvPr/>
        </p:nvSpPr>
        <p:spPr>
          <a:xfrm>
            <a:off x="50869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4" name="object 84"/>
          <p:cNvSpPr/>
          <p:nvPr/>
        </p:nvSpPr>
        <p:spPr>
          <a:xfrm>
            <a:off x="51405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5" name="object 85"/>
          <p:cNvSpPr/>
          <p:nvPr/>
        </p:nvSpPr>
        <p:spPr>
          <a:xfrm>
            <a:off x="51941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6" name="object 86"/>
          <p:cNvSpPr/>
          <p:nvPr/>
        </p:nvSpPr>
        <p:spPr>
          <a:xfrm>
            <a:off x="52476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7" name="object 87"/>
          <p:cNvSpPr/>
          <p:nvPr/>
        </p:nvSpPr>
        <p:spPr>
          <a:xfrm>
            <a:off x="53012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8" name="object 88"/>
          <p:cNvSpPr/>
          <p:nvPr/>
        </p:nvSpPr>
        <p:spPr>
          <a:xfrm>
            <a:off x="53548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89" name="object 89"/>
          <p:cNvSpPr/>
          <p:nvPr/>
        </p:nvSpPr>
        <p:spPr>
          <a:xfrm>
            <a:off x="54084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0" name="object 90"/>
          <p:cNvSpPr/>
          <p:nvPr/>
        </p:nvSpPr>
        <p:spPr>
          <a:xfrm>
            <a:off x="54619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1" name="object 91"/>
          <p:cNvSpPr/>
          <p:nvPr/>
        </p:nvSpPr>
        <p:spPr>
          <a:xfrm>
            <a:off x="55155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2" name="object 92"/>
          <p:cNvSpPr/>
          <p:nvPr/>
        </p:nvSpPr>
        <p:spPr>
          <a:xfrm>
            <a:off x="55691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3" name="object 93"/>
          <p:cNvSpPr/>
          <p:nvPr/>
        </p:nvSpPr>
        <p:spPr>
          <a:xfrm>
            <a:off x="56227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4" name="object 94"/>
          <p:cNvSpPr/>
          <p:nvPr/>
        </p:nvSpPr>
        <p:spPr>
          <a:xfrm>
            <a:off x="56763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5" name="object 95"/>
          <p:cNvSpPr/>
          <p:nvPr/>
        </p:nvSpPr>
        <p:spPr>
          <a:xfrm>
            <a:off x="57298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6" name="object 96"/>
          <p:cNvSpPr/>
          <p:nvPr/>
        </p:nvSpPr>
        <p:spPr>
          <a:xfrm>
            <a:off x="57834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7" name="object 97"/>
          <p:cNvSpPr/>
          <p:nvPr/>
        </p:nvSpPr>
        <p:spPr>
          <a:xfrm>
            <a:off x="58370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8" name="object 98"/>
          <p:cNvSpPr/>
          <p:nvPr/>
        </p:nvSpPr>
        <p:spPr>
          <a:xfrm>
            <a:off x="58906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99" name="object 99"/>
          <p:cNvSpPr/>
          <p:nvPr/>
        </p:nvSpPr>
        <p:spPr>
          <a:xfrm>
            <a:off x="59441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0" name="object 100"/>
          <p:cNvSpPr/>
          <p:nvPr/>
        </p:nvSpPr>
        <p:spPr>
          <a:xfrm>
            <a:off x="59977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1" name="object 101"/>
          <p:cNvSpPr/>
          <p:nvPr/>
        </p:nvSpPr>
        <p:spPr>
          <a:xfrm>
            <a:off x="60513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2" name="object 102"/>
          <p:cNvSpPr/>
          <p:nvPr/>
        </p:nvSpPr>
        <p:spPr>
          <a:xfrm>
            <a:off x="61049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3" name="object 103"/>
          <p:cNvSpPr/>
          <p:nvPr/>
        </p:nvSpPr>
        <p:spPr>
          <a:xfrm>
            <a:off x="61585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4" name="object 104"/>
          <p:cNvSpPr/>
          <p:nvPr/>
        </p:nvSpPr>
        <p:spPr>
          <a:xfrm>
            <a:off x="62120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5" name="object 105"/>
          <p:cNvSpPr/>
          <p:nvPr/>
        </p:nvSpPr>
        <p:spPr>
          <a:xfrm>
            <a:off x="62656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6" name="object 106"/>
          <p:cNvSpPr/>
          <p:nvPr/>
        </p:nvSpPr>
        <p:spPr>
          <a:xfrm>
            <a:off x="63192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7" name="object 107"/>
          <p:cNvSpPr/>
          <p:nvPr/>
        </p:nvSpPr>
        <p:spPr>
          <a:xfrm>
            <a:off x="63728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8" name="object 108"/>
          <p:cNvSpPr/>
          <p:nvPr/>
        </p:nvSpPr>
        <p:spPr>
          <a:xfrm>
            <a:off x="64263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09" name="object 109"/>
          <p:cNvSpPr/>
          <p:nvPr/>
        </p:nvSpPr>
        <p:spPr>
          <a:xfrm>
            <a:off x="64799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0" name="object 110"/>
          <p:cNvSpPr/>
          <p:nvPr/>
        </p:nvSpPr>
        <p:spPr>
          <a:xfrm>
            <a:off x="65335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1" name="object 111"/>
          <p:cNvSpPr/>
          <p:nvPr/>
        </p:nvSpPr>
        <p:spPr>
          <a:xfrm>
            <a:off x="65871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2" name="object 112"/>
          <p:cNvSpPr/>
          <p:nvPr/>
        </p:nvSpPr>
        <p:spPr>
          <a:xfrm>
            <a:off x="66407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3" name="object 113"/>
          <p:cNvSpPr/>
          <p:nvPr/>
        </p:nvSpPr>
        <p:spPr>
          <a:xfrm>
            <a:off x="66942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4" name="object 114"/>
          <p:cNvSpPr/>
          <p:nvPr/>
        </p:nvSpPr>
        <p:spPr>
          <a:xfrm>
            <a:off x="67478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5" name="object 115"/>
          <p:cNvSpPr/>
          <p:nvPr/>
        </p:nvSpPr>
        <p:spPr>
          <a:xfrm>
            <a:off x="68014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6" name="object 116"/>
          <p:cNvSpPr/>
          <p:nvPr/>
        </p:nvSpPr>
        <p:spPr>
          <a:xfrm>
            <a:off x="68550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7" name="object 117"/>
          <p:cNvSpPr/>
          <p:nvPr/>
        </p:nvSpPr>
        <p:spPr>
          <a:xfrm>
            <a:off x="69086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8" name="object 118"/>
          <p:cNvSpPr/>
          <p:nvPr/>
        </p:nvSpPr>
        <p:spPr>
          <a:xfrm>
            <a:off x="69621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19" name="object 119"/>
          <p:cNvSpPr/>
          <p:nvPr/>
        </p:nvSpPr>
        <p:spPr>
          <a:xfrm>
            <a:off x="70157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0" name="object 120"/>
          <p:cNvSpPr/>
          <p:nvPr/>
        </p:nvSpPr>
        <p:spPr>
          <a:xfrm>
            <a:off x="70693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1" name="object 121"/>
          <p:cNvSpPr/>
          <p:nvPr/>
        </p:nvSpPr>
        <p:spPr>
          <a:xfrm>
            <a:off x="71229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2" name="object 122"/>
          <p:cNvSpPr/>
          <p:nvPr/>
        </p:nvSpPr>
        <p:spPr>
          <a:xfrm>
            <a:off x="71764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3" name="object 123"/>
          <p:cNvSpPr/>
          <p:nvPr/>
        </p:nvSpPr>
        <p:spPr>
          <a:xfrm>
            <a:off x="72300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4" name="object 124"/>
          <p:cNvSpPr/>
          <p:nvPr/>
        </p:nvSpPr>
        <p:spPr>
          <a:xfrm>
            <a:off x="72836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5" name="object 125"/>
          <p:cNvSpPr/>
          <p:nvPr/>
        </p:nvSpPr>
        <p:spPr>
          <a:xfrm>
            <a:off x="73372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6" name="object 126"/>
          <p:cNvSpPr/>
          <p:nvPr/>
        </p:nvSpPr>
        <p:spPr>
          <a:xfrm>
            <a:off x="73908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7" name="object 127"/>
          <p:cNvSpPr/>
          <p:nvPr/>
        </p:nvSpPr>
        <p:spPr>
          <a:xfrm>
            <a:off x="74443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8" name="object 128"/>
          <p:cNvSpPr/>
          <p:nvPr/>
        </p:nvSpPr>
        <p:spPr>
          <a:xfrm>
            <a:off x="74979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29" name="object 129"/>
          <p:cNvSpPr/>
          <p:nvPr/>
        </p:nvSpPr>
        <p:spPr>
          <a:xfrm>
            <a:off x="75515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0" name="object 130"/>
          <p:cNvSpPr/>
          <p:nvPr/>
        </p:nvSpPr>
        <p:spPr>
          <a:xfrm>
            <a:off x="76051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1" name="object 131"/>
          <p:cNvSpPr/>
          <p:nvPr/>
        </p:nvSpPr>
        <p:spPr>
          <a:xfrm>
            <a:off x="76586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2" name="object 132"/>
          <p:cNvSpPr/>
          <p:nvPr/>
        </p:nvSpPr>
        <p:spPr>
          <a:xfrm>
            <a:off x="77122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3" name="object 133"/>
          <p:cNvSpPr/>
          <p:nvPr/>
        </p:nvSpPr>
        <p:spPr>
          <a:xfrm>
            <a:off x="7765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4" name="object 134"/>
          <p:cNvSpPr/>
          <p:nvPr/>
        </p:nvSpPr>
        <p:spPr>
          <a:xfrm>
            <a:off x="7819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5" name="object 135"/>
          <p:cNvSpPr/>
          <p:nvPr/>
        </p:nvSpPr>
        <p:spPr>
          <a:xfrm>
            <a:off x="7873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6" name="object 136"/>
          <p:cNvSpPr/>
          <p:nvPr/>
        </p:nvSpPr>
        <p:spPr>
          <a:xfrm>
            <a:off x="7926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7" name="object 137"/>
          <p:cNvSpPr/>
          <p:nvPr/>
        </p:nvSpPr>
        <p:spPr>
          <a:xfrm>
            <a:off x="7980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8" name="object 138"/>
          <p:cNvSpPr/>
          <p:nvPr/>
        </p:nvSpPr>
        <p:spPr>
          <a:xfrm>
            <a:off x="8033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39" name="object 139"/>
          <p:cNvSpPr/>
          <p:nvPr/>
        </p:nvSpPr>
        <p:spPr>
          <a:xfrm>
            <a:off x="8087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0" name="object 140"/>
          <p:cNvSpPr/>
          <p:nvPr/>
        </p:nvSpPr>
        <p:spPr>
          <a:xfrm>
            <a:off x="8140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1" name="object 141"/>
          <p:cNvSpPr/>
          <p:nvPr/>
        </p:nvSpPr>
        <p:spPr>
          <a:xfrm>
            <a:off x="8194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2" name="object 142"/>
          <p:cNvSpPr/>
          <p:nvPr/>
        </p:nvSpPr>
        <p:spPr>
          <a:xfrm>
            <a:off x="8248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3" name="object 143"/>
          <p:cNvSpPr/>
          <p:nvPr/>
        </p:nvSpPr>
        <p:spPr>
          <a:xfrm>
            <a:off x="8301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4" name="object 144"/>
          <p:cNvSpPr/>
          <p:nvPr/>
        </p:nvSpPr>
        <p:spPr>
          <a:xfrm>
            <a:off x="83552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5" name="object 145"/>
          <p:cNvSpPr/>
          <p:nvPr/>
        </p:nvSpPr>
        <p:spPr>
          <a:xfrm>
            <a:off x="84087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6" name="object 146"/>
          <p:cNvSpPr/>
          <p:nvPr/>
        </p:nvSpPr>
        <p:spPr>
          <a:xfrm>
            <a:off x="84623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7" name="object 147"/>
          <p:cNvSpPr/>
          <p:nvPr/>
        </p:nvSpPr>
        <p:spPr>
          <a:xfrm>
            <a:off x="85159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8" name="object 148"/>
          <p:cNvSpPr/>
          <p:nvPr/>
        </p:nvSpPr>
        <p:spPr>
          <a:xfrm>
            <a:off x="85695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49" name="object 149"/>
          <p:cNvSpPr/>
          <p:nvPr/>
        </p:nvSpPr>
        <p:spPr>
          <a:xfrm>
            <a:off x="86231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0" name="object 150"/>
          <p:cNvSpPr/>
          <p:nvPr/>
        </p:nvSpPr>
        <p:spPr>
          <a:xfrm>
            <a:off x="86766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1" name="object 151"/>
          <p:cNvSpPr/>
          <p:nvPr/>
        </p:nvSpPr>
        <p:spPr>
          <a:xfrm>
            <a:off x="87302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2" name="object 152"/>
          <p:cNvSpPr/>
          <p:nvPr/>
        </p:nvSpPr>
        <p:spPr>
          <a:xfrm>
            <a:off x="87838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3" name="object 153"/>
          <p:cNvSpPr/>
          <p:nvPr/>
        </p:nvSpPr>
        <p:spPr>
          <a:xfrm>
            <a:off x="88374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4" name="object 154"/>
          <p:cNvSpPr/>
          <p:nvPr/>
        </p:nvSpPr>
        <p:spPr>
          <a:xfrm>
            <a:off x="88909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5" name="object 155"/>
          <p:cNvSpPr/>
          <p:nvPr/>
        </p:nvSpPr>
        <p:spPr>
          <a:xfrm>
            <a:off x="89445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6" name="object 156"/>
          <p:cNvSpPr/>
          <p:nvPr/>
        </p:nvSpPr>
        <p:spPr>
          <a:xfrm>
            <a:off x="89981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7" name="object 157"/>
          <p:cNvSpPr/>
          <p:nvPr/>
        </p:nvSpPr>
        <p:spPr>
          <a:xfrm>
            <a:off x="90517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8" name="object 158"/>
          <p:cNvSpPr/>
          <p:nvPr/>
        </p:nvSpPr>
        <p:spPr>
          <a:xfrm>
            <a:off x="91053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59" name="object 159"/>
          <p:cNvSpPr/>
          <p:nvPr/>
        </p:nvSpPr>
        <p:spPr>
          <a:xfrm>
            <a:off x="91588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0" name="object 160"/>
          <p:cNvSpPr/>
          <p:nvPr/>
        </p:nvSpPr>
        <p:spPr>
          <a:xfrm>
            <a:off x="92124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1" name="object 161"/>
          <p:cNvSpPr/>
          <p:nvPr/>
        </p:nvSpPr>
        <p:spPr>
          <a:xfrm>
            <a:off x="92660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2" name="object 162"/>
          <p:cNvSpPr/>
          <p:nvPr/>
        </p:nvSpPr>
        <p:spPr>
          <a:xfrm>
            <a:off x="93196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3" name="object 163"/>
          <p:cNvSpPr/>
          <p:nvPr/>
        </p:nvSpPr>
        <p:spPr>
          <a:xfrm>
            <a:off x="93731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4" name="object 164"/>
          <p:cNvSpPr/>
          <p:nvPr/>
        </p:nvSpPr>
        <p:spPr>
          <a:xfrm>
            <a:off x="94267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5" name="object 165"/>
          <p:cNvSpPr/>
          <p:nvPr/>
        </p:nvSpPr>
        <p:spPr>
          <a:xfrm>
            <a:off x="94803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6" name="object 166"/>
          <p:cNvSpPr/>
          <p:nvPr/>
        </p:nvSpPr>
        <p:spPr>
          <a:xfrm>
            <a:off x="95339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7" name="object 167"/>
          <p:cNvSpPr/>
          <p:nvPr/>
        </p:nvSpPr>
        <p:spPr>
          <a:xfrm>
            <a:off x="95875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8" name="object 168"/>
          <p:cNvSpPr/>
          <p:nvPr/>
        </p:nvSpPr>
        <p:spPr>
          <a:xfrm>
            <a:off x="96410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69" name="object 169"/>
          <p:cNvSpPr/>
          <p:nvPr/>
        </p:nvSpPr>
        <p:spPr>
          <a:xfrm>
            <a:off x="96946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0" name="object 170"/>
          <p:cNvSpPr/>
          <p:nvPr/>
        </p:nvSpPr>
        <p:spPr>
          <a:xfrm>
            <a:off x="97482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1" name="object 171"/>
          <p:cNvSpPr/>
          <p:nvPr/>
        </p:nvSpPr>
        <p:spPr>
          <a:xfrm>
            <a:off x="98018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2" name="object 172"/>
          <p:cNvSpPr/>
          <p:nvPr/>
        </p:nvSpPr>
        <p:spPr>
          <a:xfrm>
            <a:off x="98553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3" name="object 173"/>
          <p:cNvSpPr/>
          <p:nvPr/>
        </p:nvSpPr>
        <p:spPr>
          <a:xfrm>
            <a:off x="99089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4" name="object 174"/>
          <p:cNvSpPr/>
          <p:nvPr/>
        </p:nvSpPr>
        <p:spPr>
          <a:xfrm>
            <a:off x="99625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5" name="object 175"/>
          <p:cNvSpPr/>
          <p:nvPr/>
        </p:nvSpPr>
        <p:spPr>
          <a:xfrm>
            <a:off x="100161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6" name="object 176"/>
          <p:cNvSpPr/>
          <p:nvPr/>
        </p:nvSpPr>
        <p:spPr>
          <a:xfrm>
            <a:off x="1006971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7" name="object 177"/>
          <p:cNvSpPr/>
          <p:nvPr/>
        </p:nvSpPr>
        <p:spPr>
          <a:xfrm>
            <a:off x="1012328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8" name="object 178"/>
          <p:cNvSpPr/>
          <p:nvPr/>
        </p:nvSpPr>
        <p:spPr>
          <a:xfrm>
            <a:off x="1017686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79" name="object 179"/>
          <p:cNvSpPr/>
          <p:nvPr/>
        </p:nvSpPr>
        <p:spPr>
          <a:xfrm>
            <a:off x="1023044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0" name="object 180"/>
          <p:cNvSpPr/>
          <p:nvPr/>
        </p:nvSpPr>
        <p:spPr>
          <a:xfrm>
            <a:off x="1028402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1" name="object 181"/>
          <p:cNvSpPr/>
          <p:nvPr/>
        </p:nvSpPr>
        <p:spPr>
          <a:xfrm>
            <a:off x="1033760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2" name="object 182"/>
          <p:cNvSpPr/>
          <p:nvPr/>
        </p:nvSpPr>
        <p:spPr>
          <a:xfrm>
            <a:off x="1039118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3" name="object 183"/>
          <p:cNvSpPr/>
          <p:nvPr/>
        </p:nvSpPr>
        <p:spPr>
          <a:xfrm>
            <a:off x="1044475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4" name="object 184"/>
          <p:cNvSpPr/>
          <p:nvPr/>
        </p:nvSpPr>
        <p:spPr>
          <a:xfrm>
            <a:off x="1049833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5" name="object 185"/>
          <p:cNvSpPr/>
          <p:nvPr/>
        </p:nvSpPr>
        <p:spPr>
          <a:xfrm>
            <a:off x="1055191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6" name="object 186"/>
          <p:cNvSpPr/>
          <p:nvPr/>
        </p:nvSpPr>
        <p:spPr>
          <a:xfrm>
            <a:off x="1060549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7" name="object 187"/>
          <p:cNvSpPr/>
          <p:nvPr/>
        </p:nvSpPr>
        <p:spPr>
          <a:xfrm>
            <a:off x="1065907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8" name="object 188"/>
          <p:cNvSpPr/>
          <p:nvPr/>
        </p:nvSpPr>
        <p:spPr>
          <a:xfrm>
            <a:off x="1071264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89" name="object 189"/>
          <p:cNvSpPr/>
          <p:nvPr/>
        </p:nvSpPr>
        <p:spPr>
          <a:xfrm>
            <a:off x="1076622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0" name="object 190"/>
          <p:cNvSpPr/>
          <p:nvPr/>
        </p:nvSpPr>
        <p:spPr>
          <a:xfrm>
            <a:off x="1081980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1" name="object 191"/>
          <p:cNvSpPr/>
          <p:nvPr/>
        </p:nvSpPr>
        <p:spPr>
          <a:xfrm>
            <a:off x="1087338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2" name="object 192"/>
          <p:cNvSpPr/>
          <p:nvPr/>
        </p:nvSpPr>
        <p:spPr>
          <a:xfrm>
            <a:off x="1092696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3" name="object 193"/>
          <p:cNvSpPr/>
          <p:nvPr/>
        </p:nvSpPr>
        <p:spPr>
          <a:xfrm>
            <a:off x="1098053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4" name="object 194"/>
          <p:cNvSpPr/>
          <p:nvPr/>
        </p:nvSpPr>
        <p:spPr>
          <a:xfrm>
            <a:off x="1103411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5" name="object 195"/>
          <p:cNvSpPr/>
          <p:nvPr/>
        </p:nvSpPr>
        <p:spPr>
          <a:xfrm>
            <a:off x="1108769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6" name="object 196"/>
          <p:cNvSpPr/>
          <p:nvPr/>
        </p:nvSpPr>
        <p:spPr>
          <a:xfrm>
            <a:off x="1114127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7" name="object 197"/>
          <p:cNvSpPr/>
          <p:nvPr/>
        </p:nvSpPr>
        <p:spPr>
          <a:xfrm>
            <a:off x="11194852"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8" name="object 198"/>
          <p:cNvSpPr/>
          <p:nvPr/>
        </p:nvSpPr>
        <p:spPr>
          <a:xfrm>
            <a:off x="11248430"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199" name="object 199"/>
          <p:cNvSpPr/>
          <p:nvPr/>
        </p:nvSpPr>
        <p:spPr>
          <a:xfrm>
            <a:off x="11302008"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0" name="object 200"/>
          <p:cNvSpPr/>
          <p:nvPr/>
        </p:nvSpPr>
        <p:spPr>
          <a:xfrm>
            <a:off x="11355586"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1" name="object 201"/>
          <p:cNvSpPr/>
          <p:nvPr/>
        </p:nvSpPr>
        <p:spPr>
          <a:xfrm>
            <a:off x="11409164"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2" name="object 202"/>
          <p:cNvSpPr/>
          <p:nvPr/>
        </p:nvSpPr>
        <p:spPr>
          <a:xfrm>
            <a:off x="1146274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3" name="object 203"/>
          <p:cNvSpPr/>
          <p:nvPr/>
        </p:nvSpPr>
        <p:spPr>
          <a:xfrm>
            <a:off x="11516321"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4" name="object 204"/>
          <p:cNvSpPr/>
          <p:nvPr/>
        </p:nvSpPr>
        <p:spPr>
          <a:xfrm>
            <a:off x="11569899"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5" name="object 205"/>
          <p:cNvSpPr/>
          <p:nvPr/>
        </p:nvSpPr>
        <p:spPr>
          <a:xfrm>
            <a:off x="11623477"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6" name="object 206"/>
          <p:cNvSpPr/>
          <p:nvPr/>
        </p:nvSpPr>
        <p:spPr>
          <a:xfrm>
            <a:off x="11677055"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7" name="object 207"/>
          <p:cNvSpPr/>
          <p:nvPr/>
        </p:nvSpPr>
        <p:spPr>
          <a:xfrm>
            <a:off x="11730633" y="6259711"/>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08" name="object 208"/>
          <p:cNvSpPr txBox="1"/>
          <p:nvPr/>
        </p:nvSpPr>
        <p:spPr>
          <a:xfrm>
            <a:off x="748884" y="6179437"/>
            <a:ext cx="82153"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0</a:t>
            </a:r>
            <a:endParaRPr sz="844">
              <a:solidFill>
                <a:prstClr val="black"/>
              </a:solidFill>
              <a:latin typeface="Segoe UI"/>
              <a:cs typeface="Segoe UI"/>
            </a:endParaRPr>
          </a:p>
        </p:txBody>
      </p:sp>
      <p:sp>
        <p:nvSpPr>
          <p:cNvPr id="209" name="object 209"/>
          <p:cNvSpPr/>
          <p:nvPr/>
        </p:nvSpPr>
        <p:spPr>
          <a:xfrm>
            <a:off x="907852"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0" name="object 210"/>
          <p:cNvSpPr/>
          <p:nvPr/>
        </p:nvSpPr>
        <p:spPr>
          <a:xfrm>
            <a:off x="961430"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1" name="object 211"/>
          <p:cNvSpPr/>
          <p:nvPr/>
        </p:nvSpPr>
        <p:spPr>
          <a:xfrm>
            <a:off x="1015008"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2" name="object 212"/>
          <p:cNvSpPr/>
          <p:nvPr/>
        </p:nvSpPr>
        <p:spPr>
          <a:xfrm>
            <a:off x="1068586"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3" name="object 213"/>
          <p:cNvSpPr/>
          <p:nvPr/>
        </p:nvSpPr>
        <p:spPr>
          <a:xfrm>
            <a:off x="1122164"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4" name="object 214"/>
          <p:cNvSpPr/>
          <p:nvPr/>
        </p:nvSpPr>
        <p:spPr>
          <a:xfrm>
            <a:off x="117574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5" name="object 215"/>
          <p:cNvSpPr/>
          <p:nvPr/>
        </p:nvSpPr>
        <p:spPr>
          <a:xfrm>
            <a:off x="1229321"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6" name="object 216"/>
          <p:cNvSpPr/>
          <p:nvPr/>
        </p:nvSpPr>
        <p:spPr>
          <a:xfrm>
            <a:off x="1282899"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7" name="object 217"/>
          <p:cNvSpPr/>
          <p:nvPr/>
        </p:nvSpPr>
        <p:spPr>
          <a:xfrm>
            <a:off x="1336477"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8" name="object 218"/>
          <p:cNvSpPr/>
          <p:nvPr/>
        </p:nvSpPr>
        <p:spPr>
          <a:xfrm>
            <a:off x="1390055"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19" name="object 219"/>
          <p:cNvSpPr/>
          <p:nvPr/>
        </p:nvSpPr>
        <p:spPr>
          <a:xfrm>
            <a:off x="144363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0" name="object 220"/>
          <p:cNvSpPr/>
          <p:nvPr/>
        </p:nvSpPr>
        <p:spPr>
          <a:xfrm>
            <a:off x="1497211"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1" name="object 221"/>
          <p:cNvSpPr/>
          <p:nvPr/>
        </p:nvSpPr>
        <p:spPr>
          <a:xfrm>
            <a:off x="1550789"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2" name="object 222"/>
          <p:cNvSpPr/>
          <p:nvPr/>
        </p:nvSpPr>
        <p:spPr>
          <a:xfrm>
            <a:off x="11087696"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3" name="object 223"/>
          <p:cNvSpPr/>
          <p:nvPr/>
        </p:nvSpPr>
        <p:spPr>
          <a:xfrm>
            <a:off x="11141274"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4" name="object 224"/>
          <p:cNvSpPr/>
          <p:nvPr/>
        </p:nvSpPr>
        <p:spPr>
          <a:xfrm>
            <a:off x="11194852"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5" name="object 225"/>
          <p:cNvSpPr/>
          <p:nvPr/>
        </p:nvSpPr>
        <p:spPr>
          <a:xfrm>
            <a:off x="11248430"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6" name="object 226"/>
          <p:cNvSpPr/>
          <p:nvPr/>
        </p:nvSpPr>
        <p:spPr>
          <a:xfrm>
            <a:off x="11302008"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7" name="object 227"/>
          <p:cNvSpPr/>
          <p:nvPr/>
        </p:nvSpPr>
        <p:spPr>
          <a:xfrm>
            <a:off x="11355586"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8" name="object 228"/>
          <p:cNvSpPr/>
          <p:nvPr/>
        </p:nvSpPr>
        <p:spPr>
          <a:xfrm>
            <a:off x="11409164"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29" name="object 229"/>
          <p:cNvSpPr/>
          <p:nvPr/>
        </p:nvSpPr>
        <p:spPr>
          <a:xfrm>
            <a:off x="1146274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0" name="object 230"/>
          <p:cNvSpPr/>
          <p:nvPr/>
        </p:nvSpPr>
        <p:spPr>
          <a:xfrm>
            <a:off x="11516321"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1" name="object 231"/>
          <p:cNvSpPr/>
          <p:nvPr/>
        </p:nvSpPr>
        <p:spPr>
          <a:xfrm>
            <a:off x="11569899"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2" name="object 232"/>
          <p:cNvSpPr/>
          <p:nvPr/>
        </p:nvSpPr>
        <p:spPr>
          <a:xfrm>
            <a:off x="11623477"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3" name="object 233"/>
          <p:cNvSpPr/>
          <p:nvPr/>
        </p:nvSpPr>
        <p:spPr>
          <a:xfrm>
            <a:off x="11677055"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4" name="object 234"/>
          <p:cNvSpPr/>
          <p:nvPr/>
        </p:nvSpPr>
        <p:spPr>
          <a:xfrm>
            <a:off x="11730633" y="482203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grpSp>
        <p:nvGrpSpPr>
          <p:cNvPr id="235" name="object 235"/>
          <p:cNvGrpSpPr/>
          <p:nvPr/>
        </p:nvGrpSpPr>
        <p:grpSpPr>
          <a:xfrm>
            <a:off x="1604368" y="816029"/>
            <a:ext cx="9438680" cy="5106591"/>
            <a:chOff x="1533525" y="870431"/>
            <a:chExt cx="10067925" cy="5447030"/>
          </a:xfrm>
        </p:grpSpPr>
        <p:sp>
          <p:nvSpPr>
            <p:cNvPr id="236" name="object 236"/>
            <p:cNvSpPr/>
            <p:nvPr/>
          </p:nvSpPr>
          <p:spPr>
            <a:xfrm>
              <a:off x="1533525" y="5143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7" name="object 237"/>
            <p:cNvSpPr/>
            <p:nvPr/>
          </p:nvSpPr>
          <p:spPr>
            <a:xfrm>
              <a:off x="5534025" y="514351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8" name="object 238"/>
            <p:cNvSpPr/>
            <p:nvPr/>
          </p:nvSpPr>
          <p:spPr>
            <a:xfrm>
              <a:off x="1533525" y="3609987"/>
              <a:ext cx="10067925" cy="1543050"/>
            </a:xfrm>
            <a:custGeom>
              <a:avLst/>
              <a:gdLst/>
              <a:ahLst/>
              <a:cxnLst/>
              <a:rect l="l" t="t" r="r" b="b"/>
              <a:pathLst>
                <a:path w="10067925" h="1543050">
                  <a:moveTo>
                    <a:pt x="9525" y="0"/>
                  </a:moveTo>
                  <a:lnTo>
                    <a:pt x="0" y="0"/>
                  </a:lnTo>
                  <a:lnTo>
                    <a:pt x="0" y="9525"/>
                  </a:lnTo>
                  <a:lnTo>
                    <a:pt x="9525" y="9525"/>
                  </a:lnTo>
                  <a:lnTo>
                    <a:pt x="9525" y="0"/>
                  </a:lnTo>
                  <a:close/>
                </a:path>
                <a:path w="10067925" h="1543050">
                  <a:moveTo>
                    <a:pt x="66675" y="0"/>
                  </a:moveTo>
                  <a:lnTo>
                    <a:pt x="57150" y="0"/>
                  </a:lnTo>
                  <a:lnTo>
                    <a:pt x="57150" y="9525"/>
                  </a:lnTo>
                  <a:lnTo>
                    <a:pt x="66675" y="9525"/>
                  </a:lnTo>
                  <a:lnTo>
                    <a:pt x="66675" y="0"/>
                  </a:lnTo>
                  <a:close/>
                </a:path>
                <a:path w="10067925" h="1543050">
                  <a:moveTo>
                    <a:pt x="123825" y="0"/>
                  </a:moveTo>
                  <a:lnTo>
                    <a:pt x="114300" y="0"/>
                  </a:lnTo>
                  <a:lnTo>
                    <a:pt x="114300" y="9525"/>
                  </a:lnTo>
                  <a:lnTo>
                    <a:pt x="123825" y="9525"/>
                  </a:lnTo>
                  <a:lnTo>
                    <a:pt x="123825" y="0"/>
                  </a:lnTo>
                  <a:close/>
                </a:path>
                <a:path w="10067925" h="1543050">
                  <a:moveTo>
                    <a:pt x="180975" y="0"/>
                  </a:moveTo>
                  <a:lnTo>
                    <a:pt x="171450" y="0"/>
                  </a:lnTo>
                  <a:lnTo>
                    <a:pt x="171450" y="9525"/>
                  </a:lnTo>
                  <a:lnTo>
                    <a:pt x="180975" y="9525"/>
                  </a:lnTo>
                  <a:lnTo>
                    <a:pt x="180975" y="0"/>
                  </a:lnTo>
                  <a:close/>
                </a:path>
                <a:path w="10067925" h="1543050">
                  <a:moveTo>
                    <a:pt x="238125" y="0"/>
                  </a:moveTo>
                  <a:lnTo>
                    <a:pt x="228600" y="0"/>
                  </a:lnTo>
                  <a:lnTo>
                    <a:pt x="228600" y="9525"/>
                  </a:lnTo>
                  <a:lnTo>
                    <a:pt x="238125" y="9525"/>
                  </a:lnTo>
                  <a:lnTo>
                    <a:pt x="238125" y="0"/>
                  </a:lnTo>
                  <a:close/>
                </a:path>
                <a:path w="10067925" h="1543050">
                  <a:moveTo>
                    <a:pt x="295275" y="0"/>
                  </a:moveTo>
                  <a:lnTo>
                    <a:pt x="285750" y="0"/>
                  </a:lnTo>
                  <a:lnTo>
                    <a:pt x="285750" y="9525"/>
                  </a:lnTo>
                  <a:lnTo>
                    <a:pt x="295275" y="9525"/>
                  </a:lnTo>
                  <a:lnTo>
                    <a:pt x="295275" y="0"/>
                  </a:lnTo>
                  <a:close/>
                </a:path>
                <a:path w="10067925" h="1543050">
                  <a:moveTo>
                    <a:pt x="352425" y="0"/>
                  </a:moveTo>
                  <a:lnTo>
                    <a:pt x="342900" y="0"/>
                  </a:lnTo>
                  <a:lnTo>
                    <a:pt x="342900" y="9525"/>
                  </a:lnTo>
                  <a:lnTo>
                    <a:pt x="352425" y="9525"/>
                  </a:lnTo>
                  <a:lnTo>
                    <a:pt x="352425" y="0"/>
                  </a:lnTo>
                  <a:close/>
                </a:path>
                <a:path w="10067925" h="1543050">
                  <a:moveTo>
                    <a:pt x="409575" y="0"/>
                  </a:moveTo>
                  <a:lnTo>
                    <a:pt x="400050" y="0"/>
                  </a:lnTo>
                  <a:lnTo>
                    <a:pt x="400050" y="9525"/>
                  </a:lnTo>
                  <a:lnTo>
                    <a:pt x="409575" y="9525"/>
                  </a:lnTo>
                  <a:lnTo>
                    <a:pt x="409575" y="0"/>
                  </a:lnTo>
                  <a:close/>
                </a:path>
                <a:path w="10067925" h="1543050">
                  <a:moveTo>
                    <a:pt x="466725" y="0"/>
                  </a:moveTo>
                  <a:lnTo>
                    <a:pt x="457200" y="0"/>
                  </a:lnTo>
                  <a:lnTo>
                    <a:pt x="457200" y="9525"/>
                  </a:lnTo>
                  <a:lnTo>
                    <a:pt x="466725" y="9525"/>
                  </a:lnTo>
                  <a:lnTo>
                    <a:pt x="466725" y="0"/>
                  </a:lnTo>
                  <a:close/>
                </a:path>
                <a:path w="10067925" h="1543050">
                  <a:moveTo>
                    <a:pt x="523875" y="0"/>
                  </a:moveTo>
                  <a:lnTo>
                    <a:pt x="514350" y="0"/>
                  </a:lnTo>
                  <a:lnTo>
                    <a:pt x="514350" y="9525"/>
                  </a:lnTo>
                  <a:lnTo>
                    <a:pt x="523875" y="9525"/>
                  </a:lnTo>
                  <a:lnTo>
                    <a:pt x="523875" y="0"/>
                  </a:lnTo>
                  <a:close/>
                </a:path>
                <a:path w="10067925" h="1543050">
                  <a:moveTo>
                    <a:pt x="581025" y="0"/>
                  </a:moveTo>
                  <a:lnTo>
                    <a:pt x="571500" y="0"/>
                  </a:lnTo>
                  <a:lnTo>
                    <a:pt x="571500" y="9525"/>
                  </a:lnTo>
                  <a:lnTo>
                    <a:pt x="581025" y="9525"/>
                  </a:lnTo>
                  <a:lnTo>
                    <a:pt x="581025" y="0"/>
                  </a:lnTo>
                  <a:close/>
                </a:path>
                <a:path w="10067925" h="1543050">
                  <a:moveTo>
                    <a:pt x="638175" y="0"/>
                  </a:moveTo>
                  <a:lnTo>
                    <a:pt x="628650" y="0"/>
                  </a:lnTo>
                  <a:lnTo>
                    <a:pt x="628650" y="9525"/>
                  </a:lnTo>
                  <a:lnTo>
                    <a:pt x="638175" y="9525"/>
                  </a:lnTo>
                  <a:lnTo>
                    <a:pt x="638175" y="0"/>
                  </a:lnTo>
                  <a:close/>
                </a:path>
                <a:path w="10067925" h="1543050">
                  <a:moveTo>
                    <a:pt x="695325" y="0"/>
                  </a:moveTo>
                  <a:lnTo>
                    <a:pt x="685800" y="0"/>
                  </a:lnTo>
                  <a:lnTo>
                    <a:pt x="685800" y="9525"/>
                  </a:lnTo>
                  <a:lnTo>
                    <a:pt x="695325" y="9525"/>
                  </a:lnTo>
                  <a:lnTo>
                    <a:pt x="695325" y="0"/>
                  </a:lnTo>
                  <a:close/>
                </a:path>
                <a:path w="10067925" h="1543050">
                  <a:moveTo>
                    <a:pt x="752475" y="0"/>
                  </a:moveTo>
                  <a:lnTo>
                    <a:pt x="742950" y="0"/>
                  </a:lnTo>
                  <a:lnTo>
                    <a:pt x="742950" y="9525"/>
                  </a:lnTo>
                  <a:lnTo>
                    <a:pt x="752475" y="9525"/>
                  </a:lnTo>
                  <a:lnTo>
                    <a:pt x="752475" y="0"/>
                  </a:lnTo>
                  <a:close/>
                </a:path>
                <a:path w="10067925" h="1543050">
                  <a:moveTo>
                    <a:pt x="809625" y="0"/>
                  </a:moveTo>
                  <a:lnTo>
                    <a:pt x="800100" y="0"/>
                  </a:lnTo>
                  <a:lnTo>
                    <a:pt x="800100" y="9525"/>
                  </a:lnTo>
                  <a:lnTo>
                    <a:pt x="809625" y="9525"/>
                  </a:lnTo>
                  <a:lnTo>
                    <a:pt x="809625" y="0"/>
                  </a:lnTo>
                  <a:close/>
                </a:path>
                <a:path w="10067925" h="1543050">
                  <a:moveTo>
                    <a:pt x="866775" y="0"/>
                  </a:moveTo>
                  <a:lnTo>
                    <a:pt x="857250" y="0"/>
                  </a:lnTo>
                  <a:lnTo>
                    <a:pt x="857250" y="9525"/>
                  </a:lnTo>
                  <a:lnTo>
                    <a:pt x="866775" y="9525"/>
                  </a:lnTo>
                  <a:lnTo>
                    <a:pt x="866775" y="0"/>
                  </a:lnTo>
                  <a:close/>
                </a:path>
                <a:path w="10067925" h="1543050">
                  <a:moveTo>
                    <a:pt x="923925" y="0"/>
                  </a:moveTo>
                  <a:lnTo>
                    <a:pt x="914400" y="0"/>
                  </a:lnTo>
                  <a:lnTo>
                    <a:pt x="914400" y="9525"/>
                  </a:lnTo>
                  <a:lnTo>
                    <a:pt x="923925" y="9525"/>
                  </a:lnTo>
                  <a:lnTo>
                    <a:pt x="923925" y="0"/>
                  </a:lnTo>
                  <a:close/>
                </a:path>
                <a:path w="10067925" h="1543050">
                  <a:moveTo>
                    <a:pt x="981075" y="0"/>
                  </a:moveTo>
                  <a:lnTo>
                    <a:pt x="971550" y="0"/>
                  </a:lnTo>
                  <a:lnTo>
                    <a:pt x="971550" y="9525"/>
                  </a:lnTo>
                  <a:lnTo>
                    <a:pt x="981075" y="9525"/>
                  </a:lnTo>
                  <a:lnTo>
                    <a:pt x="981075" y="0"/>
                  </a:lnTo>
                  <a:close/>
                </a:path>
                <a:path w="10067925" h="1543050">
                  <a:moveTo>
                    <a:pt x="1038225" y="0"/>
                  </a:moveTo>
                  <a:lnTo>
                    <a:pt x="1028700" y="0"/>
                  </a:lnTo>
                  <a:lnTo>
                    <a:pt x="1028700" y="9525"/>
                  </a:lnTo>
                  <a:lnTo>
                    <a:pt x="1038225" y="9525"/>
                  </a:lnTo>
                  <a:lnTo>
                    <a:pt x="1038225" y="0"/>
                  </a:lnTo>
                  <a:close/>
                </a:path>
                <a:path w="10067925" h="1543050">
                  <a:moveTo>
                    <a:pt x="1095375" y="0"/>
                  </a:moveTo>
                  <a:lnTo>
                    <a:pt x="1085850" y="0"/>
                  </a:lnTo>
                  <a:lnTo>
                    <a:pt x="1085850" y="9525"/>
                  </a:lnTo>
                  <a:lnTo>
                    <a:pt x="1095375" y="9525"/>
                  </a:lnTo>
                  <a:lnTo>
                    <a:pt x="1095375" y="0"/>
                  </a:lnTo>
                  <a:close/>
                </a:path>
                <a:path w="10067925" h="1543050">
                  <a:moveTo>
                    <a:pt x="1152525" y="0"/>
                  </a:moveTo>
                  <a:lnTo>
                    <a:pt x="1143000" y="0"/>
                  </a:lnTo>
                  <a:lnTo>
                    <a:pt x="1143000" y="9525"/>
                  </a:lnTo>
                  <a:lnTo>
                    <a:pt x="1152525" y="9525"/>
                  </a:lnTo>
                  <a:lnTo>
                    <a:pt x="1152525" y="0"/>
                  </a:lnTo>
                  <a:close/>
                </a:path>
                <a:path w="10067925" h="1543050">
                  <a:moveTo>
                    <a:pt x="1209675" y="0"/>
                  </a:moveTo>
                  <a:lnTo>
                    <a:pt x="1200150" y="0"/>
                  </a:lnTo>
                  <a:lnTo>
                    <a:pt x="1200150" y="9525"/>
                  </a:lnTo>
                  <a:lnTo>
                    <a:pt x="1209675" y="9525"/>
                  </a:lnTo>
                  <a:lnTo>
                    <a:pt x="1209675" y="0"/>
                  </a:lnTo>
                  <a:close/>
                </a:path>
                <a:path w="10067925" h="1543050">
                  <a:moveTo>
                    <a:pt x="1266825" y="0"/>
                  </a:moveTo>
                  <a:lnTo>
                    <a:pt x="1257300" y="0"/>
                  </a:lnTo>
                  <a:lnTo>
                    <a:pt x="1257300" y="9525"/>
                  </a:lnTo>
                  <a:lnTo>
                    <a:pt x="1266825" y="9525"/>
                  </a:lnTo>
                  <a:lnTo>
                    <a:pt x="1266825" y="0"/>
                  </a:lnTo>
                  <a:close/>
                </a:path>
                <a:path w="10067925" h="1543050">
                  <a:moveTo>
                    <a:pt x="1323975" y="0"/>
                  </a:moveTo>
                  <a:lnTo>
                    <a:pt x="1314450" y="0"/>
                  </a:lnTo>
                  <a:lnTo>
                    <a:pt x="1314450" y="9525"/>
                  </a:lnTo>
                  <a:lnTo>
                    <a:pt x="1323975" y="9525"/>
                  </a:lnTo>
                  <a:lnTo>
                    <a:pt x="1323975" y="0"/>
                  </a:lnTo>
                  <a:close/>
                </a:path>
                <a:path w="10067925" h="1543050">
                  <a:moveTo>
                    <a:pt x="1381125" y="0"/>
                  </a:moveTo>
                  <a:lnTo>
                    <a:pt x="1371600" y="0"/>
                  </a:lnTo>
                  <a:lnTo>
                    <a:pt x="1371600" y="9525"/>
                  </a:lnTo>
                  <a:lnTo>
                    <a:pt x="1381125" y="9525"/>
                  </a:lnTo>
                  <a:lnTo>
                    <a:pt x="1381125" y="0"/>
                  </a:lnTo>
                  <a:close/>
                </a:path>
                <a:path w="10067925" h="1543050">
                  <a:moveTo>
                    <a:pt x="1438275" y="0"/>
                  </a:moveTo>
                  <a:lnTo>
                    <a:pt x="1428750" y="0"/>
                  </a:lnTo>
                  <a:lnTo>
                    <a:pt x="1428750" y="9525"/>
                  </a:lnTo>
                  <a:lnTo>
                    <a:pt x="1438275" y="9525"/>
                  </a:lnTo>
                  <a:lnTo>
                    <a:pt x="1438275" y="0"/>
                  </a:lnTo>
                  <a:close/>
                </a:path>
                <a:path w="10067925" h="1543050">
                  <a:moveTo>
                    <a:pt x="1495425" y="0"/>
                  </a:moveTo>
                  <a:lnTo>
                    <a:pt x="1485900" y="0"/>
                  </a:lnTo>
                  <a:lnTo>
                    <a:pt x="1485900" y="9525"/>
                  </a:lnTo>
                  <a:lnTo>
                    <a:pt x="1495425" y="9525"/>
                  </a:lnTo>
                  <a:lnTo>
                    <a:pt x="1495425" y="0"/>
                  </a:lnTo>
                  <a:close/>
                </a:path>
                <a:path w="10067925" h="1543050">
                  <a:moveTo>
                    <a:pt x="1552575" y="0"/>
                  </a:moveTo>
                  <a:lnTo>
                    <a:pt x="1543050" y="0"/>
                  </a:lnTo>
                  <a:lnTo>
                    <a:pt x="1543050" y="9525"/>
                  </a:lnTo>
                  <a:lnTo>
                    <a:pt x="1552575" y="9525"/>
                  </a:lnTo>
                  <a:lnTo>
                    <a:pt x="1552575" y="0"/>
                  </a:lnTo>
                  <a:close/>
                </a:path>
                <a:path w="10067925" h="1543050">
                  <a:moveTo>
                    <a:pt x="1609725" y="0"/>
                  </a:moveTo>
                  <a:lnTo>
                    <a:pt x="1600200" y="0"/>
                  </a:lnTo>
                  <a:lnTo>
                    <a:pt x="1600200" y="9525"/>
                  </a:lnTo>
                  <a:lnTo>
                    <a:pt x="1609725" y="9525"/>
                  </a:lnTo>
                  <a:lnTo>
                    <a:pt x="1609725" y="0"/>
                  </a:lnTo>
                  <a:close/>
                </a:path>
                <a:path w="10067925" h="1543050">
                  <a:moveTo>
                    <a:pt x="1666875" y="0"/>
                  </a:moveTo>
                  <a:lnTo>
                    <a:pt x="1657350" y="0"/>
                  </a:lnTo>
                  <a:lnTo>
                    <a:pt x="1657350" y="9525"/>
                  </a:lnTo>
                  <a:lnTo>
                    <a:pt x="1666875" y="9525"/>
                  </a:lnTo>
                  <a:lnTo>
                    <a:pt x="1666875" y="0"/>
                  </a:lnTo>
                  <a:close/>
                </a:path>
                <a:path w="10067925" h="1543050">
                  <a:moveTo>
                    <a:pt x="1724025" y="0"/>
                  </a:moveTo>
                  <a:lnTo>
                    <a:pt x="1714500" y="0"/>
                  </a:lnTo>
                  <a:lnTo>
                    <a:pt x="1714500" y="9525"/>
                  </a:lnTo>
                  <a:lnTo>
                    <a:pt x="1724025" y="9525"/>
                  </a:lnTo>
                  <a:lnTo>
                    <a:pt x="1724025" y="0"/>
                  </a:lnTo>
                  <a:close/>
                </a:path>
                <a:path w="10067925" h="1543050">
                  <a:moveTo>
                    <a:pt x="1781175" y="0"/>
                  </a:moveTo>
                  <a:lnTo>
                    <a:pt x="1771650" y="0"/>
                  </a:lnTo>
                  <a:lnTo>
                    <a:pt x="1771650" y="9525"/>
                  </a:lnTo>
                  <a:lnTo>
                    <a:pt x="1781175" y="9525"/>
                  </a:lnTo>
                  <a:lnTo>
                    <a:pt x="1781175" y="0"/>
                  </a:lnTo>
                  <a:close/>
                </a:path>
                <a:path w="10067925" h="1543050">
                  <a:moveTo>
                    <a:pt x="1838325" y="0"/>
                  </a:moveTo>
                  <a:lnTo>
                    <a:pt x="1828800" y="0"/>
                  </a:lnTo>
                  <a:lnTo>
                    <a:pt x="1828800" y="9525"/>
                  </a:lnTo>
                  <a:lnTo>
                    <a:pt x="1838325" y="9525"/>
                  </a:lnTo>
                  <a:lnTo>
                    <a:pt x="1838325" y="0"/>
                  </a:lnTo>
                  <a:close/>
                </a:path>
                <a:path w="10067925" h="1543050">
                  <a:moveTo>
                    <a:pt x="1895475" y="0"/>
                  </a:moveTo>
                  <a:lnTo>
                    <a:pt x="1885950" y="0"/>
                  </a:lnTo>
                  <a:lnTo>
                    <a:pt x="1885950" y="9525"/>
                  </a:lnTo>
                  <a:lnTo>
                    <a:pt x="1895475" y="9525"/>
                  </a:lnTo>
                  <a:lnTo>
                    <a:pt x="1895475" y="0"/>
                  </a:lnTo>
                  <a:close/>
                </a:path>
                <a:path w="10067925" h="1543050">
                  <a:moveTo>
                    <a:pt x="8010525" y="1533525"/>
                  </a:moveTo>
                  <a:lnTo>
                    <a:pt x="8001000" y="1533525"/>
                  </a:lnTo>
                  <a:lnTo>
                    <a:pt x="8001000" y="1543050"/>
                  </a:lnTo>
                  <a:lnTo>
                    <a:pt x="8010525" y="1543050"/>
                  </a:lnTo>
                  <a:lnTo>
                    <a:pt x="8010525" y="1533525"/>
                  </a:lnTo>
                  <a:close/>
                </a:path>
                <a:path w="10067925" h="1543050">
                  <a:moveTo>
                    <a:pt x="8067675" y="1533525"/>
                  </a:moveTo>
                  <a:lnTo>
                    <a:pt x="8058150" y="1533525"/>
                  </a:lnTo>
                  <a:lnTo>
                    <a:pt x="8058150" y="1543050"/>
                  </a:lnTo>
                  <a:lnTo>
                    <a:pt x="8067675" y="1543050"/>
                  </a:lnTo>
                  <a:lnTo>
                    <a:pt x="8067675" y="1533525"/>
                  </a:lnTo>
                  <a:close/>
                </a:path>
                <a:path w="10067925" h="1543050">
                  <a:moveTo>
                    <a:pt x="8124825" y="1533525"/>
                  </a:moveTo>
                  <a:lnTo>
                    <a:pt x="8115300" y="1533525"/>
                  </a:lnTo>
                  <a:lnTo>
                    <a:pt x="8115300" y="1543050"/>
                  </a:lnTo>
                  <a:lnTo>
                    <a:pt x="8124825" y="1543050"/>
                  </a:lnTo>
                  <a:lnTo>
                    <a:pt x="8124825" y="1533525"/>
                  </a:lnTo>
                  <a:close/>
                </a:path>
                <a:path w="10067925" h="1543050">
                  <a:moveTo>
                    <a:pt x="8181975" y="1533525"/>
                  </a:moveTo>
                  <a:lnTo>
                    <a:pt x="8172450" y="1533525"/>
                  </a:lnTo>
                  <a:lnTo>
                    <a:pt x="8172450" y="1543050"/>
                  </a:lnTo>
                  <a:lnTo>
                    <a:pt x="8181975" y="1543050"/>
                  </a:lnTo>
                  <a:lnTo>
                    <a:pt x="8181975" y="1533525"/>
                  </a:lnTo>
                  <a:close/>
                </a:path>
                <a:path w="10067925" h="1543050">
                  <a:moveTo>
                    <a:pt x="8239125" y="1533525"/>
                  </a:moveTo>
                  <a:lnTo>
                    <a:pt x="8229600" y="1533525"/>
                  </a:lnTo>
                  <a:lnTo>
                    <a:pt x="8229600" y="1543050"/>
                  </a:lnTo>
                  <a:lnTo>
                    <a:pt x="8239125" y="1543050"/>
                  </a:lnTo>
                  <a:lnTo>
                    <a:pt x="8239125" y="1533525"/>
                  </a:lnTo>
                  <a:close/>
                </a:path>
                <a:path w="10067925" h="1543050">
                  <a:moveTo>
                    <a:pt x="8296275" y="1533525"/>
                  </a:moveTo>
                  <a:lnTo>
                    <a:pt x="8286750" y="1533525"/>
                  </a:lnTo>
                  <a:lnTo>
                    <a:pt x="8286750" y="1543050"/>
                  </a:lnTo>
                  <a:lnTo>
                    <a:pt x="8296275" y="1543050"/>
                  </a:lnTo>
                  <a:lnTo>
                    <a:pt x="8296275" y="1533525"/>
                  </a:lnTo>
                  <a:close/>
                </a:path>
                <a:path w="10067925" h="1543050">
                  <a:moveTo>
                    <a:pt x="8353425" y="1533525"/>
                  </a:moveTo>
                  <a:lnTo>
                    <a:pt x="8343900" y="1533525"/>
                  </a:lnTo>
                  <a:lnTo>
                    <a:pt x="8343900" y="1543050"/>
                  </a:lnTo>
                  <a:lnTo>
                    <a:pt x="8353425" y="1543050"/>
                  </a:lnTo>
                  <a:lnTo>
                    <a:pt x="8353425" y="1533525"/>
                  </a:lnTo>
                  <a:close/>
                </a:path>
                <a:path w="10067925" h="1543050">
                  <a:moveTo>
                    <a:pt x="8410575" y="1533525"/>
                  </a:moveTo>
                  <a:lnTo>
                    <a:pt x="8401050" y="1533525"/>
                  </a:lnTo>
                  <a:lnTo>
                    <a:pt x="8401050" y="1543050"/>
                  </a:lnTo>
                  <a:lnTo>
                    <a:pt x="8410575" y="1543050"/>
                  </a:lnTo>
                  <a:lnTo>
                    <a:pt x="8410575" y="1533525"/>
                  </a:lnTo>
                  <a:close/>
                </a:path>
                <a:path w="10067925" h="1543050">
                  <a:moveTo>
                    <a:pt x="8467725" y="1533525"/>
                  </a:moveTo>
                  <a:lnTo>
                    <a:pt x="8458200" y="1533525"/>
                  </a:lnTo>
                  <a:lnTo>
                    <a:pt x="8458200" y="1543050"/>
                  </a:lnTo>
                  <a:lnTo>
                    <a:pt x="8467725" y="1543050"/>
                  </a:lnTo>
                  <a:lnTo>
                    <a:pt x="8467725" y="1533525"/>
                  </a:lnTo>
                  <a:close/>
                </a:path>
                <a:path w="10067925" h="1543050">
                  <a:moveTo>
                    <a:pt x="8524875" y="1533525"/>
                  </a:moveTo>
                  <a:lnTo>
                    <a:pt x="8515350" y="1533525"/>
                  </a:lnTo>
                  <a:lnTo>
                    <a:pt x="8515350" y="1543050"/>
                  </a:lnTo>
                  <a:lnTo>
                    <a:pt x="8524875" y="1543050"/>
                  </a:lnTo>
                  <a:lnTo>
                    <a:pt x="8524875" y="1533525"/>
                  </a:lnTo>
                  <a:close/>
                </a:path>
                <a:path w="10067925" h="1543050">
                  <a:moveTo>
                    <a:pt x="8582025" y="1533525"/>
                  </a:moveTo>
                  <a:lnTo>
                    <a:pt x="8572500" y="1533525"/>
                  </a:lnTo>
                  <a:lnTo>
                    <a:pt x="8572500" y="1543050"/>
                  </a:lnTo>
                  <a:lnTo>
                    <a:pt x="8582025" y="1543050"/>
                  </a:lnTo>
                  <a:lnTo>
                    <a:pt x="8582025" y="1533525"/>
                  </a:lnTo>
                  <a:close/>
                </a:path>
                <a:path w="10067925" h="1543050">
                  <a:moveTo>
                    <a:pt x="8639175" y="1533525"/>
                  </a:moveTo>
                  <a:lnTo>
                    <a:pt x="8629650" y="1533525"/>
                  </a:lnTo>
                  <a:lnTo>
                    <a:pt x="8629650" y="1543050"/>
                  </a:lnTo>
                  <a:lnTo>
                    <a:pt x="8639175" y="1543050"/>
                  </a:lnTo>
                  <a:lnTo>
                    <a:pt x="8639175" y="1533525"/>
                  </a:lnTo>
                  <a:close/>
                </a:path>
                <a:path w="10067925" h="1543050">
                  <a:moveTo>
                    <a:pt x="8696325" y="1533525"/>
                  </a:moveTo>
                  <a:lnTo>
                    <a:pt x="8686800" y="1533525"/>
                  </a:lnTo>
                  <a:lnTo>
                    <a:pt x="8686800" y="1543050"/>
                  </a:lnTo>
                  <a:lnTo>
                    <a:pt x="8696325" y="1543050"/>
                  </a:lnTo>
                  <a:lnTo>
                    <a:pt x="8696325" y="1533525"/>
                  </a:lnTo>
                  <a:close/>
                </a:path>
                <a:path w="10067925" h="1543050">
                  <a:moveTo>
                    <a:pt x="8753475" y="1533525"/>
                  </a:moveTo>
                  <a:lnTo>
                    <a:pt x="8743950" y="1533525"/>
                  </a:lnTo>
                  <a:lnTo>
                    <a:pt x="8743950" y="1543050"/>
                  </a:lnTo>
                  <a:lnTo>
                    <a:pt x="8753475" y="1543050"/>
                  </a:lnTo>
                  <a:lnTo>
                    <a:pt x="8753475" y="1533525"/>
                  </a:lnTo>
                  <a:close/>
                </a:path>
                <a:path w="10067925" h="1543050">
                  <a:moveTo>
                    <a:pt x="8810625" y="1533525"/>
                  </a:moveTo>
                  <a:lnTo>
                    <a:pt x="8801100" y="1533525"/>
                  </a:lnTo>
                  <a:lnTo>
                    <a:pt x="8801100" y="1543050"/>
                  </a:lnTo>
                  <a:lnTo>
                    <a:pt x="8810625" y="1543050"/>
                  </a:lnTo>
                  <a:lnTo>
                    <a:pt x="8810625" y="1533525"/>
                  </a:lnTo>
                  <a:close/>
                </a:path>
                <a:path w="10067925" h="1543050">
                  <a:moveTo>
                    <a:pt x="8867775" y="1533525"/>
                  </a:moveTo>
                  <a:lnTo>
                    <a:pt x="8858250" y="1533525"/>
                  </a:lnTo>
                  <a:lnTo>
                    <a:pt x="8858250" y="1543050"/>
                  </a:lnTo>
                  <a:lnTo>
                    <a:pt x="8867775" y="1543050"/>
                  </a:lnTo>
                  <a:lnTo>
                    <a:pt x="8867775" y="1533525"/>
                  </a:lnTo>
                  <a:close/>
                </a:path>
                <a:path w="10067925" h="1543050">
                  <a:moveTo>
                    <a:pt x="8924925" y="1533525"/>
                  </a:moveTo>
                  <a:lnTo>
                    <a:pt x="8915400" y="1533525"/>
                  </a:lnTo>
                  <a:lnTo>
                    <a:pt x="8915400" y="1543050"/>
                  </a:lnTo>
                  <a:lnTo>
                    <a:pt x="8924925" y="1543050"/>
                  </a:lnTo>
                  <a:lnTo>
                    <a:pt x="8924925" y="1533525"/>
                  </a:lnTo>
                  <a:close/>
                </a:path>
                <a:path w="10067925" h="1543050">
                  <a:moveTo>
                    <a:pt x="8982075" y="1533525"/>
                  </a:moveTo>
                  <a:lnTo>
                    <a:pt x="8972550" y="1533525"/>
                  </a:lnTo>
                  <a:lnTo>
                    <a:pt x="8972550" y="1543050"/>
                  </a:lnTo>
                  <a:lnTo>
                    <a:pt x="8982075" y="1543050"/>
                  </a:lnTo>
                  <a:lnTo>
                    <a:pt x="8982075" y="1533525"/>
                  </a:lnTo>
                  <a:close/>
                </a:path>
                <a:path w="10067925" h="1543050">
                  <a:moveTo>
                    <a:pt x="9039225" y="1533525"/>
                  </a:moveTo>
                  <a:lnTo>
                    <a:pt x="9029700" y="1533525"/>
                  </a:lnTo>
                  <a:lnTo>
                    <a:pt x="9029700" y="1543050"/>
                  </a:lnTo>
                  <a:lnTo>
                    <a:pt x="9039225" y="1543050"/>
                  </a:lnTo>
                  <a:lnTo>
                    <a:pt x="9039225" y="1533525"/>
                  </a:lnTo>
                  <a:close/>
                </a:path>
                <a:path w="10067925" h="1543050">
                  <a:moveTo>
                    <a:pt x="9096375" y="1533525"/>
                  </a:moveTo>
                  <a:lnTo>
                    <a:pt x="9086850" y="1533525"/>
                  </a:lnTo>
                  <a:lnTo>
                    <a:pt x="9086850" y="1543050"/>
                  </a:lnTo>
                  <a:lnTo>
                    <a:pt x="9096375" y="1543050"/>
                  </a:lnTo>
                  <a:lnTo>
                    <a:pt x="9096375" y="1533525"/>
                  </a:lnTo>
                  <a:close/>
                </a:path>
                <a:path w="10067925" h="1543050">
                  <a:moveTo>
                    <a:pt x="9153525" y="1533525"/>
                  </a:moveTo>
                  <a:lnTo>
                    <a:pt x="9144000" y="1533525"/>
                  </a:lnTo>
                  <a:lnTo>
                    <a:pt x="9144000" y="1543050"/>
                  </a:lnTo>
                  <a:lnTo>
                    <a:pt x="9153525" y="1543050"/>
                  </a:lnTo>
                  <a:lnTo>
                    <a:pt x="9153525" y="1533525"/>
                  </a:lnTo>
                  <a:close/>
                </a:path>
                <a:path w="10067925" h="1543050">
                  <a:moveTo>
                    <a:pt x="9210675" y="1533525"/>
                  </a:moveTo>
                  <a:lnTo>
                    <a:pt x="9201150" y="1533525"/>
                  </a:lnTo>
                  <a:lnTo>
                    <a:pt x="9201150" y="1543050"/>
                  </a:lnTo>
                  <a:lnTo>
                    <a:pt x="9210675" y="1543050"/>
                  </a:lnTo>
                  <a:lnTo>
                    <a:pt x="9210675" y="1533525"/>
                  </a:lnTo>
                  <a:close/>
                </a:path>
                <a:path w="10067925" h="1543050">
                  <a:moveTo>
                    <a:pt x="9267825" y="1533525"/>
                  </a:moveTo>
                  <a:lnTo>
                    <a:pt x="9258300" y="1533525"/>
                  </a:lnTo>
                  <a:lnTo>
                    <a:pt x="9258300" y="1543050"/>
                  </a:lnTo>
                  <a:lnTo>
                    <a:pt x="9267825" y="1543050"/>
                  </a:lnTo>
                  <a:lnTo>
                    <a:pt x="9267825" y="1533525"/>
                  </a:lnTo>
                  <a:close/>
                </a:path>
                <a:path w="10067925" h="1543050">
                  <a:moveTo>
                    <a:pt x="9324975" y="1533525"/>
                  </a:moveTo>
                  <a:lnTo>
                    <a:pt x="9315450" y="1533525"/>
                  </a:lnTo>
                  <a:lnTo>
                    <a:pt x="9315450" y="1543050"/>
                  </a:lnTo>
                  <a:lnTo>
                    <a:pt x="9324975" y="1543050"/>
                  </a:lnTo>
                  <a:lnTo>
                    <a:pt x="9324975" y="1533525"/>
                  </a:lnTo>
                  <a:close/>
                </a:path>
                <a:path w="10067925" h="1543050">
                  <a:moveTo>
                    <a:pt x="9382125" y="1533525"/>
                  </a:moveTo>
                  <a:lnTo>
                    <a:pt x="9372600" y="1533525"/>
                  </a:lnTo>
                  <a:lnTo>
                    <a:pt x="9372600" y="1543050"/>
                  </a:lnTo>
                  <a:lnTo>
                    <a:pt x="9382125" y="1543050"/>
                  </a:lnTo>
                  <a:lnTo>
                    <a:pt x="9382125" y="1533525"/>
                  </a:lnTo>
                  <a:close/>
                </a:path>
                <a:path w="10067925" h="1543050">
                  <a:moveTo>
                    <a:pt x="9439275" y="1533525"/>
                  </a:moveTo>
                  <a:lnTo>
                    <a:pt x="9429750" y="1533525"/>
                  </a:lnTo>
                  <a:lnTo>
                    <a:pt x="9429750" y="1543050"/>
                  </a:lnTo>
                  <a:lnTo>
                    <a:pt x="9439275" y="1543050"/>
                  </a:lnTo>
                  <a:lnTo>
                    <a:pt x="9439275" y="1533525"/>
                  </a:lnTo>
                  <a:close/>
                </a:path>
                <a:path w="10067925" h="1543050">
                  <a:moveTo>
                    <a:pt x="9496425" y="1533525"/>
                  </a:moveTo>
                  <a:lnTo>
                    <a:pt x="9486900" y="1533525"/>
                  </a:lnTo>
                  <a:lnTo>
                    <a:pt x="9486900" y="1543050"/>
                  </a:lnTo>
                  <a:lnTo>
                    <a:pt x="9496425" y="1543050"/>
                  </a:lnTo>
                  <a:lnTo>
                    <a:pt x="9496425" y="1533525"/>
                  </a:lnTo>
                  <a:close/>
                </a:path>
                <a:path w="10067925" h="1543050">
                  <a:moveTo>
                    <a:pt x="9553575" y="1533525"/>
                  </a:moveTo>
                  <a:lnTo>
                    <a:pt x="9544050" y="1533525"/>
                  </a:lnTo>
                  <a:lnTo>
                    <a:pt x="9544050" y="1543050"/>
                  </a:lnTo>
                  <a:lnTo>
                    <a:pt x="9553575" y="1543050"/>
                  </a:lnTo>
                  <a:lnTo>
                    <a:pt x="9553575" y="1533525"/>
                  </a:lnTo>
                  <a:close/>
                </a:path>
                <a:path w="10067925" h="1543050">
                  <a:moveTo>
                    <a:pt x="9610725" y="1533525"/>
                  </a:moveTo>
                  <a:lnTo>
                    <a:pt x="9601200" y="1533525"/>
                  </a:lnTo>
                  <a:lnTo>
                    <a:pt x="9601200" y="1543050"/>
                  </a:lnTo>
                  <a:lnTo>
                    <a:pt x="9610725" y="1543050"/>
                  </a:lnTo>
                  <a:lnTo>
                    <a:pt x="9610725" y="1533525"/>
                  </a:lnTo>
                  <a:close/>
                </a:path>
                <a:path w="10067925" h="1543050">
                  <a:moveTo>
                    <a:pt x="9667875" y="1533525"/>
                  </a:moveTo>
                  <a:lnTo>
                    <a:pt x="9658350" y="1533525"/>
                  </a:lnTo>
                  <a:lnTo>
                    <a:pt x="9658350" y="1543050"/>
                  </a:lnTo>
                  <a:lnTo>
                    <a:pt x="9667875" y="1543050"/>
                  </a:lnTo>
                  <a:lnTo>
                    <a:pt x="9667875" y="1533525"/>
                  </a:lnTo>
                  <a:close/>
                </a:path>
                <a:path w="10067925" h="1543050">
                  <a:moveTo>
                    <a:pt x="9725025" y="1533525"/>
                  </a:moveTo>
                  <a:lnTo>
                    <a:pt x="9715500" y="1533525"/>
                  </a:lnTo>
                  <a:lnTo>
                    <a:pt x="9715500" y="1543050"/>
                  </a:lnTo>
                  <a:lnTo>
                    <a:pt x="9725025" y="1543050"/>
                  </a:lnTo>
                  <a:lnTo>
                    <a:pt x="9725025" y="1533525"/>
                  </a:lnTo>
                  <a:close/>
                </a:path>
                <a:path w="10067925" h="1543050">
                  <a:moveTo>
                    <a:pt x="9782175" y="1533525"/>
                  </a:moveTo>
                  <a:lnTo>
                    <a:pt x="9772650" y="1533525"/>
                  </a:lnTo>
                  <a:lnTo>
                    <a:pt x="9772650" y="1543050"/>
                  </a:lnTo>
                  <a:lnTo>
                    <a:pt x="9782175" y="1543050"/>
                  </a:lnTo>
                  <a:lnTo>
                    <a:pt x="9782175" y="1533525"/>
                  </a:lnTo>
                  <a:close/>
                </a:path>
                <a:path w="10067925" h="1543050">
                  <a:moveTo>
                    <a:pt x="9839325" y="1533525"/>
                  </a:moveTo>
                  <a:lnTo>
                    <a:pt x="9829800" y="1533525"/>
                  </a:lnTo>
                  <a:lnTo>
                    <a:pt x="9829800" y="1543050"/>
                  </a:lnTo>
                  <a:lnTo>
                    <a:pt x="9839325" y="1543050"/>
                  </a:lnTo>
                  <a:lnTo>
                    <a:pt x="9839325" y="1533525"/>
                  </a:lnTo>
                  <a:close/>
                </a:path>
                <a:path w="10067925" h="1543050">
                  <a:moveTo>
                    <a:pt x="9896475" y="1533525"/>
                  </a:moveTo>
                  <a:lnTo>
                    <a:pt x="9886950" y="1533525"/>
                  </a:lnTo>
                  <a:lnTo>
                    <a:pt x="9886950" y="1543050"/>
                  </a:lnTo>
                  <a:lnTo>
                    <a:pt x="9896475" y="1543050"/>
                  </a:lnTo>
                  <a:lnTo>
                    <a:pt x="9896475" y="1533525"/>
                  </a:lnTo>
                  <a:close/>
                </a:path>
                <a:path w="10067925" h="1543050">
                  <a:moveTo>
                    <a:pt x="9953625" y="1533525"/>
                  </a:moveTo>
                  <a:lnTo>
                    <a:pt x="9944100" y="1533525"/>
                  </a:lnTo>
                  <a:lnTo>
                    <a:pt x="9944100" y="1543050"/>
                  </a:lnTo>
                  <a:lnTo>
                    <a:pt x="9953625" y="1543050"/>
                  </a:lnTo>
                  <a:lnTo>
                    <a:pt x="9953625" y="1533525"/>
                  </a:lnTo>
                  <a:close/>
                </a:path>
                <a:path w="10067925" h="1543050">
                  <a:moveTo>
                    <a:pt x="10010775" y="1533525"/>
                  </a:moveTo>
                  <a:lnTo>
                    <a:pt x="10001250" y="1533525"/>
                  </a:lnTo>
                  <a:lnTo>
                    <a:pt x="10001250" y="1543050"/>
                  </a:lnTo>
                  <a:lnTo>
                    <a:pt x="10010775" y="1543050"/>
                  </a:lnTo>
                  <a:lnTo>
                    <a:pt x="10010775" y="1533525"/>
                  </a:lnTo>
                  <a:close/>
                </a:path>
                <a:path w="10067925" h="1543050">
                  <a:moveTo>
                    <a:pt x="10067925" y="1533525"/>
                  </a:moveTo>
                  <a:lnTo>
                    <a:pt x="10058400" y="1533525"/>
                  </a:lnTo>
                  <a:lnTo>
                    <a:pt x="10058400" y="1543050"/>
                  </a:lnTo>
                  <a:lnTo>
                    <a:pt x="10067925" y="1543050"/>
                  </a:lnTo>
                  <a:lnTo>
                    <a:pt x="10067925" y="1533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39" name="object 239"/>
            <p:cNvSpPr/>
            <p:nvPr/>
          </p:nvSpPr>
          <p:spPr>
            <a:xfrm>
              <a:off x="3419475" y="360998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0" name="object 240"/>
            <p:cNvSpPr/>
            <p:nvPr/>
          </p:nvSpPr>
          <p:spPr>
            <a:xfrm>
              <a:off x="7419975" y="3609987"/>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1" name="object 241"/>
            <p:cNvSpPr/>
            <p:nvPr/>
          </p:nvSpPr>
          <p:spPr>
            <a:xfrm>
              <a:off x="1533525" y="2076462"/>
              <a:ext cx="10067925" cy="1543050"/>
            </a:xfrm>
            <a:custGeom>
              <a:avLst/>
              <a:gdLst/>
              <a:ahLst/>
              <a:cxnLst/>
              <a:rect l="l" t="t" r="r" b="b"/>
              <a:pathLst>
                <a:path w="10067925" h="1543050">
                  <a:moveTo>
                    <a:pt x="9525" y="0"/>
                  </a:moveTo>
                  <a:lnTo>
                    <a:pt x="0" y="0"/>
                  </a:lnTo>
                  <a:lnTo>
                    <a:pt x="0" y="9525"/>
                  </a:lnTo>
                  <a:lnTo>
                    <a:pt x="9525" y="9525"/>
                  </a:lnTo>
                  <a:lnTo>
                    <a:pt x="9525" y="0"/>
                  </a:lnTo>
                  <a:close/>
                </a:path>
                <a:path w="10067925" h="1543050">
                  <a:moveTo>
                    <a:pt x="66675" y="0"/>
                  </a:moveTo>
                  <a:lnTo>
                    <a:pt x="57150" y="0"/>
                  </a:lnTo>
                  <a:lnTo>
                    <a:pt x="57150" y="9525"/>
                  </a:lnTo>
                  <a:lnTo>
                    <a:pt x="66675" y="9525"/>
                  </a:lnTo>
                  <a:lnTo>
                    <a:pt x="66675" y="0"/>
                  </a:lnTo>
                  <a:close/>
                </a:path>
                <a:path w="10067925" h="1543050">
                  <a:moveTo>
                    <a:pt x="123825" y="0"/>
                  </a:moveTo>
                  <a:lnTo>
                    <a:pt x="114300" y="0"/>
                  </a:lnTo>
                  <a:lnTo>
                    <a:pt x="114300" y="9525"/>
                  </a:lnTo>
                  <a:lnTo>
                    <a:pt x="123825" y="9525"/>
                  </a:lnTo>
                  <a:lnTo>
                    <a:pt x="123825" y="0"/>
                  </a:lnTo>
                  <a:close/>
                </a:path>
                <a:path w="10067925" h="1543050">
                  <a:moveTo>
                    <a:pt x="180975" y="0"/>
                  </a:moveTo>
                  <a:lnTo>
                    <a:pt x="171450" y="0"/>
                  </a:lnTo>
                  <a:lnTo>
                    <a:pt x="171450" y="9525"/>
                  </a:lnTo>
                  <a:lnTo>
                    <a:pt x="180975" y="9525"/>
                  </a:lnTo>
                  <a:lnTo>
                    <a:pt x="180975" y="0"/>
                  </a:lnTo>
                  <a:close/>
                </a:path>
                <a:path w="10067925" h="1543050">
                  <a:moveTo>
                    <a:pt x="238125" y="0"/>
                  </a:moveTo>
                  <a:lnTo>
                    <a:pt x="228600" y="0"/>
                  </a:lnTo>
                  <a:lnTo>
                    <a:pt x="228600" y="9525"/>
                  </a:lnTo>
                  <a:lnTo>
                    <a:pt x="238125" y="9525"/>
                  </a:lnTo>
                  <a:lnTo>
                    <a:pt x="238125" y="0"/>
                  </a:lnTo>
                  <a:close/>
                </a:path>
                <a:path w="10067925" h="1543050">
                  <a:moveTo>
                    <a:pt x="295275" y="0"/>
                  </a:moveTo>
                  <a:lnTo>
                    <a:pt x="285750" y="0"/>
                  </a:lnTo>
                  <a:lnTo>
                    <a:pt x="285750" y="9525"/>
                  </a:lnTo>
                  <a:lnTo>
                    <a:pt x="295275" y="9525"/>
                  </a:lnTo>
                  <a:lnTo>
                    <a:pt x="295275" y="0"/>
                  </a:lnTo>
                  <a:close/>
                </a:path>
                <a:path w="10067925" h="1543050">
                  <a:moveTo>
                    <a:pt x="352425" y="0"/>
                  </a:moveTo>
                  <a:lnTo>
                    <a:pt x="342900" y="0"/>
                  </a:lnTo>
                  <a:lnTo>
                    <a:pt x="342900" y="9525"/>
                  </a:lnTo>
                  <a:lnTo>
                    <a:pt x="352425" y="9525"/>
                  </a:lnTo>
                  <a:lnTo>
                    <a:pt x="352425" y="0"/>
                  </a:lnTo>
                  <a:close/>
                </a:path>
                <a:path w="10067925" h="1543050">
                  <a:moveTo>
                    <a:pt x="409575" y="0"/>
                  </a:moveTo>
                  <a:lnTo>
                    <a:pt x="400050" y="0"/>
                  </a:lnTo>
                  <a:lnTo>
                    <a:pt x="400050" y="9525"/>
                  </a:lnTo>
                  <a:lnTo>
                    <a:pt x="409575" y="9525"/>
                  </a:lnTo>
                  <a:lnTo>
                    <a:pt x="409575" y="0"/>
                  </a:lnTo>
                  <a:close/>
                </a:path>
                <a:path w="10067925" h="1543050">
                  <a:moveTo>
                    <a:pt x="466725" y="0"/>
                  </a:moveTo>
                  <a:lnTo>
                    <a:pt x="457200" y="0"/>
                  </a:lnTo>
                  <a:lnTo>
                    <a:pt x="457200" y="9525"/>
                  </a:lnTo>
                  <a:lnTo>
                    <a:pt x="466725" y="9525"/>
                  </a:lnTo>
                  <a:lnTo>
                    <a:pt x="466725" y="0"/>
                  </a:lnTo>
                  <a:close/>
                </a:path>
                <a:path w="10067925" h="1543050">
                  <a:moveTo>
                    <a:pt x="523875" y="0"/>
                  </a:moveTo>
                  <a:lnTo>
                    <a:pt x="514350" y="0"/>
                  </a:lnTo>
                  <a:lnTo>
                    <a:pt x="514350" y="9525"/>
                  </a:lnTo>
                  <a:lnTo>
                    <a:pt x="523875" y="9525"/>
                  </a:lnTo>
                  <a:lnTo>
                    <a:pt x="523875" y="0"/>
                  </a:lnTo>
                  <a:close/>
                </a:path>
                <a:path w="10067925" h="1543050">
                  <a:moveTo>
                    <a:pt x="581025" y="0"/>
                  </a:moveTo>
                  <a:lnTo>
                    <a:pt x="571500" y="0"/>
                  </a:lnTo>
                  <a:lnTo>
                    <a:pt x="571500" y="9525"/>
                  </a:lnTo>
                  <a:lnTo>
                    <a:pt x="581025" y="9525"/>
                  </a:lnTo>
                  <a:lnTo>
                    <a:pt x="581025" y="0"/>
                  </a:lnTo>
                  <a:close/>
                </a:path>
                <a:path w="10067925" h="1543050">
                  <a:moveTo>
                    <a:pt x="638175" y="0"/>
                  </a:moveTo>
                  <a:lnTo>
                    <a:pt x="628650" y="0"/>
                  </a:lnTo>
                  <a:lnTo>
                    <a:pt x="628650" y="9525"/>
                  </a:lnTo>
                  <a:lnTo>
                    <a:pt x="638175" y="9525"/>
                  </a:lnTo>
                  <a:lnTo>
                    <a:pt x="638175" y="0"/>
                  </a:lnTo>
                  <a:close/>
                </a:path>
                <a:path w="10067925" h="1543050">
                  <a:moveTo>
                    <a:pt x="695325" y="0"/>
                  </a:moveTo>
                  <a:lnTo>
                    <a:pt x="685800" y="0"/>
                  </a:lnTo>
                  <a:lnTo>
                    <a:pt x="685800" y="9525"/>
                  </a:lnTo>
                  <a:lnTo>
                    <a:pt x="695325" y="9525"/>
                  </a:lnTo>
                  <a:lnTo>
                    <a:pt x="695325" y="0"/>
                  </a:lnTo>
                  <a:close/>
                </a:path>
                <a:path w="10067925" h="1543050">
                  <a:moveTo>
                    <a:pt x="752475" y="0"/>
                  </a:moveTo>
                  <a:lnTo>
                    <a:pt x="742950" y="0"/>
                  </a:lnTo>
                  <a:lnTo>
                    <a:pt x="742950" y="9525"/>
                  </a:lnTo>
                  <a:lnTo>
                    <a:pt x="752475" y="9525"/>
                  </a:lnTo>
                  <a:lnTo>
                    <a:pt x="752475" y="0"/>
                  </a:lnTo>
                  <a:close/>
                </a:path>
                <a:path w="10067925" h="1543050">
                  <a:moveTo>
                    <a:pt x="809625" y="0"/>
                  </a:moveTo>
                  <a:lnTo>
                    <a:pt x="800100" y="0"/>
                  </a:lnTo>
                  <a:lnTo>
                    <a:pt x="800100" y="9525"/>
                  </a:lnTo>
                  <a:lnTo>
                    <a:pt x="809625" y="9525"/>
                  </a:lnTo>
                  <a:lnTo>
                    <a:pt x="809625" y="0"/>
                  </a:lnTo>
                  <a:close/>
                </a:path>
                <a:path w="10067925" h="1543050">
                  <a:moveTo>
                    <a:pt x="866775" y="0"/>
                  </a:moveTo>
                  <a:lnTo>
                    <a:pt x="857250" y="0"/>
                  </a:lnTo>
                  <a:lnTo>
                    <a:pt x="857250" y="9525"/>
                  </a:lnTo>
                  <a:lnTo>
                    <a:pt x="866775" y="9525"/>
                  </a:lnTo>
                  <a:lnTo>
                    <a:pt x="866775" y="0"/>
                  </a:lnTo>
                  <a:close/>
                </a:path>
                <a:path w="10067925" h="1543050">
                  <a:moveTo>
                    <a:pt x="923925" y="0"/>
                  </a:moveTo>
                  <a:lnTo>
                    <a:pt x="914400" y="0"/>
                  </a:lnTo>
                  <a:lnTo>
                    <a:pt x="914400" y="9525"/>
                  </a:lnTo>
                  <a:lnTo>
                    <a:pt x="923925" y="9525"/>
                  </a:lnTo>
                  <a:lnTo>
                    <a:pt x="923925" y="0"/>
                  </a:lnTo>
                  <a:close/>
                </a:path>
                <a:path w="10067925" h="1543050">
                  <a:moveTo>
                    <a:pt x="981075" y="0"/>
                  </a:moveTo>
                  <a:lnTo>
                    <a:pt x="971550" y="0"/>
                  </a:lnTo>
                  <a:lnTo>
                    <a:pt x="971550" y="9525"/>
                  </a:lnTo>
                  <a:lnTo>
                    <a:pt x="981075" y="9525"/>
                  </a:lnTo>
                  <a:lnTo>
                    <a:pt x="981075" y="0"/>
                  </a:lnTo>
                  <a:close/>
                </a:path>
                <a:path w="10067925" h="1543050">
                  <a:moveTo>
                    <a:pt x="1038225" y="0"/>
                  </a:moveTo>
                  <a:lnTo>
                    <a:pt x="1028700" y="0"/>
                  </a:lnTo>
                  <a:lnTo>
                    <a:pt x="1028700" y="9525"/>
                  </a:lnTo>
                  <a:lnTo>
                    <a:pt x="1038225" y="9525"/>
                  </a:lnTo>
                  <a:lnTo>
                    <a:pt x="1038225" y="0"/>
                  </a:lnTo>
                  <a:close/>
                </a:path>
                <a:path w="10067925" h="1543050">
                  <a:moveTo>
                    <a:pt x="1095375" y="0"/>
                  </a:moveTo>
                  <a:lnTo>
                    <a:pt x="1085850" y="0"/>
                  </a:lnTo>
                  <a:lnTo>
                    <a:pt x="1085850" y="9525"/>
                  </a:lnTo>
                  <a:lnTo>
                    <a:pt x="1095375" y="9525"/>
                  </a:lnTo>
                  <a:lnTo>
                    <a:pt x="1095375" y="0"/>
                  </a:lnTo>
                  <a:close/>
                </a:path>
                <a:path w="10067925" h="1543050">
                  <a:moveTo>
                    <a:pt x="1152525" y="0"/>
                  </a:moveTo>
                  <a:lnTo>
                    <a:pt x="1143000" y="0"/>
                  </a:lnTo>
                  <a:lnTo>
                    <a:pt x="1143000" y="9525"/>
                  </a:lnTo>
                  <a:lnTo>
                    <a:pt x="1152525" y="9525"/>
                  </a:lnTo>
                  <a:lnTo>
                    <a:pt x="1152525" y="0"/>
                  </a:lnTo>
                  <a:close/>
                </a:path>
                <a:path w="10067925" h="1543050">
                  <a:moveTo>
                    <a:pt x="1209675" y="0"/>
                  </a:moveTo>
                  <a:lnTo>
                    <a:pt x="1200150" y="0"/>
                  </a:lnTo>
                  <a:lnTo>
                    <a:pt x="1200150" y="9525"/>
                  </a:lnTo>
                  <a:lnTo>
                    <a:pt x="1209675" y="9525"/>
                  </a:lnTo>
                  <a:lnTo>
                    <a:pt x="1209675" y="0"/>
                  </a:lnTo>
                  <a:close/>
                </a:path>
                <a:path w="10067925" h="1543050">
                  <a:moveTo>
                    <a:pt x="1266825" y="0"/>
                  </a:moveTo>
                  <a:lnTo>
                    <a:pt x="1257300" y="0"/>
                  </a:lnTo>
                  <a:lnTo>
                    <a:pt x="1257300" y="9525"/>
                  </a:lnTo>
                  <a:lnTo>
                    <a:pt x="1266825" y="9525"/>
                  </a:lnTo>
                  <a:lnTo>
                    <a:pt x="1266825" y="0"/>
                  </a:lnTo>
                  <a:close/>
                </a:path>
                <a:path w="10067925" h="1543050">
                  <a:moveTo>
                    <a:pt x="1323975" y="0"/>
                  </a:moveTo>
                  <a:lnTo>
                    <a:pt x="1314450" y="0"/>
                  </a:lnTo>
                  <a:lnTo>
                    <a:pt x="1314450" y="9525"/>
                  </a:lnTo>
                  <a:lnTo>
                    <a:pt x="1323975" y="9525"/>
                  </a:lnTo>
                  <a:lnTo>
                    <a:pt x="1323975" y="0"/>
                  </a:lnTo>
                  <a:close/>
                </a:path>
                <a:path w="10067925" h="1543050">
                  <a:moveTo>
                    <a:pt x="1381125" y="0"/>
                  </a:moveTo>
                  <a:lnTo>
                    <a:pt x="1371600" y="0"/>
                  </a:lnTo>
                  <a:lnTo>
                    <a:pt x="1371600" y="9525"/>
                  </a:lnTo>
                  <a:lnTo>
                    <a:pt x="1381125" y="9525"/>
                  </a:lnTo>
                  <a:lnTo>
                    <a:pt x="1381125" y="0"/>
                  </a:lnTo>
                  <a:close/>
                </a:path>
                <a:path w="10067925" h="1543050">
                  <a:moveTo>
                    <a:pt x="1438275" y="0"/>
                  </a:moveTo>
                  <a:lnTo>
                    <a:pt x="1428750" y="0"/>
                  </a:lnTo>
                  <a:lnTo>
                    <a:pt x="1428750" y="9525"/>
                  </a:lnTo>
                  <a:lnTo>
                    <a:pt x="1438275" y="9525"/>
                  </a:lnTo>
                  <a:lnTo>
                    <a:pt x="1438275" y="0"/>
                  </a:lnTo>
                  <a:close/>
                </a:path>
                <a:path w="10067925" h="1543050">
                  <a:moveTo>
                    <a:pt x="1495425" y="0"/>
                  </a:moveTo>
                  <a:lnTo>
                    <a:pt x="1485900" y="0"/>
                  </a:lnTo>
                  <a:lnTo>
                    <a:pt x="1485900" y="9525"/>
                  </a:lnTo>
                  <a:lnTo>
                    <a:pt x="1495425" y="9525"/>
                  </a:lnTo>
                  <a:lnTo>
                    <a:pt x="1495425" y="0"/>
                  </a:lnTo>
                  <a:close/>
                </a:path>
                <a:path w="10067925" h="1543050">
                  <a:moveTo>
                    <a:pt x="1552575" y="0"/>
                  </a:moveTo>
                  <a:lnTo>
                    <a:pt x="1543050" y="0"/>
                  </a:lnTo>
                  <a:lnTo>
                    <a:pt x="1543050" y="9525"/>
                  </a:lnTo>
                  <a:lnTo>
                    <a:pt x="1552575" y="9525"/>
                  </a:lnTo>
                  <a:lnTo>
                    <a:pt x="1552575" y="0"/>
                  </a:lnTo>
                  <a:close/>
                </a:path>
                <a:path w="10067925" h="1543050">
                  <a:moveTo>
                    <a:pt x="1609725" y="0"/>
                  </a:moveTo>
                  <a:lnTo>
                    <a:pt x="1600200" y="0"/>
                  </a:lnTo>
                  <a:lnTo>
                    <a:pt x="1600200" y="9525"/>
                  </a:lnTo>
                  <a:lnTo>
                    <a:pt x="1609725" y="9525"/>
                  </a:lnTo>
                  <a:lnTo>
                    <a:pt x="1609725" y="0"/>
                  </a:lnTo>
                  <a:close/>
                </a:path>
                <a:path w="10067925" h="1543050">
                  <a:moveTo>
                    <a:pt x="1666875" y="0"/>
                  </a:moveTo>
                  <a:lnTo>
                    <a:pt x="1657350" y="0"/>
                  </a:lnTo>
                  <a:lnTo>
                    <a:pt x="1657350" y="9525"/>
                  </a:lnTo>
                  <a:lnTo>
                    <a:pt x="1666875" y="9525"/>
                  </a:lnTo>
                  <a:lnTo>
                    <a:pt x="1666875" y="0"/>
                  </a:lnTo>
                  <a:close/>
                </a:path>
                <a:path w="10067925" h="1543050">
                  <a:moveTo>
                    <a:pt x="1724025" y="0"/>
                  </a:moveTo>
                  <a:lnTo>
                    <a:pt x="1714500" y="0"/>
                  </a:lnTo>
                  <a:lnTo>
                    <a:pt x="1714500" y="9525"/>
                  </a:lnTo>
                  <a:lnTo>
                    <a:pt x="1724025" y="9525"/>
                  </a:lnTo>
                  <a:lnTo>
                    <a:pt x="1724025" y="0"/>
                  </a:lnTo>
                  <a:close/>
                </a:path>
                <a:path w="10067925" h="1543050">
                  <a:moveTo>
                    <a:pt x="1781175" y="0"/>
                  </a:moveTo>
                  <a:lnTo>
                    <a:pt x="1771650" y="0"/>
                  </a:lnTo>
                  <a:lnTo>
                    <a:pt x="1771650" y="9525"/>
                  </a:lnTo>
                  <a:lnTo>
                    <a:pt x="1781175" y="9525"/>
                  </a:lnTo>
                  <a:lnTo>
                    <a:pt x="1781175" y="0"/>
                  </a:lnTo>
                  <a:close/>
                </a:path>
                <a:path w="10067925" h="1543050">
                  <a:moveTo>
                    <a:pt x="1838325" y="0"/>
                  </a:moveTo>
                  <a:lnTo>
                    <a:pt x="1828800" y="0"/>
                  </a:lnTo>
                  <a:lnTo>
                    <a:pt x="1828800" y="9525"/>
                  </a:lnTo>
                  <a:lnTo>
                    <a:pt x="1838325" y="9525"/>
                  </a:lnTo>
                  <a:lnTo>
                    <a:pt x="1838325" y="0"/>
                  </a:lnTo>
                  <a:close/>
                </a:path>
                <a:path w="10067925" h="1543050">
                  <a:moveTo>
                    <a:pt x="1895475" y="0"/>
                  </a:moveTo>
                  <a:lnTo>
                    <a:pt x="1885950" y="0"/>
                  </a:lnTo>
                  <a:lnTo>
                    <a:pt x="1885950" y="9525"/>
                  </a:lnTo>
                  <a:lnTo>
                    <a:pt x="1895475" y="9525"/>
                  </a:lnTo>
                  <a:lnTo>
                    <a:pt x="1895475" y="0"/>
                  </a:lnTo>
                  <a:close/>
                </a:path>
                <a:path w="10067925" h="1543050">
                  <a:moveTo>
                    <a:pt x="1952625" y="0"/>
                  </a:moveTo>
                  <a:lnTo>
                    <a:pt x="1943100" y="0"/>
                  </a:lnTo>
                  <a:lnTo>
                    <a:pt x="1943100" y="9525"/>
                  </a:lnTo>
                  <a:lnTo>
                    <a:pt x="1952625" y="9525"/>
                  </a:lnTo>
                  <a:lnTo>
                    <a:pt x="1952625" y="0"/>
                  </a:lnTo>
                  <a:close/>
                </a:path>
                <a:path w="10067925" h="1543050">
                  <a:moveTo>
                    <a:pt x="2009775" y="0"/>
                  </a:moveTo>
                  <a:lnTo>
                    <a:pt x="2000250" y="0"/>
                  </a:lnTo>
                  <a:lnTo>
                    <a:pt x="2000250" y="9525"/>
                  </a:lnTo>
                  <a:lnTo>
                    <a:pt x="2009775" y="9525"/>
                  </a:lnTo>
                  <a:lnTo>
                    <a:pt x="2009775" y="0"/>
                  </a:lnTo>
                  <a:close/>
                </a:path>
                <a:path w="10067925" h="1543050">
                  <a:moveTo>
                    <a:pt x="2066925" y="0"/>
                  </a:moveTo>
                  <a:lnTo>
                    <a:pt x="2057400" y="0"/>
                  </a:lnTo>
                  <a:lnTo>
                    <a:pt x="2057400" y="9525"/>
                  </a:lnTo>
                  <a:lnTo>
                    <a:pt x="2066925" y="9525"/>
                  </a:lnTo>
                  <a:lnTo>
                    <a:pt x="2066925" y="0"/>
                  </a:lnTo>
                  <a:close/>
                </a:path>
                <a:path w="10067925" h="1543050">
                  <a:moveTo>
                    <a:pt x="2124075" y="0"/>
                  </a:moveTo>
                  <a:lnTo>
                    <a:pt x="2114550" y="0"/>
                  </a:lnTo>
                  <a:lnTo>
                    <a:pt x="2114550" y="9525"/>
                  </a:lnTo>
                  <a:lnTo>
                    <a:pt x="2124075" y="9525"/>
                  </a:lnTo>
                  <a:lnTo>
                    <a:pt x="2124075" y="0"/>
                  </a:lnTo>
                  <a:close/>
                </a:path>
                <a:path w="10067925" h="1543050">
                  <a:moveTo>
                    <a:pt x="2181225" y="0"/>
                  </a:moveTo>
                  <a:lnTo>
                    <a:pt x="2171700" y="0"/>
                  </a:lnTo>
                  <a:lnTo>
                    <a:pt x="2171700" y="9525"/>
                  </a:lnTo>
                  <a:lnTo>
                    <a:pt x="2181225" y="9525"/>
                  </a:lnTo>
                  <a:lnTo>
                    <a:pt x="2181225" y="0"/>
                  </a:lnTo>
                  <a:close/>
                </a:path>
                <a:path w="10067925" h="1543050">
                  <a:moveTo>
                    <a:pt x="2238375" y="0"/>
                  </a:moveTo>
                  <a:lnTo>
                    <a:pt x="2228850" y="0"/>
                  </a:lnTo>
                  <a:lnTo>
                    <a:pt x="2228850" y="9525"/>
                  </a:lnTo>
                  <a:lnTo>
                    <a:pt x="2238375" y="9525"/>
                  </a:lnTo>
                  <a:lnTo>
                    <a:pt x="2238375" y="0"/>
                  </a:lnTo>
                  <a:close/>
                </a:path>
                <a:path w="10067925" h="1543050">
                  <a:moveTo>
                    <a:pt x="2295525" y="0"/>
                  </a:moveTo>
                  <a:lnTo>
                    <a:pt x="2286000" y="0"/>
                  </a:lnTo>
                  <a:lnTo>
                    <a:pt x="2286000" y="9525"/>
                  </a:lnTo>
                  <a:lnTo>
                    <a:pt x="2295525" y="9525"/>
                  </a:lnTo>
                  <a:lnTo>
                    <a:pt x="2295525" y="0"/>
                  </a:lnTo>
                  <a:close/>
                </a:path>
                <a:path w="10067925" h="1543050">
                  <a:moveTo>
                    <a:pt x="2352675" y="0"/>
                  </a:moveTo>
                  <a:lnTo>
                    <a:pt x="2343150" y="0"/>
                  </a:lnTo>
                  <a:lnTo>
                    <a:pt x="2343150" y="9525"/>
                  </a:lnTo>
                  <a:lnTo>
                    <a:pt x="2352675" y="9525"/>
                  </a:lnTo>
                  <a:lnTo>
                    <a:pt x="2352675" y="0"/>
                  </a:lnTo>
                  <a:close/>
                </a:path>
                <a:path w="10067925" h="1543050">
                  <a:moveTo>
                    <a:pt x="2409825" y="0"/>
                  </a:moveTo>
                  <a:lnTo>
                    <a:pt x="2400300" y="0"/>
                  </a:lnTo>
                  <a:lnTo>
                    <a:pt x="2400300" y="9525"/>
                  </a:lnTo>
                  <a:lnTo>
                    <a:pt x="2409825" y="9525"/>
                  </a:lnTo>
                  <a:lnTo>
                    <a:pt x="2409825" y="0"/>
                  </a:lnTo>
                  <a:close/>
                </a:path>
                <a:path w="10067925" h="1543050">
                  <a:moveTo>
                    <a:pt x="2466975" y="0"/>
                  </a:moveTo>
                  <a:lnTo>
                    <a:pt x="2457450" y="0"/>
                  </a:lnTo>
                  <a:lnTo>
                    <a:pt x="2457450" y="9525"/>
                  </a:lnTo>
                  <a:lnTo>
                    <a:pt x="2466975" y="9525"/>
                  </a:lnTo>
                  <a:lnTo>
                    <a:pt x="2466975" y="0"/>
                  </a:lnTo>
                  <a:close/>
                </a:path>
                <a:path w="10067925" h="1543050">
                  <a:moveTo>
                    <a:pt x="2524125" y="0"/>
                  </a:moveTo>
                  <a:lnTo>
                    <a:pt x="2514600" y="0"/>
                  </a:lnTo>
                  <a:lnTo>
                    <a:pt x="2514600" y="9525"/>
                  </a:lnTo>
                  <a:lnTo>
                    <a:pt x="2524125" y="9525"/>
                  </a:lnTo>
                  <a:lnTo>
                    <a:pt x="2524125" y="0"/>
                  </a:lnTo>
                  <a:close/>
                </a:path>
                <a:path w="10067925" h="1543050">
                  <a:moveTo>
                    <a:pt x="2581275" y="0"/>
                  </a:moveTo>
                  <a:lnTo>
                    <a:pt x="2571750" y="0"/>
                  </a:lnTo>
                  <a:lnTo>
                    <a:pt x="2571750" y="9525"/>
                  </a:lnTo>
                  <a:lnTo>
                    <a:pt x="2581275" y="9525"/>
                  </a:lnTo>
                  <a:lnTo>
                    <a:pt x="2581275" y="0"/>
                  </a:lnTo>
                  <a:close/>
                </a:path>
                <a:path w="10067925" h="1543050">
                  <a:moveTo>
                    <a:pt x="2638425" y="0"/>
                  </a:moveTo>
                  <a:lnTo>
                    <a:pt x="2628900" y="0"/>
                  </a:lnTo>
                  <a:lnTo>
                    <a:pt x="2628900" y="9525"/>
                  </a:lnTo>
                  <a:lnTo>
                    <a:pt x="2638425" y="9525"/>
                  </a:lnTo>
                  <a:lnTo>
                    <a:pt x="2638425" y="0"/>
                  </a:lnTo>
                  <a:close/>
                </a:path>
                <a:path w="10067925" h="1543050">
                  <a:moveTo>
                    <a:pt x="2695575" y="0"/>
                  </a:moveTo>
                  <a:lnTo>
                    <a:pt x="2686050" y="0"/>
                  </a:lnTo>
                  <a:lnTo>
                    <a:pt x="2686050" y="9525"/>
                  </a:lnTo>
                  <a:lnTo>
                    <a:pt x="2695575" y="9525"/>
                  </a:lnTo>
                  <a:lnTo>
                    <a:pt x="2695575" y="0"/>
                  </a:lnTo>
                  <a:close/>
                </a:path>
                <a:path w="10067925" h="1543050">
                  <a:moveTo>
                    <a:pt x="2752725" y="0"/>
                  </a:moveTo>
                  <a:lnTo>
                    <a:pt x="2743200" y="0"/>
                  </a:lnTo>
                  <a:lnTo>
                    <a:pt x="2743200" y="9525"/>
                  </a:lnTo>
                  <a:lnTo>
                    <a:pt x="2752725" y="9525"/>
                  </a:lnTo>
                  <a:lnTo>
                    <a:pt x="2752725" y="0"/>
                  </a:lnTo>
                  <a:close/>
                </a:path>
                <a:path w="10067925" h="1543050">
                  <a:moveTo>
                    <a:pt x="2809875" y="0"/>
                  </a:moveTo>
                  <a:lnTo>
                    <a:pt x="2800350" y="0"/>
                  </a:lnTo>
                  <a:lnTo>
                    <a:pt x="2800350" y="9525"/>
                  </a:lnTo>
                  <a:lnTo>
                    <a:pt x="2809875" y="9525"/>
                  </a:lnTo>
                  <a:lnTo>
                    <a:pt x="2809875" y="0"/>
                  </a:lnTo>
                  <a:close/>
                </a:path>
                <a:path w="10067925" h="1543050">
                  <a:moveTo>
                    <a:pt x="2867025" y="0"/>
                  </a:moveTo>
                  <a:lnTo>
                    <a:pt x="2857500" y="0"/>
                  </a:lnTo>
                  <a:lnTo>
                    <a:pt x="2857500" y="9525"/>
                  </a:lnTo>
                  <a:lnTo>
                    <a:pt x="2867025" y="9525"/>
                  </a:lnTo>
                  <a:lnTo>
                    <a:pt x="2867025" y="0"/>
                  </a:lnTo>
                  <a:close/>
                </a:path>
                <a:path w="10067925" h="1543050">
                  <a:moveTo>
                    <a:pt x="2924175" y="0"/>
                  </a:moveTo>
                  <a:lnTo>
                    <a:pt x="2914650" y="0"/>
                  </a:lnTo>
                  <a:lnTo>
                    <a:pt x="2914650" y="9525"/>
                  </a:lnTo>
                  <a:lnTo>
                    <a:pt x="2924175" y="9525"/>
                  </a:lnTo>
                  <a:lnTo>
                    <a:pt x="2924175" y="0"/>
                  </a:lnTo>
                  <a:close/>
                </a:path>
                <a:path w="10067925" h="1543050">
                  <a:moveTo>
                    <a:pt x="2981325" y="0"/>
                  </a:moveTo>
                  <a:lnTo>
                    <a:pt x="2971800" y="0"/>
                  </a:lnTo>
                  <a:lnTo>
                    <a:pt x="2971800" y="9525"/>
                  </a:lnTo>
                  <a:lnTo>
                    <a:pt x="2981325" y="9525"/>
                  </a:lnTo>
                  <a:lnTo>
                    <a:pt x="2981325" y="0"/>
                  </a:lnTo>
                  <a:close/>
                </a:path>
                <a:path w="10067925" h="1543050">
                  <a:moveTo>
                    <a:pt x="3038475" y="0"/>
                  </a:moveTo>
                  <a:lnTo>
                    <a:pt x="3028950" y="0"/>
                  </a:lnTo>
                  <a:lnTo>
                    <a:pt x="3028950" y="9525"/>
                  </a:lnTo>
                  <a:lnTo>
                    <a:pt x="3038475" y="9525"/>
                  </a:lnTo>
                  <a:lnTo>
                    <a:pt x="3038475" y="0"/>
                  </a:lnTo>
                  <a:close/>
                </a:path>
                <a:path w="10067925" h="1543050">
                  <a:moveTo>
                    <a:pt x="3095625" y="0"/>
                  </a:moveTo>
                  <a:lnTo>
                    <a:pt x="3086100" y="0"/>
                  </a:lnTo>
                  <a:lnTo>
                    <a:pt x="3086100" y="9525"/>
                  </a:lnTo>
                  <a:lnTo>
                    <a:pt x="3095625" y="9525"/>
                  </a:lnTo>
                  <a:lnTo>
                    <a:pt x="3095625" y="0"/>
                  </a:lnTo>
                  <a:close/>
                </a:path>
                <a:path w="10067925" h="1543050">
                  <a:moveTo>
                    <a:pt x="3152775" y="0"/>
                  </a:moveTo>
                  <a:lnTo>
                    <a:pt x="3143250" y="0"/>
                  </a:lnTo>
                  <a:lnTo>
                    <a:pt x="3143250" y="9525"/>
                  </a:lnTo>
                  <a:lnTo>
                    <a:pt x="3152775" y="9525"/>
                  </a:lnTo>
                  <a:lnTo>
                    <a:pt x="3152775" y="0"/>
                  </a:lnTo>
                  <a:close/>
                </a:path>
                <a:path w="10067925" h="1543050">
                  <a:moveTo>
                    <a:pt x="3209925" y="0"/>
                  </a:moveTo>
                  <a:lnTo>
                    <a:pt x="3200400" y="0"/>
                  </a:lnTo>
                  <a:lnTo>
                    <a:pt x="3200400" y="9525"/>
                  </a:lnTo>
                  <a:lnTo>
                    <a:pt x="3209925" y="9525"/>
                  </a:lnTo>
                  <a:lnTo>
                    <a:pt x="3209925" y="0"/>
                  </a:lnTo>
                  <a:close/>
                </a:path>
                <a:path w="10067925" h="1543050">
                  <a:moveTo>
                    <a:pt x="3267075" y="0"/>
                  </a:moveTo>
                  <a:lnTo>
                    <a:pt x="3257550" y="0"/>
                  </a:lnTo>
                  <a:lnTo>
                    <a:pt x="3257550" y="9525"/>
                  </a:lnTo>
                  <a:lnTo>
                    <a:pt x="3267075" y="9525"/>
                  </a:lnTo>
                  <a:lnTo>
                    <a:pt x="3267075" y="0"/>
                  </a:lnTo>
                  <a:close/>
                </a:path>
                <a:path w="10067925" h="1543050">
                  <a:moveTo>
                    <a:pt x="3324225" y="0"/>
                  </a:moveTo>
                  <a:lnTo>
                    <a:pt x="3314700" y="0"/>
                  </a:lnTo>
                  <a:lnTo>
                    <a:pt x="3314700" y="9525"/>
                  </a:lnTo>
                  <a:lnTo>
                    <a:pt x="3324225" y="9525"/>
                  </a:lnTo>
                  <a:lnTo>
                    <a:pt x="3324225" y="0"/>
                  </a:lnTo>
                  <a:close/>
                </a:path>
                <a:path w="10067925" h="1543050">
                  <a:moveTo>
                    <a:pt x="3381375" y="0"/>
                  </a:moveTo>
                  <a:lnTo>
                    <a:pt x="3371850" y="0"/>
                  </a:lnTo>
                  <a:lnTo>
                    <a:pt x="3371850" y="9525"/>
                  </a:lnTo>
                  <a:lnTo>
                    <a:pt x="3381375" y="9525"/>
                  </a:lnTo>
                  <a:lnTo>
                    <a:pt x="3381375" y="0"/>
                  </a:lnTo>
                  <a:close/>
                </a:path>
                <a:path w="10067925" h="1543050">
                  <a:moveTo>
                    <a:pt x="3438525" y="0"/>
                  </a:moveTo>
                  <a:lnTo>
                    <a:pt x="3429000" y="0"/>
                  </a:lnTo>
                  <a:lnTo>
                    <a:pt x="3429000" y="9525"/>
                  </a:lnTo>
                  <a:lnTo>
                    <a:pt x="3438525" y="9525"/>
                  </a:lnTo>
                  <a:lnTo>
                    <a:pt x="3438525" y="0"/>
                  </a:lnTo>
                  <a:close/>
                </a:path>
                <a:path w="10067925" h="1543050">
                  <a:moveTo>
                    <a:pt x="3495675" y="0"/>
                  </a:moveTo>
                  <a:lnTo>
                    <a:pt x="3486150" y="0"/>
                  </a:lnTo>
                  <a:lnTo>
                    <a:pt x="3486150" y="9525"/>
                  </a:lnTo>
                  <a:lnTo>
                    <a:pt x="3495675" y="9525"/>
                  </a:lnTo>
                  <a:lnTo>
                    <a:pt x="3495675" y="0"/>
                  </a:lnTo>
                  <a:close/>
                </a:path>
                <a:path w="10067925" h="1543050">
                  <a:moveTo>
                    <a:pt x="3552825" y="0"/>
                  </a:moveTo>
                  <a:lnTo>
                    <a:pt x="3543300" y="0"/>
                  </a:lnTo>
                  <a:lnTo>
                    <a:pt x="3543300" y="9525"/>
                  </a:lnTo>
                  <a:lnTo>
                    <a:pt x="3552825" y="9525"/>
                  </a:lnTo>
                  <a:lnTo>
                    <a:pt x="3552825" y="0"/>
                  </a:lnTo>
                  <a:close/>
                </a:path>
                <a:path w="10067925" h="1543050">
                  <a:moveTo>
                    <a:pt x="3609975" y="0"/>
                  </a:moveTo>
                  <a:lnTo>
                    <a:pt x="3600450" y="0"/>
                  </a:lnTo>
                  <a:lnTo>
                    <a:pt x="3600450" y="9525"/>
                  </a:lnTo>
                  <a:lnTo>
                    <a:pt x="3609975" y="9525"/>
                  </a:lnTo>
                  <a:lnTo>
                    <a:pt x="3609975" y="0"/>
                  </a:lnTo>
                  <a:close/>
                </a:path>
                <a:path w="10067925" h="1543050">
                  <a:moveTo>
                    <a:pt x="3667125" y="0"/>
                  </a:moveTo>
                  <a:lnTo>
                    <a:pt x="3657600" y="0"/>
                  </a:lnTo>
                  <a:lnTo>
                    <a:pt x="3657600" y="9525"/>
                  </a:lnTo>
                  <a:lnTo>
                    <a:pt x="3667125" y="9525"/>
                  </a:lnTo>
                  <a:lnTo>
                    <a:pt x="3667125" y="0"/>
                  </a:lnTo>
                  <a:close/>
                </a:path>
                <a:path w="10067925" h="1543050">
                  <a:moveTo>
                    <a:pt x="3724275" y="0"/>
                  </a:moveTo>
                  <a:lnTo>
                    <a:pt x="3714750" y="0"/>
                  </a:lnTo>
                  <a:lnTo>
                    <a:pt x="3714750" y="9525"/>
                  </a:lnTo>
                  <a:lnTo>
                    <a:pt x="3724275" y="9525"/>
                  </a:lnTo>
                  <a:lnTo>
                    <a:pt x="3724275" y="0"/>
                  </a:lnTo>
                  <a:close/>
                </a:path>
                <a:path w="10067925" h="1543050">
                  <a:moveTo>
                    <a:pt x="3781425" y="0"/>
                  </a:moveTo>
                  <a:lnTo>
                    <a:pt x="3771900" y="0"/>
                  </a:lnTo>
                  <a:lnTo>
                    <a:pt x="3771900" y="9525"/>
                  </a:lnTo>
                  <a:lnTo>
                    <a:pt x="3781425" y="9525"/>
                  </a:lnTo>
                  <a:lnTo>
                    <a:pt x="3781425" y="0"/>
                  </a:lnTo>
                  <a:close/>
                </a:path>
                <a:path w="10067925" h="1543050">
                  <a:moveTo>
                    <a:pt x="9896475" y="1533525"/>
                  </a:moveTo>
                  <a:lnTo>
                    <a:pt x="9886950" y="1533525"/>
                  </a:lnTo>
                  <a:lnTo>
                    <a:pt x="9886950" y="1543050"/>
                  </a:lnTo>
                  <a:lnTo>
                    <a:pt x="9896475" y="1543050"/>
                  </a:lnTo>
                  <a:lnTo>
                    <a:pt x="9896475" y="1533525"/>
                  </a:lnTo>
                  <a:close/>
                </a:path>
                <a:path w="10067925" h="1543050">
                  <a:moveTo>
                    <a:pt x="9953625" y="1533525"/>
                  </a:moveTo>
                  <a:lnTo>
                    <a:pt x="9944100" y="1533525"/>
                  </a:lnTo>
                  <a:lnTo>
                    <a:pt x="9944100" y="1543050"/>
                  </a:lnTo>
                  <a:lnTo>
                    <a:pt x="9953625" y="1543050"/>
                  </a:lnTo>
                  <a:lnTo>
                    <a:pt x="9953625" y="1533525"/>
                  </a:lnTo>
                  <a:close/>
                </a:path>
                <a:path w="10067925" h="1543050">
                  <a:moveTo>
                    <a:pt x="10010775" y="1533525"/>
                  </a:moveTo>
                  <a:lnTo>
                    <a:pt x="10001250" y="1533525"/>
                  </a:lnTo>
                  <a:lnTo>
                    <a:pt x="10001250" y="1543050"/>
                  </a:lnTo>
                  <a:lnTo>
                    <a:pt x="10010775" y="1543050"/>
                  </a:lnTo>
                  <a:lnTo>
                    <a:pt x="10010775" y="1533525"/>
                  </a:lnTo>
                  <a:close/>
                </a:path>
                <a:path w="10067925" h="1543050">
                  <a:moveTo>
                    <a:pt x="10067925" y="1533525"/>
                  </a:moveTo>
                  <a:lnTo>
                    <a:pt x="10058400" y="1533525"/>
                  </a:lnTo>
                  <a:lnTo>
                    <a:pt x="10058400" y="1543050"/>
                  </a:lnTo>
                  <a:lnTo>
                    <a:pt x="10067925" y="1543050"/>
                  </a:lnTo>
                  <a:lnTo>
                    <a:pt x="10067925" y="1533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2" name="object 242"/>
            <p:cNvSpPr/>
            <p:nvPr/>
          </p:nvSpPr>
          <p:spPr>
            <a:xfrm>
              <a:off x="5305425" y="20764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25" y="0"/>
                  </a:moveTo>
                  <a:lnTo>
                    <a:pt x="228600" y="0"/>
                  </a:lnTo>
                  <a:lnTo>
                    <a:pt x="228600" y="9525"/>
                  </a:lnTo>
                  <a:lnTo>
                    <a:pt x="238125" y="9525"/>
                  </a:lnTo>
                  <a:lnTo>
                    <a:pt x="238125" y="0"/>
                  </a:lnTo>
                  <a:close/>
                </a:path>
                <a:path w="4010025" h="9525">
                  <a:moveTo>
                    <a:pt x="295275" y="0"/>
                  </a:moveTo>
                  <a:lnTo>
                    <a:pt x="285750" y="0"/>
                  </a:lnTo>
                  <a:lnTo>
                    <a:pt x="285750" y="9525"/>
                  </a:lnTo>
                  <a:lnTo>
                    <a:pt x="295275" y="9525"/>
                  </a:lnTo>
                  <a:lnTo>
                    <a:pt x="295275" y="0"/>
                  </a:lnTo>
                  <a:close/>
                </a:path>
                <a:path w="4010025" h="9525">
                  <a:moveTo>
                    <a:pt x="352425" y="0"/>
                  </a:moveTo>
                  <a:lnTo>
                    <a:pt x="342900" y="0"/>
                  </a:lnTo>
                  <a:lnTo>
                    <a:pt x="342900" y="9525"/>
                  </a:lnTo>
                  <a:lnTo>
                    <a:pt x="352425" y="9525"/>
                  </a:lnTo>
                  <a:lnTo>
                    <a:pt x="352425" y="0"/>
                  </a:lnTo>
                  <a:close/>
                </a:path>
                <a:path w="4010025" h="9525">
                  <a:moveTo>
                    <a:pt x="409575" y="0"/>
                  </a:moveTo>
                  <a:lnTo>
                    <a:pt x="400050" y="0"/>
                  </a:lnTo>
                  <a:lnTo>
                    <a:pt x="400050" y="9525"/>
                  </a:lnTo>
                  <a:lnTo>
                    <a:pt x="409575" y="9525"/>
                  </a:lnTo>
                  <a:lnTo>
                    <a:pt x="409575" y="0"/>
                  </a:lnTo>
                  <a:close/>
                </a:path>
                <a:path w="4010025" h="9525">
                  <a:moveTo>
                    <a:pt x="466725" y="0"/>
                  </a:moveTo>
                  <a:lnTo>
                    <a:pt x="457200" y="0"/>
                  </a:lnTo>
                  <a:lnTo>
                    <a:pt x="457200" y="9525"/>
                  </a:lnTo>
                  <a:lnTo>
                    <a:pt x="466725" y="9525"/>
                  </a:lnTo>
                  <a:lnTo>
                    <a:pt x="466725" y="0"/>
                  </a:lnTo>
                  <a:close/>
                </a:path>
                <a:path w="4010025" h="9525">
                  <a:moveTo>
                    <a:pt x="523875" y="0"/>
                  </a:moveTo>
                  <a:lnTo>
                    <a:pt x="514350" y="0"/>
                  </a:lnTo>
                  <a:lnTo>
                    <a:pt x="514350" y="9525"/>
                  </a:lnTo>
                  <a:lnTo>
                    <a:pt x="523875" y="9525"/>
                  </a:lnTo>
                  <a:lnTo>
                    <a:pt x="523875" y="0"/>
                  </a:lnTo>
                  <a:close/>
                </a:path>
                <a:path w="4010025" h="9525">
                  <a:moveTo>
                    <a:pt x="581025" y="0"/>
                  </a:moveTo>
                  <a:lnTo>
                    <a:pt x="571500" y="0"/>
                  </a:lnTo>
                  <a:lnTo>
                    <a:pt x="571500" y="9525"/>
                  </a:lnTo>
                  <a:lnTo>
                    <a:pt x="581025" y="9525"/>
                  </a:lnTo>
                  <a:lnTo>
                    <a:pt x="581025" y="0"/>
                  </a:lnTo>
                  <a:close/>
                </a:path>
                <a:path w="4010025" h="9525">
                  <a:moveTo>
                    <a:pt x="638175" y="0"/>
                  </a:moveTo>
                  <a:lnTo>
                    <a:pt x="628650" y="0"/>
                  </a:lnTo>
                  <a:lnTo>
                    <a:pt x="628650" y="9525"/>
                  </a:lnTo>
                  <a:lnTo>
                    <a:pt x="638175" y="9525"/>
                  </a:lnTo>
                  <a:lnTo>
                    <a:pt x="638175" y="0"/>
                  </a:lnTo>
                  <a:close/>
                </a:path>
                <a:path w="4010025" h="9525">
                  <a:moveTo>
                    <a:pt x="695325" y="0"/>
                  </a:moveTo>
                  <a:lnTo>
                    <a:pt x="685800" y="0"/>
                  </a:lnTo>
                  <a:lnTo>
                    <a:pt x="685800" y="9525"/>
                  </a:lnTo>
                  <a:lnTo>
                    <a:pt x="695325" y="9525"/>
                  </a:lnTo>
                  <a:lnTo>
                    <a:pt x="695325" y="0"/>
                  </a:lnTo>
                  <a:close/>
                </a:path>
                <a:path w="4010025" h="9525">
                  <a:moveTo>
                    <a:pt x="752475" y="0"/>
                  </a:moveTo>
                  <a:lnTo>
                    <a:pt x="742950" y="0"/>
                  </a:lnTo>
                  <a:lnTo>
                    <a:pt x="742950" y="9525"/>
                  </a:lnTo>
                  <a:lnTo>
                    <a:pt x="752475" y="9525"/>
                  </a:lnTo>
                  <a:lnTo>
                    <a:pt x="752475" y="0"/>
                  </a:lnTo>
                  <a:close/>
                </a:path>
                <a:path w="4010025" h="9525">
                  <a:moveTo>
                    <a:pt x="809625" y="0"/>
                  </a:moveTo>
                  <a:lnTo>
                    <a:pt x="800100" y="0"/>
                  </a:lnTo>
                  <a:lnTo>
                    <a:pt x="800100" y="9525"/>
                  </a:lnTo>
                  <a:lnTo>
                    <a:pt x="809625" y="9525"/>
                  </a:lnTo>
                  <a:lnTo>
                    <a:pt x="809625" y="0"/>
                  </a:lnTo>
                  <a:close/>
                </a:path>
                <a:path w="4010025" h="9525">
                  <a:moveTo>
                    <a:pt x="866775" y="0"/>
                  </a:moveTo>
                  <a:lnTo>
                    <a:pt x="857250" y="0"/>
                  </a:lnTo>
                  <a:lnTo>
                    <a:pt x="857250" y="9525"/>
                  </a:lnTo>
                  <a:lnTo>
                    <a:pt x="866775" y="9525"/>
                  </a:lnTo>
                  <a:lnTo>
                    <a:pt x="866775" y="0"/>
                  </a:lnTo>
                  <a:close/>
                </a:path>
                <a:path w="4010025" h="9525">
                  <a:moveTo>
                    <a:pt x="923925" y="0"/>
                  </a:moveTo>
                  <a:lnTo>
                    <a:pt x="914400" y="0"/>
                  </a:lnTo>
                  <a:lnTo>
                    <a:pt x="914400" y="9525"/>
                  </a:lnTo>
                  <a:lnTo>
                    <a:pt x="923925" y="9525"/>
                  </a:lnTo>
                  <a:lnTo>
                    <a:pt x="923925" y="0"/>
                  </a:lnTo>
                  <a:close/>
                </a:path>
                <a:path w="4010025" h="9525">
                  <a:moveTo>
                    <a:pt x="981075" y="0"/>
                  </a:moveTo>
                  <a:lnTo>
                    <a:pt x="971550" y="0"/>
                  </a:lnTo>
                  <a:lnTo>
                    <a:pt x="971550" y="9525"/>
                  </a:lnTo>
                  <a:lnTo>
                    <a:pt x="981075" y="9525"/>
                  </a:lnTo>
                  <a:lnTo>
                    <a:pt x="981075" y="0"/>
                  </a:lnTo>
                  <a:close/>
                </a:path>
                <a:path w="4010025" h="9525">
                  <a:moveTo>
                    <a:pt x="1038225" y="0"/>
                  </a:moveTo>
                  <a:lnTo>
                    <a:pt x="1028700" y="0"/>
                  </a:lnTo>
                  <a:lnTo>
                    <a:pt x="1028700" y="9525"/>
                  </a:lnTo>
                  <a:lnTo>
                    <a:pt x="1038225" y="9525"/>
                  </a:lnTo>
                  <a:lnTo>
                    <a:pt x="1038225" y="0"/>
                  </a:lnTo>
                  <a:close/>
                </a:path>
                <a:path w="4010025" h="9525">
                  <a:moveTo>
                    <a:pt x="1095375" y="0"/>
                  </a:moveTo>
                  <a:lnTo>
                    <a:pt x="1085850" y="0"/>
                  </a:lnTo>
                  <a:lnTo>
                    <a:pt x="1085850" y="9525"/>
                  </a:lnTo>
                  <a:lnTo>
                    <a:pt x="1095375" y="9525"/>
                  </a:lnTo>
                  <a:lnTo>
                    <a:pt x="1095375" y="0"/>
                  </a:lnTo>
                  <a:close/>
                </a:path>
                <a:path w="4010025" h="9525">
                  <a:moveTo>
                    <a:pt x="1152525" y="0"/>
                  </a:moveTo>
                  <a:lnTo>
                    <a:pt x="1143000" y="0"/>
                  </a:lnTo>
                  <a:lnTo>
                    <a:pt x="1143000" y="9525"/>
                  </a:lnTo>
                  <a:lnTo>
                    <a:pt x="1152525" y="9525"/>
                  </a:lnTo>
                  <a:lnTo>
                    <a:pt x="1152525" y="0"/>
                  </a:lnTo>
                  <a:close/>
                </a:path>
                <a:path w="4010025" h="9525">
                  <a:moveTo>
                    <a:pt x="1209675" y="0"/>
                  </a:moveTo>
                  <a:lnTo>
                    <a:pt x="1200150" y="0"/>
                  </a:lnTo>
                  <a:lnTo>
                    <a:pt x="1200150" y="9525"/>
                  </a:lnTo>
                  <a:lnTo>
                    <a:pt x="1209675" y="9525"/>
                  </a:lnTo>
                  <a:lnTo>
                    <a:pt x="1209675" y="0"/>
                  </a:lnTo>
                  <a:close/>
                </a:path>
                <a:path w="4010025" h="9525">
                  <a:moveTo>
                    <a:pt x="1266825" y="0"/>
                  </a:moveTo>
                  <a:lnTo>
                    <a:pt x="1257300" y="0"/>
                  </a:lnTo>
                  <a:lnTo>
                    <a:pt x="1257300" y="9525"/>
                  </a:lnTo>
                  <a:lnTo>
                    <a:pt x="1266825" y="9525"/>
                  </a:lnTo>
                  <a:lnTo>
                    <a:pt x="1266825" y="0"/>
                  </a:lnTo>
                  <a:close/>
                </a:path>
                <a:path w="4010025" h="9525">
                  <a:moveTo>
                    <a:pt x="1323975" y="0"/>
                  </a:moveTo>
                  <a:lnTo>
                    <a:pt x="1314450" y="0"/>
                  </a:lnTo>
                  <a:lnTo>
                    <a:pt x="1314450" y="9525"/>
                  </a:lnTo>
                  <a:lnTo>
                    <a:pt x="1323975" y="9525"/>
                  </a:lnTo>
                  <a:lnTo>
                    <a:pt x="1323975" y="0"/>
                  </a:lnTo>
                  <a:close/>
                </a:path>
                <a:path w="4010025" h="9525">
                  <a:moveTo>
                    <a:pt x="1381125" y="0"/>
                  </a:moveTo>
                  <a:lnTo>
                    <a:pt x="1371600" y="0"/>
                  </a:lnTo>
                  <a:lnTo>
                    <a:pt x="1371600" y="9525"/>
                  </a:lnTo>
                  <a:lnTo>
                    <a:pt x="1381125" y="9525"/>
                  </a:lnTo>
                  <a:lnTo>
                    <a:pt x="1381125" y="0"/>
                  </a:lnTo>
                  <a:close/>
                </a:path>
                <a:path w="4010025" h="9525">
                  <a:moveTo>
                    <a:pt x="1438275" y="0"/>
                  </a:moveTo>
                  <a:lnTo>
                    <a:pt x="1428750" y="0"/>
                  </a:lnTo>
                  <a:lnTo>
                    <a:pt x="1428750" y="9525"/>
                  </a:lnTo>
                  <a:lnTo>
                    <a:pt x="1438275" y="9525"/>
                  </a:lnTo>
                  <a:lnTo>
                    <a:pt x="1438275" y="0"/>
                  </a:lnTo>
                  <a:close/>
                </a:path>
                <a:path w="4010025" h="9525">
                  <a:moveTo>
                    <a:pt x="1495425" y="0"/>
                  </a:moveTo>
                  <a:lnTo>
                    <a:pt x="1485900" y="0"/>
                  </a:lnTo>
                  <a:lnTo>
                    <a:pt x="1485900" y="9525"/>
                  </a:lnTo>
                  <a:lnTo>
                    <a:pt x="1495425" y="9525"/>
                  </a:lnTo>
                  <a:lnTo>
                    <a:pt x="1495425" y="0"/>
                  </a:lnTo>
                  <a:close/>
                </a:path>
                <a:path w="4010025" h="9525">
                  <a:moveTo>
                    <a:pt x="1552575" y="0"/>
                  </a:moveTo>
                  <a:lnTo>
                    <a:pt x="1543050" y="0"/>
                  </a:lnTo>
                  <a:lnTo>
                    <a:pt x="1543050" y="9525"/>
                  </a:lnTo>
                  <a:lnTo>
                    <a:pt x="1552575" y="9525"/>
                  </a:lnTo>
                  <a:lnTo>
                    <a:pt x="1552575" y="0"/>
                  </a:lnTo>
                  <a:close/>
                </a:path>
                <a:path w="4010025" h="9525">
                  <a:moveTo>
                    <a:pt x="1609725" y="0"/>
                  </a:moveTo>
                  <a:lnTo>
                    <a:pt x="1600200" y="0"/>
                  </a:lnTo>
                  <a:lnTo>
                    <a:pt x="1600200" y="9525"/>
                  </a:lnTo>
                  <a:lnTo>
                    <a:pt x="1609725" y="9525"/>
                  </a:lnTo>
                  <a:lnTo>
                    <a:pt x="1609725" y="0"/>
                  </a:lnTo>
                  <a:close/>
                </a:path>
                <a:path w="4010025" h="9525">
                  <a:moveTo>
                    <a:pt x="1666875" y="0"/>
                  </a:moveTo>
                  <a:lnTo>
                    <a:pt x="1657350" y="0"/>
                  </a:lnTo>
                  <a:lnTo>
                    <a:pt x="1657350" y="9525"/>
                  </a:lnTo>
                  <a:lnTo>
                    <a:pt x="1666875" y="9525"/>
                  </a:lnTo>
                  <a:lnTo>
                    <a:pt x="1666875" y="0"/>
                  </a:lnTo>
                  <a:close/>
                </a:path>
                <a:path w="4010025" h="9525">
                  <a:moveTo>
                    <a:pt x="1724025" y="0"/>
                  </a:moveTo>
                  <a:lnTo>
                    <a:pt x="1714500" y="0"/>
                  </a:lnTo>
                  <a:lnTo>
                    <a:pt x="1714500" y="9525"/>
                  </a:lnTo>
                  <a:lnTo>
                    <a:pt x="1724025" y="9525"/>
                  </a:lnTo>
                  <a:lnTo>
                    <a:pt x="1724025" y="0"/>
                  </a:lnTo>
                  <a:close/>
                </a:path>
                <a:path w="4010025" h="9525">
                  <a:moveTo>
                    <a:pt x="1781175" y="0"/>
                  </a:moveTo>
                  <a:lnTo>
                    <a:pt x="1771650" y="0"/>
                  </a:lnTo>
                  <a:lnTo>
                    <a:pt x="1771650" y="9525"/>
                  </a:lnTo>
                  <a:lnTo>
                    <a:pt x="1781175" y="9525"/>
                  </a:lnTo>
                  <a:lnTo>
                    <a:pt x="1781175" y="0"/>
                  </a:lnTo>
                  <a:close/>
                </a:path>
                <a:path w="4010025" h="9525">
                  <a:moveTo>
                    <a:pt x="1838325" y="0"/>
                  </a:moveTo>
                  <a:lnTo>
                    <a:pt x="1828800" y="0"/>
                  </a:lnTo>
                  <a:lnTo>
                    <a:pt x="1828800" y="9525"/>
                  </a:lnTo>
                  <a:lnTo>
                    <a:pt x="1838325" y="9525"/>
                  </a:lnTo>
                  <a:lnTo>
                    <a:pt x="1838325" y="0"/>
                  </a:lnTo>
                  <a:close/>
                </a:path>
                <a:path w="4010025" h="9525">
                  <a:moveTo>
                    <a:pt x="1895475" y="0"/>
                  </a:moveTo>
                  <a:lnTo>
                    <a:pt x="1885950" y="0"/>
                  </a:lnTo>
                  <a:lnTo>
                    <a:pt x="1885950" y="9525"/>
                  </a:lnTo>
                  <a:lnTo>
                    <a:pt x="1895475" y="9525"/>
                  </a:lnTo>
                  <a:lnTo>
                    <a:pt x="1895475" y="0"/>
                  </a:lnTo>
                  <a:close/>
                </a:path>
                <a:path w="4010025" h="9525">
                  <a:moveTo>
                    <a:pt x="1952625" y="0"/>
                  </a:moveTo>
                  <a:lnTo>
                    <a:pt x="1943100" y="0"/>
                  </a:lnTo>
                  <a:lnTo>
                    <a:pt x="1943100" y="9525"/>
                  </a:lnTo>
                  <a:lnTo>
                    <a:pt x="1952625" y="9525"/>
                  </a:lnTo>
                  <a:lnTo>
                    <a:pt x="1952625" y="0"/>
                  </a:lnTo>
                  <a:close/>
                </a:path>
                <a:path w="4010025" h="9525">
                  <a:moveTo>
                    <a:pt x="2009775" y="0"/>
                  </a:moveTo>
                  <a:lnTo>
                    <a:pt x="2000250" y="0"/>
                  </a:lnTo>
                  <a:lnTo>
                    <a:pt x="2000250" y="9525"/>
                  </a:lnTo>
                  <a:lnTo>
                    <a:pt x="2009775" y="9525"/>
                  </a:lnTo>
                  <a:lnTo>
                    <a:pt x="2009775" y="0"/>
                  </a:lnTo>
                  <a:close/>
                </a:path>
                <a:path w="4010025" h="9525">
                  <a:moveTo>
                    <a:pt x="2066925" y="0"/>
                  </a:moveTo>
                  <a:lnTo>
                    <a:pt x="2057400" y="0"/>
                  </a:lnTo>
                  <a:lnTo>
                    <a:pt x="2057400" y="9525"/>
                  </a:lnTo>
                  <a:lnTo>
                    <a:pt x="2066925" y="9525"/>
                  </a:lnTo>
                  <a:lnTo>
                    <a:pt x="2066925" y="0"/>
                  </a:lnTo>
                  <a:close/>
                </a:path>
                <a:path w="4010025" h="9525">
                  <a:moveTo>
                    <a:pt x="2124075" y="0"/>
                  </a:moveTo>
                  <a:lnTo>
                    <a:pt x="2114550" y="0"/>
                  </a:lnTo>
                  <a:lnTo>
                    <a:pt x="2114550" y="9525"/>
                  </a:lnTo>
                  <a:lnTo>
                    <a:pt x="2124075" y="9525"/>
                  </a:lnTo>
                  <a:lnTo>
                    <a:pt x="2124075" y="0"/>
                  </a:lnTo>
                  <a:close/>
                </a:path>
                <a:path w="4010025" h="9525">
                  <a:moveTo>
                    <a:pt x="2181225" y="0"/>
                  </a:moveTo>
                  <a:lnTo>
                    <a:pt x="2171700" y="0"/>
                  </a:lnTo>
                  <a:lnTo>
                    <a:pt x="2171700" y="9525"/>
                  </a:lnTo>
                  <a:lnTo>
                    <a:pt x="2181225" y="9525"/>
                  </a:lnTo>
                  <a:lnTo>
                    <a:pt x="2181225" y="0"/>
                  </a:lnTo>
                  <a:close/>
                </a:path>
                <a:path w="4010025" h="9525">
                  <a:moveTo>
                    <a:pt x="2238375" y="0"/>
                  </a:moveTo>
                  <a:lnTo>
                    <a:pt x="2228850" y="0"/>
                  </a:lnTo>
                  <a:lnTo>
                    <a:pt x="2228850" y="9525"/>
                  </a:lnTo>
                  <a:lnTo>
                    <a:pt x="2238375" y="9525"/>
                  </a:lnTo>
                  <a:lnTo>
                    <a:pt x="2238375" y="0"/>
                  </a:lnTo>
                  <a:close/>
                </a:path>
                <a:path w="4010025" h="9525">
                  <a:moveTo>
                    <a:pt x="2295525" y="0"/>
                  </a:moveTo>
                  <a:lnTo>
                    <a:pt x="2286000" y="0"/>
                  </a:lnTo>
                  <a:lnTo>
                    <a:pt x="2286000" y="9525"/>
                  </a:lnTo>
                  <a:lnTo>
                    <a:pt x="2295525" y="9525"/>
                  </a:lnTo>
                  <a:lnTo>
                    <a:pt x="2295525" y="0"/>
                  </a:lnTo>
                  <a:close/>
                </a:path>
                <a:path w="4010025" h="9525">
                  <a:moveTo>
                    <a:pt x="2352675" y="0"/>
                  </a:moveTo>
                  <a:lnTo>
                    <a:pt x="2343150" y="0"/>
                  </a:lnTo>
                  <a:lnTo>
                    <a:pt x="2343150" y="9525"/>
                  </a:lnTo>
                  <a:lnTo>
                    <a:pt x="2352675" y="9525"/>
                  </a:lnTo>
                  <a:lnTo>
                    <a:pt x="2352675" y="0"/>
                  </a:lnTo>
                  <a:close/>
                </a:path>
                <a:path w="4010025" h="9525">
                  <a:moveTo>
                    <a:pt x="2409825" y="0"/>
                  </a:moveTo>
                  <a:lnTo>
                    <a:pt x="2400300" y="0"/>
                  </a:lnTo>
                  <a:lnTo>
                    <a:pt x="2400300" y="9525"/>
                  </a:lnTo>
                  <a:lnTo>
                    <a:pt x="2409825" y="9525"/>
                  </a:lnTo>
                  <a:lnTo>
                    <a:pt x="2409825" y="0"/>
                  </a:lnTo>
                  <a:close/>
                </a:path>
                <a:path w="4010025" h="9525">
                  <a:moveTo>
                    <a:pt x="2466975" y="0"/>
                  </a:moveTo>
                  <a:lnTo>
                    <a:pt x="2457450" y="0"/>
                  </a:lnTo>
                  <a:lnTo>
                    <a:pt x="2457450" y="9525"/>
                  </a:lnTo>
                  <a:lnTo>
                    <a:pt x="2466975" y="9525"/>
                  </a:lnTo>
                  <a:lnTo>
                    <a:pt x="2466975" y="0"/>
                  </a:lnTo>
                  <a:close/>
                </a:path>
                <a:path w="4010025" h="9525">
                  <a:moveTo>
                    <a:pt x="2524125" y="0"/>
                  </a:moveTo>
                  <a:lnTo>
                    <a:pt x="2514600" y="0"/>
                  </a:lnTo>
                  <a:lnTo>
                    <a:pt x="2514600" y="9525"/>
                  </a:lnTo>
                  <a:lnTo>
                    <a:pt x="2524125" y="9525"/>
                  </a:lnTo>
                  <a:lnTo>
                    <a:pt x="2524125" y="0"/>
                  </a:lnTo>
                  <a:close/>
                </a:path>
                <a:path w="4010025" h="9525">
                  <a:moveTo>
                    <a:pt x="2581275" y="0"/>
                  </a:moveTo>
                  <a:lnTo>
                    <a:pt x="2571750" y="0"/>
                  </a:lnTo>
                  <a:lnTo>
                    <a:pt x="2571750" y="9525"/>
                  </a:lnTo>
                  <a:lnTo>
                    <a:pt x="2581275" y="9525"/>
                  </a:lnTo>
                  <a:lnTo>
                    <a:pt x="2581275" y="0"/>
                  </a:lnTo>
                  <a:close/>
                </a:path>
                <a:path w="4010025" h="9525">
                  <a:moveTo>
                    <a:pt x="2638425" y="0"/>
                  </a:moveTo>
                  <a:lnTo>
                    <a:pt x="2628900" y="0"/>
                  </a:lnTo>
                  <a:lnTo>
                    <a:pt x="2628900" y="9525"/>
                  </a:lnTo>
                  <a:lnTo>
                    <a:pt x="2638425" y="9525"/>
                  </a:lnTo>
                  <a:lnTo>
                    <a:pt x="2638425" y="0"/>
                  </a:lnTo>
                  <a:close/>
                </a:path>
                <a:path w="4010025" h="9525">
                  <a:moveTo>
                    <a:pt x="2695575" y="0"/>
                  </a:moveTo>
                  <a:lnTo>
                    <a:pt x="2686050" y="0"/>
                  </a:lnTo>
                  <a:lnTo>
                    <a:pt x="2686050" y="9525"/>
                  </a:lnTo>
                  <a:lnTo>
                    <a:pt x="2695575" y="9525"/>
                  </a:lnTo>
                  <a:lnTo>
                    <a:pt x="2695575" y="0"/>
                  </a:lnTo>
                  <a:close/>
                </a:path>
                <a:path w="4010025" h="9525">
                  <a:moveTo>
                    <a:pt x="2752725" y="0"/>
                  </a:moveTo>
                  <a:lnTo>
                    <a:pt x="2743200" y="0"/>
                  </a:lnTo>
                  <a:lnTo>
                    <a:pt x="2743200" y="9525"/>
                  </a:lnTo>
                  <a:lnTo>
                    <a:pt x="2752725" y="9525"/>
                  </a:lnTo>
                  <a:lnTo>
                    <a:pt x="2752725" y="0"/>
                  </a:lnTo>
                  <a:close/>
                </a:path>
                <a:path w="4010025" h="9525">
                  <a:moveTo>
                    <a:pt x="2809875" y="0"/>
                  </a:moveTo>
                  <a:lnTo>
                    <a:pt x="2800350" y="0"/>
                  </a:lnTo>
                  <a:lnTo>
                    <a:pt x="2800350" y="9525"/>
                  </a:lnTo>
                  <a:lnTo>
                    <a:pt x="2809875" y="9525"/>
                  </a:lnTo>
                  <a:lnTo>
                    <a:pt x="2809875" y="0"/>
                  </a:lnTo>
                  <a:close/>
                </a:path>
                <a:path w="4010025" h="9525">
                  <a:moveTo>
                    <a:pt x="2867025" y="0"/>
                  </a:moveTo>
                  <a:lnTo>
                    <a:pt x="2857500" y="0"/>
                  </a:lnTo>
                  <a:lnTo>
                    <a:pt x="2857500" y="9525"/>
                  </a:lnTo>
                  <a:lnTo>
                    <a:pt x="2867025" y="9525"/>
                  </a:lnTo>
                  <a:lnTo>
                    <a:pt x="2867025" y="0"/>
                  </a:lnTo>
                  <a:close/>
                </a:path>
                <a:path w="4010025" h="9525">
                  <a:moveTo>
                    <a:pt x="2924175" y="0"/>
                  </a:moveTo>
                  <a:lnTo>
                    <a:pt x="2914650" y="0"/>
                  </a:lnTo>
                  <a:lnTo>
                    <a:pt x="2914650" y="9525"/>
                  </a:lnTo>
                  <a:lnTo>
                    <a:pt x="2924175" y="9525"/>
                  </a:lnTo>
                  <a:lnTo>
                    <a:pt x="2924175" y="0"/>
                  </a:lnTo>
                  <a:close/>
                </a:path>
                <a:path w="4010025" h="9525">
                  <a:moveTo>
                    <a:pt x="2981325" y="0"/>
                  </a:moveTo>
                  <a:lnTo>
                    <a:pt x="2971800" y="0"/>
                  </a:lnTo>
                  <a:lnTo>
                    <a:pt x="2971800" y="9525"/>
                  </a:lnTo>
                  <a:lnTo>
                    <a:pt x="2981325" y="9525"/>
                  </a:lnTo>
                  <a:lnTo>
                    <a:pt x="2981325" y="0"/>
                  </a:lnTo>
                  <a:close/>
                </a:path>
                <a:path w="4010025" h="9525">
                  <a:moveTo>
                    <a:pt x="3038475" y="0"/>
                  </a:moveTo>
                  <a:lnTo>
                    <a:pt x="3028950" y="0"/>
                  </a:lnTo>
                  <a:lnTo>
                    <a:pt x="3028950" y="9525"/>
                  </a:lnTo>
                  <a:lnTo>
                    <a:pt x="3038475" y="9525"/>
                  </a:lnTo>
                  <a:lnTo>
                    <a:pt x="3038475" y="0"/>
                  </a:lnTo>
                  <a:close/>
                </a:path>
                <a:path w="4010025" h="9525">
                  <a:moveTo>
                    <a:pt x="3095625" y="0"/>
                  </a:moveTo>
                  <a:lnTo>
                    <a:pt x="3086100" y="0"/>
                  </a:lnTo>
                  <a:lnTo>
                    <a:pt x="3086100" y="9525"/>
                  </a:lnTo>
                  <a:lnTo>
                    <a:pt x="3095625" y="9525"/>
                  </a:lnTo>
                  <a:lnTo>
                    <a:pt x="3095625" y="0"/>
                  </a:lnTo>
                  <a:close/>
                </a:path>
                <a:path w="4010025" h="9525">
                  <a:moveTo>
                    <a:pt x="3152775" y="0"/>
                  </a:moveTo>
                  <a:lnTo>
                    <a:pt x="3143250" y="0"/>
                  </a:lnTo>
                  <a:lnTo>
                    <a:pt x="3143250" y="9525"/>
                  </a:lnTo>
                  <a:lnTo>
                    <a:pt x="3152775" y="9525"/>
                  </a:lnTo>
                  <a:lnTo>
                    <a:pt x="3152775" y="0"/>
                  </a:lnTo>
                  <a:close/>
                </a:path>
                <a:path w="4010025" h="9525">
                  <a:moveTo>
                    <a:pt x="3209925" y="0"/>
                  </a:moveTo>
                  <a:lnTo>
                    <a:pt x="3200400" y="0"/>
                  </a:lnTo>
                  <a:lnTo>
                    <a:pt x="3200400" y="9525"/>
                  </a:lnTo>
                  <a:lnTo>
                    <a:pt x="3209925" y="9525"/>
                  </a:lnTo>
                  <a:lnTo>
                    <a:pt x="3209925" y="0"/>
                  </a:lnTo>
                  <a:close/>
                </a:path>
                <a:path w="4010025" h="9525">
                  <a:moveTo>
                    <a:pt x="3267075" y="0"/>
                  </a:moveTo>
                  <a:lnTo>
                    <a:pt x="3257550" y="0"/>
                  </a:lnTo>
                  <a:lnTo>
                    <a:pt x="3257550" y="9525"/>
                  </a:lnTo>
                  <a:lnTo>
                    <a:pt x="3267075" y="9525"/>
                  </a:lnTo>
                  <a:lnTo>
                    <a:pt x="3267075" y="0"/>
                  </a:lnTo>
                  <a:close/>
                </a:path>
                <a:path w="4010025" h="9525">
                  <a:moveTo>
                    <a:pt x="3324225" y="0"/>
                  </a:moveTo>
                  <a:lnTo>
                    <a:pt x="3314700" y="0"/>
                  </a:lnTo>
                  <a:lnTo>
                    <a:pt x="3314700" y="9525"/>
                  </a:lnTo>
                  <a:lnTo>
                    <a:pt x="3324225" y="9525"/>
                  </a:lnTo>
                  <a:lnTo>
                    <a:pt x="3324225" y="0"/>
                  </a:lnTo>
                  <a:close/>
                </a:path>
                <a:path w="4010025" h="9525">
                  <a:moveTo>
                    <a:pt x="3381375" y="0"/>
                  </a:moveTo>
                  <a:lnTo>
                    <a:pt x="3371850" y="0"/>
                  </a:lnTo>
                  <a:lnTo>
                    <a:pt x="3371850" y="9525"/>
                  </a:lnTo>
                  <a:lnTo>
                    <a:pt x="3381375" y="9525"/>
                  </a:lnTo>
                  <a:lnTo>
                    <a:pt x="3381375" y="0"/>
                  </a:lnTo>
                  <a:close/>
                </a:path>
                <a:path w="4010025" h="9525">
                  <a:moveTo>
                    <a:pt x="3438525" y="0"/>
                  </a:moveTo>
                  <a:lnTo>
                    <a:pt x="3429000" y="0"/>
                  </a:lnTo>
                  <a:lnTo>
                    <a:pt x="3429000" y="9525"/>
                  </a:lnTo>
                  <a:lnTo>
                    <a:pt x="3438525" y="9525"/>
                  </a:lnTo>
                  <a:lnTo>
                    <a:pt x="3438525" y="0"/>
                  </a:lnTo>
                  <a:close/>
                </a:path>
                <a:path w="4010025" h="9525">
                  <a:moveTo>
                    <a:pt x="3495675" y="0"/>
                  </a:moveTo>
                  <a:lnTo>
                    <a:pt x="3486150" y="0"/>
                  </a:lnTo>
                  <a:lnTo>
                    <a:pt x="3486150" y="9525"/>
                  </a:lnTo>
                  <a:lnTo>
                    <a:pt x="3495675" y="9525"/>
                  </a:lnTo>
                  <a:lnTo>
                    <a:pt x="3495675" y="0"/>
                  </a:lnTo>
                  <a:close/>
                </a:path>
                <a:path w="4010025" h="9525">
                  <a:moveTo>
                    <a:pt x="3552825" y="0"/>
                  </a:moveTo>
                  <a:lnTo>
                    <a:pt x="3543300" y="0"/>
                  </a:lnTo>
                  <a:lnTo>
                    <a:pt x="3543300" y="9525"/>
                  </a:lnTo>
                  <a:lnTo>
                    <a:pt x="3552825" y="9525"/>
                  </a:lnTo>
                  <a:lnTo>
                    <a:pt x="3552825" y="0"/>
                  </a:lnTo>
                  <a:close/>
                </a:path>
                <a:path w="4010025" h="9525">
                  <a:moveTo>
                    <a:pt x="3609975" y="0"/>
                  </a:moveTo>
                  <a:lnTo>
                    <a:pt x="3600450" y="0"/>
                  </a:lnTo>
                  <a:lnTo>
                    <a:pt x="3600450" y="9525"/>
                  </a:lnTo>
                  <a:lnTo>
                    <a:pt x="3609975" y="9525"/>
                  </a:lnTo>
                  <a:lnTo>
                    <a:pt x="3609975" y="0"/>
                  </a:lnTo>
                  <a:close/>
                </a:path>
                <a:path w="4010025" h="9525">
                  <a:moveTo>
                    <a:pt x="3667125" y="0"/>
                  </a:moveTo>
                  <a:lnTo>
                    <a:pt x="3657600" y="0"/>
                  </a:lnTo>
                  <a:lnTo>
                    <a:pt x="3657600" y="9525"/>
                  </a:lnTo>
                  <a:lnTo>
                    <a:pt x="3667125" y="9525"/>
                  </a:lnTo>
                  <a:lnTo>
                    <a:pt x="3667125" y="0"/>
                  </a:lnTo>
                  <a:close/>
                </a:path>
                <a:path w="4010025" h="9525">
                  <a:moveTo>
                    <a:pt x="3724275" y="0"/>
                  </a:moveTo>
                  <a:lnTo>
                    <a:pt x="3714750" y="0"/>
                  </a:lnTo>
                  <a:lnTo>
                    <a:pt x="3714750" y="9525"/>
                  </a:lnTo>
                  <a:lnTo>
                    <a:pt x="3724275" y="9525"/>
                  </a:lnTo>
                  <a:lnTo>
                    <a:pt x="3724275" y="0"/>
                  </a:lnTo>
                  <a:close/>
                </a:path>
                <a:path w="4010025" h="9525">
                  <a:moveTo>
                    <a:pt x="3781425" y="0"/>
                  </a:moveTo>
                  <a:lnTo>
                    <a:pt x="3771900" y="0"/>
                  </a:lnTo>
                  <a:lnTo>
                    <a:pt x="3771900" y="9525"/>
                  </a:lnTo>
                  <a:lnTo>
                    <a:pt x="3781425" y="9525"/>
                  </a:lnTo>
                  <a:lnTo>
                    <a:pt x="3781425" y="0"/>
                  </a:lnTo>
                  <a:close/>
                </a:path>
                <a:path w="4010025" h="9525">
                  <a:moveTo>
                    <a:pt x="3838575" y="0"/>
                  </a:moveTo>
                  <a:lnTo>
                    <a:pt x="3829050" y="0"/>
                  </a:lnTo>
                  <a:lnTo>
                    <a:pt x="3829050" y="9525"/>
                  </a:lnTo>
                  <a:lnTo>
                    <a:pt x="3838575" y="9525"/>
                  </a:lnTo>
                  <a:lnTo>
                    <a:pt x="3838575" y="0"/>
                  </a:lnTo>
                  <a:close/>
                </a:path>
                <a:path w="4010025" h="9525">
                  <a:moveTo>
                    <a:pt x="3895725" y="0"/>
                  </a:moveTo>
                  <a:lnTo>
                    <a:pt x="3886200" y="0"/>
                  </a:lnTo>
                  <a:lnTo>
                    <a:pt x="3886200" y="9525"/>
                  </a:lnTo>
                  <a:lnTo>
                    <a:pt x="3895725" y="9525"/>
                  </a:lnTo>
                  <a:lnTo>
                    <a:pt x="3895725" y="0"/>
                  </a:lnTo>
                  <a:close/>
                </a:path>
                <a:path w="4010025" h="9525">
                  <a:moveTo>
                    <a:pt x="3952875" y="0"/>
                  </a:moveTo>
                  <a:lnTo>
                    <a:pt x="3943350" y="0"/>
                  </a:lnTo>
                  <a:lnTo>
                    <a:pt x="3943350" y="9525"/>
                  </a:lnTo>
                  <a:lnTo>
                    <a:pt x="3952875" y="9525"/>
                  </a:lnTo>
                  <a:lnTo>
                    <a:pt x="3952875" y="0"/>
                  </a:lnTo>
                  <a:close/>
                </a:path>
                <a:path w="4010025" h="9525">
                  <a:moveTo>
                    <a:pt x="4010025" y="0"/>
                  </a:moveTo>
                  <a:lnTo>
                    <a:pt x="4000500" y="0"/>
                  </a:lnTo>
                  <a:lnTo>
                    <a:pt x="4000500" y="9525"/>
                  </a:lnTo>
                  <a:lnTo>
                    <a:pt x="4010025" y="9525"/>
                  </a:lnTo>
                  <a:lnTo>
                    <a:pt x="40100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3" name="object 243"/>
            <p:cNvSpPr/>
            <p:nvPr/>
          </p:nvSpPr>
          <p:spPr>
            <a:xfrm>
              <a:off x="9305925" y="2076462"/>
              <a:ext cx="2295525" cy="9525"/>
            </a:xfrm>
            <a:custGeom>
              <a:avLst/>
              <a:gdLst/>
              <a:ahLst/>
              <a:cxnLst/>
              <a:rect l="l" t="t" r="r" b="b"/>
              <a:pathLst>
                <a:path w="2295525" h="9525">
                  <a:moveTo>
                    <a:pt x="9525" y="0"/>
                  </a:moveTo>
                  <a:lnTo>
                    <a:pt x="0" y="0"/>
                  </a:lnTo>
                  <a:lnTo>
                    <a:pt x="0" y="9525"/>
                  </a:lnTo>
                  <a:lnTo>
                    <a:pt x="9525" y="9525"/>
                  </a:lnTo>
                  <a:lnTo>
                    <a:pt x="9525" y="0"/>
                  </a:lnTo>
                  <a:close/>
                </a:path>
                <a:path w="2295525" h="9525">
                  <a:moveTo>
                    <a:pt x="66675" y="0"/>
                  </a:moveTo>
                  <a:lnTo>
                    <a:pt x="57150" y="0"/>
                  </a:lnTo>
                  <a:lnTo>
                    <a:pt x="57150" y="9525"/>
                  </a:lnTo>
                  <a:lnTo>
                    <a:pt x="66675" y="9525"/>
                  </a:lnTo>
                  <a:lnTo>
                    <a:pt x="66675" y="0"/>
                  </a:lnTo>
                  <a:close/>
                </a:path>
                <a:path w="2295525" h="9525">
                  <a:moveTo>
                    <a:pt x="123825" y="0"/>
                  </a:moveTo>
                  <a:lnTo>
                    <a:pt x="114300" y="0"/>
                  </a:lnTo>
                  <a:lnTo>
                    <a:pt x="114300" y="9525"/>
                  </a:lnTo>
                  <a:lnTo>
                    <a:pt x="123825" y="9525"/>
                  </a:lnTo>
                  <a:lnTo>
                    <a:pt x="123825" y="0"/>
                  </a:lnTo>
                  <a:close/>
                </a:path>
                <a:path w="2295525" h="9525">
                  <a:moveTo>
                    <a:pt x="180975" y="0"/>
                  </a:moveTo>
                  <a:lnTo>
                    <a:pt x="171450" y="0"/>
                  </a:lnTo>
                  <a:lnTo>
                    <a:pt x="171450" y="9525"/>
                  </a:lnTo>
                  <a:lnTo>
                    <a:pt x="180975" y="9525"/>
                  </a:lnTo>
                  <a:lnTo>
                    <a:pt x="180975" y="0"/>
                  </a:lnTo>
                  <a:close/>
                </a:path>
                <a:path w="2295525" h="9525">
                  <a:moveTo>
                    <a:pt x="238125" y="0"/>
                  </a:moveTo>
                  <a:lnTo>
                    <a:pt x="228600" y="0"/>
                  </a:lnTo>
                  <a:lnTo>
                    <a:pt x="228600" y="9525"/>
                  </a:lnTo>
                  <a:lnTo>
                    <a:pt x="238125" y="9525"/>
                  </a:lnTo>
                  <a:lnTo>
                    <a:pt x="238125" y="0"/>
                  </a:lnTo>
                  <a:close/>
                </a:path>
                <a:path w="2295525" h="9525">
                  <a:moveTo>
                    <a:pt x="295275" y="0"/>
                  </a:moveTo>
                  <a:lnTo>
                    <a:pt x="285750" y="0"/>
                  </a:lnTo>
                  <a:lnTo>
                    <a:pt x="285750" y="9525"/>
                  </a:lnTo>
                  <a:lnTo>
                    <a:pt x="295275" y="9525"/>
                  </a:lnTo>
                  <a:lnTo>
                    <a:pt x="295275" y="0"/>
                  </a:lnTo>
                  <a:close/>
                </a:path>
                <a:path w="2295525" h="9525">
                  <a:moveTo>
                    <a:pt x="352425" y="0"/>
                  </a:moveTo>
                  <a:lnTo>
                    <a:pt x="342900" y="0"/>
                  </a:lnTo>
                  <a:lnTo>
                    <a:pt x="342900" y="9525"/>
                  </a:lnTo>
                  <a:lnTo>
                    <a:pt x="352425" y="9525"/>
                  </a:lnTo>
                  <a:lnTo>
                    <a:pt x="352425" y="0"/>
                  </a:lnTo>
                  <a:close/>
                </a:path>
                <a:path w="2295525" h="9525">
                  <a:moveTo>
                    <a:pt x="409575" y="0"/>
                  </a:moveTo>
                  <a:lnTo>
                    <a:pt x="400050" y="0"/>
                  </a:lnTo>
                  <a:lnTo>
                    <a:pt x="400050" y="9525"/>
                  </a:lnTo>
                  <a:lnTo>
                    <a:pt x="409575" y="9525"/>
                  </a:lnTo>
                  <a:lnTo>
                    <a:pt x="409575" y="0"/>
                  </a:lnTo>
                  <a:close/>
                </a:path>
                <a:path w="2295525" h="9525">
                  <a:moveTo>
                    <a:pt x="466725" y="0"/>
                  </a:moveTo>
                  <a:lnTo>
                    <a:pt x="457200" y="0"/>
                  </a:lnTo>
                  <a:lnTo>
                    <a:pt x="457200" y="9525"/>
                  </a:lnTo>
                  <a:lnTo>
                    <a:pt x="466725" y="9525"/>
                  </a:lnTo>
                  <a:lnTo>
                    <a:pt x="466725" y="0"/>
                  </a:lnTo>
                  <a:close/>
                </a:path>
                <a:path w="2295525" h="9525">
                  <a:moveTo>
                    <a:pt x="523875" y="0"/>
                  </a:moveTo>
                  <a:lnTo>
                    <a:pt x="514350" y="0"/>
                  </a:lnTo>
                  <a:lnTo>
                    <a:pt x="514350" y="9525"/>
                  </a:lnTo>
                  <a:lnTo>
                    <a:pt x="523875" y="9525"/>
                  </a:lnTo>
                  <a:lnTo>
                    <a:pt x="523875" y="0"/>
                  </a:lnTo>
                  <a:close/>
                </a:path>
                <a:path w="2295525" h="9525">
                  <a:moveTo>
                    <a:pt x="581025" y="0"/>
                  </a:moveTo>
                  <a:lnTo>
                    <a:pt x="571500" y="0"/>
                  </a:lnTo>
                  <a:lnTo>
                    <a:pt x="571500" y="9525"/>
                  </a:lnTo>
                  <a:lnTo>
                    <a:pt x="581025" y="9525"/>
                  </a:lnTo>
                  <a:lnTo>
                    <a:pt x="581025" y="0"/>
                  </a:lnTo>
                  <a:close/>
                </a:path>
                <a:path w="2295525" h="9525">
                  <a:moveTo>
                    <a:pt x="638175" y="0"/>
                  </a:moveTo>
                  <a:lnTo>
                    <a:pt x="628650" y="0"/>
                  </a:lnTo>
                  <a:lnTo>
                    <a:pt x="628650" y="9525"/>
                  </a:lnTo>
                  <a:lnTo>
                    <a:pt x="638175" y="9525"/>
                  </a:lnTo>
                  <a:lnTo>
                    <a:pt x="638175" y="0"/>
                  </a:lnTo>
                  <a:close/>
                </a:path>
                <a:path w="2295525" h="9525">
                  <a:moveTo>
                    <a:pt x="695325" y="0"/>
                  </a:moveTo>
                  <a:lnTo>
                    <a:pt x="685800" y="0"/>
                  </a:lnTo>
                  <a:lnTo>
                    <a:pt x="685800" y="9525"/>
                  </a:lnTo>
                  <a:lnTo>
                    <a:pt x="695325" y="9525"/>
                  </a:lnTo>
                  <a:lnTo>
                    <a:pt x="695325" y="0"/>
                  </a:lnTo>
                  <a:close/>
                </a:path>
                <a:path w="2295525" h="9525">
                  <a:moveTo>
                    <a:pt x="752475" y="0"/>
                  </a:moveTo>
                  <a:lnTo>
                    <a:pt x="742950" y="0"/>
                  </a:lnTo>
                  <a:lnTo>
                    <a:pt x="742950" y="9525"/>
                  </a:lnTo>
                  <a:lnTo>
                    <a:pt x="752475" y="9525"/>
                  </a:lnTo>
                  <a:lnTo>
                    <a:pt x="752475" y="0"/>
                  </a:lnTo>
                  <a:close/>
                </a:path>
                <a:path w="2295525" h="9525">
                  <a:moveTo>
                    <a:pt x="809625" y="0"/>
                  </a:moveTo>
                  <a:lnTo>
                    <a:pt x="800100" y="0"/>
                  </a:lnTo>
                  <a:lnTo>
                    <a:pt x="800100" y="9525"/>
                  </a:lnTo>
                  <a:lnTo>
                    <a:pt x="809625" y="9525"/>
                  </a:lnTo>
                  <a:lnTo>
                    <a:pt x="809625" y="0"/>
                  </a:lnTo>
                  <a:close/>
                </a:path>
                <a:path w="2295525" h="9525">
                  <a:moveTo>
                    <a:pt x="866775" y="0"/>
                  </a:moveTo>
                  <a:lnTo>
                    <a:pt x="857250" y="0"/>
                  </a:lnTo>
                  <a:lnTo>
                    <a:pt x="857250" y="9525"/>
                  </a:lnTo>
                  <a:lnTo>
                    <a:pt x="866775" y="9525"/>
                  </a:lnTo>
                  <a:lnTo>
                    <a:pt x="866775" y="0"/>
                  </a:lnTo>
                  <a:close/>
                </a:path>
                <a:path w="2295525" h="9525">
                  <a:moveTo>
                    <a:pt x="923925" y="0"/>
                  </a:moveTo>
                  <a:lnTo>
                    <a:pt x="914400" y="0"/>
                  </a:lnTo>
                  <a:lnTo>
                    <a:pt x="914400" y="9525"/>
                  </a:lnTo>
                  <a:lnTo>
                    <a:pt x="923925" y="9525"/>
                  </a:lnTo>
                  <a:lnTo>
                    <a:pt x="923925" y="0"/>
                  </a:lnTo>
                  <a:close/>
                </a:path>
                <a:path w="2295525" h="9525">
                  <a:moveTo>
                    <a:pt x="981075" y="0"/>
                  </a:moveTo>
                  <a:lnTo>
                    <a:pt x="971550" y="0"/>
                  </a:lnTo>
                  <a:lnTo>
                    <a:pt x="971550" y="9525"/>
                  </a:lnTo>
                  <a:lnTo>
                    <a:pt x="981075" y="9525"/>
                  </a:lnTo>
                  <a:lnTo>
                    <a:pt x="981075" y="0"/>
                  </a:lnTo>
                  <a:close/>
                </a:path>
                <a:path w="2295525" h="9525">
                  <a:moveTo>
                    <a:pt x="1038225" y="0"/>
                  </a:moveTo>
                  <a:lnTo>
                    <a:pt x="1028700" y="0"/>
                  </a:lnTo>
                  <a:lnTo>
                    <a:pt x="1028700" y="9525"/>
                  </a:lnTo>
                  <a:lnTo>
                    <a:pt x="1038225" y="9525"/>
                  </a:lnTo>
                  <a:lnTo>
                    <a:pt x="1038225" y="0"/>
                  </a:lnTo>
                  <a:close/>
                </a:path>
                <a:path w="2295525" h="9525">
                  <a:moveTo>
                    <a:pt x="1095375" y="0"/>
                  </a:moveTo>
                  <a:lnTo>
                    <a:pt x="1085850" y="0"/>
                  </a:lnTo>
                  <a:lnTo>
                    <a:pt x="1085850" y="9525"/>
                  </a:lnTo>
                  <a:lnTo>
                    <a:pt x="1095375" y="9525"/>
                  </a:lnTo>
                  <a:lnTo>
                    <a:pt x="1095375" y="0"/>
                  </a:lnTo>
                  <a:close/>
                </a:path>
                <a:path w="2295525" h="9525">
                  <a:moveTo>
                    <a:pt x="1152525" y="0"/>
                  </a:moveTo>
                  <a:lnTo>
                    <a:pt x="1143000" y="0"/>
                  </a:lnTo>
                  <a:lnTo>
                    <a:pt x="1143000" y="9525"/>
                  </a:lnTo>
                  <a:lnTo>
                    <a:pt x="1152525" y="9525"/>
                  </a:lnTo>
                  <a:lnTo>
                    <a:pt x="1152525" y="0"/>
                  </a:lnTo>
                  <a:close/>
                </a:path>
                <a:path w="2295525" h="9525">
                  <a:moveTo>
                    <a:pt x="1209675" y="0"/>
                  </a:moveTo>
                  <a:lnTo>
                    <a:pt x="1200150" y="0"/>
                  </a:lnTo>
                  <a:lnTo>
                    <a:pt x="1200150" y="9525"/>
                  </a:lnTo>
                  <a:lnTo>
                    <a:pt x="1209675" y="9525"/>
                  </a:lnTo>
                  <a:lnTo>
                    <a:pt x="1209675" y="0"/>
                  </a:lnTo>
                  <a:close/>
                </a:path>
                <a:path w="2295525" h="9525">
                  <a:moveTo>
                    <a:pt x="1266825" y="0"/>
                  </a:moveTo>
                  <a:lnTo>
                    <a:pt x="1257300" y="0"/>
                  </a:lnTo>
                  <a:lnTo>
                    <a:pt x="1257300" y="9525"/>
                  </a:lnTo>
                  <a:lnTo>
                    <a:pt x="1266825" y="9525"/>
                  </a:lnTo>
                  <a:lnTo>
                    <a:pt x="1266825" y="0"/>
                  </a:lnTo>
                  <a:close/>
                </a:path>
                <a:path w="2295525" h="9525">
                  <a:moveTo>
                    <a:pt x="1323975" y="0"/>
                  </a:moveTo>
                  <a:lnTo>
                    <a:pt x="1314450" y="0"/>
                  </a:lnTo>
                  <a:lnTo>
                    <a:pt x="1314450" y="9525"/>
                  </a:lnTo>
                  <a:lnTo>
                    <a:pt x="1323975" y="9525"/>
                  </a:lnTo>
                  <a:lnTo>
                    <a:pt x="1323975" y="0"/>
                  </a:lnTo>
                  <a:close/>
                </a:path>
                <a:path w="2295525" h="9525">
                  <a:moveTo>
                    <a:pt x="1381125" y="0"/>
                  </a:moveTo>
                  <a:lnTo>
                    <a:pt x="1371600" y="0"/>
                  </a:lnTo>
                  <a:lnTo>
                    <a:pt x="1371600" y="9525"/>
                  </a:lnTo>
                  <a:lnTo>
                    <a:pt x="1381125" y="9525"/>
                  </a:lnTo>
                  <a:lnTo>
                    <a:pt x="1381125" y="0"/>
                  </a:lnTo>
                  <a:close/>
                </a:path>
                <a:path w="2295525" h="9525">
                  <a:moveTo>
                    <a:pt x="1438275" y="0"/>
                  </a:moveTo>
                  <a:lnTo>
                    <a:pt x="1428750" y="0"/>
                  </a:lnTo>
                  <a:lnTo>
                    <a:pt x="1428750" y="9525"/>
                  </a:lnTo>
                  <a:lnTo>
                    <a:pt x="1438275" y="9525"/>
                  </a:lnTo>
                  <a:lnTo>
                    <a:pt x="1438275" y="0"/>
                  </a:lnTo>
                  <a:close/>
                </a:path>
                <a:path w="2295525" h="9525">
                  <a:moveTo>
                    <a:pt x="1495425" y="0"/>
                  </a:moveTo>
                  <a:lnTo>
                    <a:pt x="1485900" y="0"/>
                  </a:lnTo>
                  <a:lnTo>
                    <a:pt x="1485900" y="9525"/>
                  </a:lnTo>
                  <a:lnTo>
                    <a:pt x="1495425" y="9525"/>
                  </a:lnTo>
                  <a:lnTo>
                    <a:pt x="1495425" y="0"/>
                  </a:lnTo>
                  <a:close/>
                </a:path>
                <a:path w="2295525" h="9525">
                  <a:moveTo>
                    <a:pt x="1552575" y="0"/>
                  </a:moveTo>
                  <a:lnTo>
                    <a:pt x="1543050" y="0"/>
                  </a:lnTo>
                  <a:lnTo>
                    <a:pt x="1543050" y="9525"/>
                  </a:lnTo>
                  <a:lnTo>
                    <a:pt x="1552575" y="9525"/>
                  </a:lnTo>
                  <a:lnTo>
                    <a:pt x="1552575" y="0"/>
                  </a:lnTo>
                  <a:close/>
                </a:path>
                <a:path w="2295525" h="9525">
                  <a:moveTo>
                    <a:pt x="1609725" y="0"/>
                  </a:moveTo>
                  <a:lnTo>
                    <a:pt x="1600200" y="0"/>
                  </a:lnTo>
                  <a:lnTo>
                    <a:pt x="1600200" y="9525"/>
                  </a:lnTo>
                  <a:lnTo>
                    <a:pt x="1609725" y="9525"/>
                  </a:lnTo>
                  <a:lnTo>
                    <a:pt x="1609725" y="0"/>
                  </a:lnTo>
                  <a:close/>
                </a:path>
                <a:path w="2295525" h="9525">
                  <a:moveTo>
                    <a:pt x="1666875" y="0"/>
                  </a:moveTo>
                  <a:lnTo>
                    <a:pt x="1657350" y="0"/>
                  </a:lnTo>
                  <a:lnTo>
                    <a:pt x="1657350" y="9525"/>
                  </a:lnTo>
                  <a:lnTo>
                    <a:pt x="1666875" y="9525"/>
                  </a:lnTo>
                  <a:lnTo>
                    <a:pt x="1666875" y="0"/>
                  </a:lnTo>
                  <a:close/>
                </a:path>
                <a:path w="2295525" h="9525">
                  <a:moveTo>
                    <a:pt x="1724025" y="0"/>
                  </a:moveTo>
                  <a:lnTo>
                    <a:pt x="1714500" y="0"/>
                  </a:lnTo>
                  <a:lnTo>
                    <a:pt x="1714500" y="9525"/>
                  </a:lnTo>
                  <a:lnTo>
                    <a:pt x="1724025" y="9525"/>
                  </a:lnTo>
                  <a:lnTo>
                    <a:pt x="1724025" y="0"/>
                  </a:lnTo>
                  <a:close/>
                </a:path>
                <a:path w="2295525" h="9525">
                  <a:moveTo>
                    <a:pt x="1781175" y="0"/>
                  </a:moveTo>
                  <a:lnTo>
                    <a:pt x="1771650" y="0"/>
                  </a:lnTo>
                  <a:lnTo>
                    <a:pt x="1771650" y="9525"/>
                  </a:lnTo>
                  <a:lnTo>
                    <a:pt x="1781175" y="9525"/>
                  </a:lnTo>
                  <a:lnTo>
                    <a:pt x="1781175" y="0"/>
                  </a:lnTo>
                  <a:close/>
                </a:path>
                <a:path w="2295525" h="9525">
                  <a:moveTo>
                    <a:pt x="1838325" y="0"/>
                  </a:moveTo>
                  <a:lnTo>
                    <a:pt x="1828800" y="0"/>
                  </a:lnTo>
                  <a:lnTo>
                    <a:pt x="1828800" y="9525"/>
                  </a:lnTo>
                  <a:lnTo>
                    <a:pt x="1838325" y="9525"/>
                  </a:lnTo>
                  <a:lnTo>
                    <a:pt x="1838325" y="0"/>
                  </a:lnTo>
                  <a:close/>
                </a:path>
                <a:path w="2295525" h="9525">
                  <a:moveTo>
                    <a:pt x="1895475" y="0"/>
                  </a:moveTo>
                  <a:lnTo>
                    <a:pt x="1885950" y="0"/>
                  </a:lnTo>
                  <a:lnTo>
                    <a:pt x="1885950" y="9525"/>
                  </a:lnTo>
                  <a:lnTo>
                    <a:pt x="1895475" y="9525"/>
                  </a:lnTo>
                  <a:lnTo>
                    <a:pt x="1895475" y="0"/>
                  </a:lnTo>
                  <a:close/>
                </a:path>
                <a:path w="2295525" h="9525">
                  <a:moveTo>
                    <a:pt x="1952625" y="0"/>
                  </a:moveTo>
                  <a:lnTo>
                    <a:pt x="1943100" y="0"/>
                  </a:lnTo>
                  <a:lnTo>
                    <a:pt x="1943100" y="9525"/>
                  </a:lnTo>
                  <a:lnTo>
                    <a:pt x="1952625" y="9525"/>
                  </a:lnTo>
                  <a:lnTo>
                    <a:pt x="1952625" y="0"/>
                  </a:lnTo>
                  <a:close/>
                </a:path>
                <a:path w="2295525" h="9525">
                  <a:moveTo>
                    <a:pt x="2009775" y="0"/>
                  </a:moveTo>
                  <a:lnTo>
                    <a:pt x="2000250" y="0"/>
                  </a:lnTo>
                  <a:lnTo>
                    <a:pt x="2000250" y="9525"/>
                  </a:lnTo>
                  <a:lnTo>
                    <a:pt x="2009775" y="9525"/>
                  </a:lnTo>
                  <a:lnTo>
                    <a:pt x="2009775" y="0"/>
                  </a:lnTo>
                  <a:close/>
                </a:path>
                <a:path w="2295525" h="9525">
                  <a:moveTo>
                    <a:pt x="2066925" y="0"/>
                  </a:moveTo>
                  <a:lnTo>
                    <a:pt x="2057400" y="0"/>
                  </a:lnTo>
                  <a:lnTo>
                    <a:pt x="2057400" y="9525"/>
                  </a:lnTo>
                  <a:lnTo>
                    <a:pt x="2066925" y="9525"/>
                  </a:lnTo>
                  <a:lnTo>
                    <a:pt x="2066925" y="0"/>
                  </a:lnTo>
                  <a:close/>
                </a:path>
                <a:path w="2295525" h="9525">
                  <a:moveTo>
                    <a:pt x="2124075" y="0"/>
                  </a:moveTo>
                  <a:lnTo>
                    <a:pt x="2114550" y="0"/>
                  </a:lnTo>
                  <a:lnTo>
                    <a:pt x="2114550" y="9525"/>
                  </a:lnTo>
                  <a:lnTo>
                    <a:pt x="2124075" y="9525"/>
                  </a:lnTo>
                  <a:lnTo>
                    <a:pt x="2124075" y="0"/>
                  </a:lnTo>
                  <a:close/>
                </a:path>
                <a:path w="2295525" h="9525">
                  <a:moveTo>
                    <a:pt x="2181225" y="0"/>
                  </a:moveTo>
                  <a:lnTo>
                    <a:pt x="2171700" y="0"/>
                  </a:lnTo>
                  <a:lnTo>
                    <a:pt x="2171700" y="9525"/>
                  </a:lnTo>
                  <a:lnTo>
                    <a:pt x="2181225" y="9525"/>
                  </a:lnTo>
                  <a:lnTo>
                    <a:pt x="2181225" y="0"/>
                  </a:lnTo>
                  <a:close/>
                </a:path>
                <a:path w="2295525" h="9525">
                  <a:moveTo>
                    <a:pt x="2238375" y="0"/>
                  </a:moveTo>
                  <a:lnTo>
                    <a:pt x="2228850" y="0"/>
                  </a:lnTo>
                  <a:lnTo>
                    <a:pt x="2228850" y="9525"/>
                  </a:lnTo>
                  <a:lnTo>
                    <a:pt x="2238375" y="9525"/>
                  </a:lnTo>
                  <a:lnTo>
                    <a:pt x="2238375" y="0"/>
                  </a:lnTo>
                  <a:close/>
                </a:path>
                <a:path w="2295525" h="9525">
                  <a:moveTo>
                    <a:pt x="2295525" y="0"/>
                  </a:moveTo>
                  <a:lnTo>
                    <a:pt x="2286000" y="0"/>
                  </a:lnTo>
                  <a:lnTo>
                    <a:pt x="2286000" y="9525"/>
                  </a:lnTo>
                  <a:lnTo>
                    <a:pt x="2295525" y="9525"/>
                  </a:lnTo>
                  <a:lnTo>
                    <a:pt x="2295525" y="0"/>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4" name="object 244"/>
            <p:cNvSpPr/>
            <p:nvPr/>
          </p:nvSpPr>
          <p:spPr>
            <a:xfrm>
              <a:off x="1589361" y="884719"/>
              <a:ext cx="9985375" cy="5418455"/>
            </a:xfrm>
            <a:custGeom>
              <a:avLst/>
              <a:gdLst/>
              <a:ahLst/>
              <a:cxnLst/>
              <a:rect l="l" t="t" r="r" b="b"/>
              <a:pathLst>
                <a:path w="9985375" h="5418455">
                  <a:moveTo>
                    <a:pt x="0" y="0"/>
                  </a:moveTo>
                  <a:lnTo>
                    <a:pt x="1996965" y="983854"/>
                  </a:lnTo>
                  <a:lnTo>
                    <a:pt x="3993931" y="2182598"/>
                  </a:lnTo>
                  <a:lnTo>
                    <a:pt x="5990896" y="3387645"/>
                  </a:lnTo>
                  <a:lnTo>
                    <a:pt x="7987862" y="4536715"/>
                  </a:lnTo>
                  <a:lnTo>
                    <a:pt x="9984827" y="5418389"/>
                  </a:lnTo>
                </a:path>
              </a:pathLst>
            </a:custGeom>
            <a:ln w="28575">
              <a:solidFill>
                <a:srgbClr val="118CFF"/>
              </a:solidFill>
            </a:ln>
          </p:spPr>
          <p:txBody>
            <a:bodyPr wrap="square" lIns="0" tIns="0" rIns="0" bIns="0" rtlCol="0"/>
            <a:lstStyle/>
            <a:p>
              <a:pPr defTabSz="857250"/>
              <a:endParaRPr sz="1688">
                <a:solidFill>
                  <a:prstClr val="black"/>
                </a:solidFill>
                <a:latin typeface="Calibri"/>
              </a:endParaRPr>
            </a:p>
          </p:txBody>
        </p:sp>
      </p:grpSp>
      <p:sp>
        <p:nvSpPr>
          <p:cNvPr id="245" name="object 245"/>
          <p:cNvSpPr txBox="1"/>
          <p:nvPr/>
        </p:nvSpPr>
        <p:spPr>
          <a:xfrm>
            <a:off x="691121" y="474175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20</a:t>
            </a:r>
            <a:endParaRPr sz="844">
              <a:solidFill>
                <a:prstClr val="black"/>
              </a:solidFill>
              <a:latin typeface="Segoe UI"/>
              <a:cs typeface="Segoe UI"/>
            </a:endParaRPr>
          </a:p>
        </p:txBody>
      </p:sp>
      <p:sp>
        <p:nvSpPr>
          <p:cNvPr id="246" name="object 246"/>
          <p:cNvSpPr/>
          <p:nvPr/>
        </p:nvSpPr>
        <p:spPr>
          <a:xfrm>
            <a:off x="907852"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7" name="object 247"/>
          <p:cNvSpPr/>
          <p:nvPr/>
        </p:nvSpPr>
        <p:spPr>
          <a:xfrm>
            <a:off x="961430"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8" name="object 248"/>
          <p:cNvSpPr/>
          <p:nvPr/>
        </p:nvSpPr>
        <p:spPr>
          <a:xfrm>
            <a:off x="1015008"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49" name="object 249"/>
          <p:cNvSpPr/>
          <p:nvPr/>
        </p:nvSpPr>
        <p:spPr>
          <a:xfrm>
            <a:off x="1068586"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0" name="object 250"/>
          <p:cNvSpPr/>
          <p:nvPr/>
        </p:nvSpPr>
        <p:spPr>
          <a:xfrm>
            <a:off x="1122164"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1" name="object 251"/>
          <p:cNvSpPr/>
          <p:nvPr/>
        </p:nvSpPr>
        <p:spPr>
          <a:xfrm>
            <a:off x="117574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2" name="object 252"/>
          <p:cNvSpPr/>
          <p:nvPr/>
        </p:nvSpPr>
        <p:spPr>
          <a:xfrm>
            <a:off x="1229321"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3" name="object 253"/>
          <p:cNvSpPr/>
          <p:nvPr/>
        </p:nvSpPr>
        <p:spPr>
          <a:xfrm>
            <a:off x="1282899"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4" name="object 254"/>
          <p:cNvSpPr/>
          <p:nvPr/>
        </p:nvSpPr>
        <p:spPr>
          <a:xfrm>
            <a:off x="1336477"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5" name="object 255"/>
          <p:cNvSpPr/>
          <p:nvPr/>
        </p:nvSpPr>
        <p:spPr>
          <a:xfrm>
            <a:off x="1390055"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6" name="object 256"/>
          <p:cNvSpPr/>
          <p:nvPr/>
        </p:nvSpPr>
        <p:spPr>
          <a:xfrm>
            <a:off x="144363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7" name="object 257"/>
          <p:cNvSpPr/>
          <p:nvPr/>
        </p:nvSpPr>
        <p:spPr>
          <a:xfrm>
            <a:off x="1497211"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8" name="object 258"/>
          <p:cNvSpPr/>
          <p:nvPr/>
        </p:nvSpPr>
        <p:spPr>
          <a:xfrm>
            <a:off x="1550789"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59" name="object 259"/>
          <p:cNvSpPr/>
          <p:nvPr/>
        </p:nvSpPr>
        <p:spPr>
          <a:xfrm>
            <a:off x="11087696"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0" name="object 260"/>
          <p:cNvSpPr/>
          <p:nvPr/>
        </p:nvSpPr>
        <p:spPr>
          <a:xfrm>
            <a:off x="11141274"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1" name="object 261"/>
          <p:cNvSpPr/>
          <p:nvPr/>
        </p:nvSpPr>
        <p:spPr>
          <a:xfrm>
            <a:off x="11194852"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2" name="object 262"/>
          <p:cNvSpPr/>
          <p:nvPr/>
        </p:nvSpPr>
        <p:spPr>
          <a:xfrm>
            <a:off x="11248430"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3" name="object 263"/>
          <p:cNvSpPr/>
          <p:nvPr/>
        </p:nvSpPr>
        <p:spPr>
          <a:xfrm>
            <a:off x="11302008"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4" name="object 264"/>
          <p:cNvSpPr/>
          <p:nvPr/>
        </p:nvSpPr>
        <p:spPr>
          <a:xfrm>
            <a:off x="11355586"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5" name="object 265"/>
          <p:cNvSpPr/>
          <p:nvPr/>
        </p:nvSpPr>
        <p:spPr>
          <a:xfrm>
            <a:off x="11409164"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6" name="object 266"/>
          <p:cNvSpPr/>
          <p:nvPr/>
        </p:nvSpPr>
        <p:spPr>
          <a:xfrm>
            <a:off x="1146274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7" name="object 267"/>
          <p:cNvSpPr/>
          <p:nvPr/>
        </p:nvSpPr>
        <p:spPr>
          <a:xfrm>
            <a:off x="11516321"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8" name="object 268"/>
          <p:cNvSpPr/>
          <p:nvPr/>
        </p:nvSpPr>
        <p:spPr>
          <a:xfrm>
            <a:off x="11569899"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69" name="object 269"/>
          <p:cNvSpPr/>
          <p:nvPr/>
        </p:nvSpPr>
        <p:spPr>
          <a:xfrm>
            <a:off x="11623477"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0" name="object 270"/>
          <p:cNvSpPr/>
          <p:nvPr/>
        </p:nvSpPr>
        <p:spPr>
          <a:xfrm>
            <a:off x="11677055"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1" name="object 271"/>
          <p:cNvSpPr/>
          <p:nvPr/>
        </p:nvSpPr>
        <p:spPr>
          <a:xfrm>
            <a:off x="11730633" y="338435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2" name="object 272"/>
          <p:cNvSpPr txBox="1"/>
          <p:nvPr/>
        </p:nvSpPr>
        <p:spPr>
          <a:xfrm>
            <a:off x="691121" y="330407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40</a:t>
            </a:r>
            <a:endParaRPr sz="844">
              <a:solidFill>
                <a:prstClr val="black"/>
              </a:solidFill>
              <a:latin typeface="Segoe UI"/>
              <a:cs typeface="Segoe UI"/>
            </a:endParaRPr>
          </a:p>
        </p:txBody>
      </p:sp>
      <p:sp>
        <p:nvSpPr>
          <p:cNvPr id="273" name="object 273"/>
          <p:cNvSpPr/>
          <p:nvPr/>
        </p:nvSpPr>
        <p:spPr>
          <a:xfrm>
            <a:off x="907852"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4" name="object 274"/>
          <p:cNvSpPr/>
          <p:nvPr/>
        </p:nvSpPr>
        <p:spPr>
          <a:xfrm>
            <a:off x="961430"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5" name="object 275"/>
          <p:cNvSpPr/>
          <p:nvPr/>
        </p:nvSpPr>
        <p:spPr>
          <a:xfrm>
            <a:off x="1015008"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6" name="object 276"/>
          <p:cNvSpPr/>
          <p:nvPr/>
        </p:nvSpPr>
        <p:spPr>
          <a:xfrm>
            <a:off x="1068586"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7" name="object 277"/>
          <p:cNvSpPr/>
          <p:nvPr/>
        </p:nvSpPr>
        <p:spPr>
          <a:xfrm>
            <a:off x="1122164"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8" name="object 278"/>
          <p:cNvSpPr/>
          <p:nvPr/>
        </p:nvSpPr>
        <p:spPr>
          <a:xfrm>
            <a:off x="117574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79" name="object 279"/>
          <p:cNvSpPr/>
          <p:nvPr/>
        </p:nvSpPr>
        <p:spPr>
          <a:xfrm>
            <a:off x="1229321"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0" name="object 280"/>
          <p:cNvSpPr/>
          <p:nvPr/>
        </p:nvSpPr>
        <p:spPr>
          <a:xfrm>
            <a:off x="1282899"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1" name="object 281"/>
          <p:cNvSpPr/>
          <p:nvPr/>
        </p:nvSpPr>
        <p:spPr>
          <a:xfrm>
            <a:off x="1336477"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2" name="object 282"/>
          <p:cNvSpPr/>
          <p:nvPr/>
        </p:nvSpPr>
        <p:spPr>
          <a:xfrm>
            <a:off x="1390055"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3" name="object 283"/>
          <p:cNvSpPr/>
          <p:nvPr/>
        </p:nvSpPr>
        <p:spPr>
          <a:xfrm>
            <a:off x="144363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4" name="object 284"/>
          <p:cNvSpPr/>
          <p:nvPr/>
        </p:nvSpPr>
        <p:spPr>
          <a:xfrm>
            <a:off x="1497211"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5" name="object 285"/>
          <p:cNvSpPr/>
          <p:nvPr/>
        </p:nvSpPr>
        <p:spPr>
          <a:xfrm>
            <a:off x="1550789"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6" name="object 286"/>
          <p:cNvSpPr/>
          <p:nvPr/>
        </p:nvSpPr>
        <p:spPr>
          <a:xfrm>
            <a:off x="11087696"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7" name="object 287"/>
          <p:cNvSpPr/>
          <p:nvPr/>
        </p:nvSpPr>
        <p:spPr>
          <a:xfrm>
            <a:off x="11141274"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8" name="object 288"/>
          <p:cNvSpPr/>
          <p:nvPr/>
        </p:nvSpPr>
        <p:spPr>
          <a:xfrm>
            <a:off x="11194852"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89" name="object 289"/>
          <p:cNvSpPr/>
          <p:nvPr/>
        </p:nvSpPr>
        <p:spPr>
          <a:xfrm>
            <a:off x="11248430"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0" name="object 290"/>
          <p:cNvSpPr/>
          <p:nvPr/>
        </p:nvSpPr>
        <p:spPr>
          <a:xfrm>
            <a:off x="11302008"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1" name="object 291"/>
          <p:cNvSpPr/>
          <p:nvPr/>
        </p:nvSpPr>
        <p:spPr>
          <a:xfrm>
            <a:off x="11355586"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2" name="object 292"/>
          <p:cNvSpPr/>
          <p:nvPr/>
        </p:nvSpPr>
        <p:spPr>
          <a:xfrm>
            <a:off x="11409164"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3" name="object 293"/>
          <p:cNvSpPr/>
          <p:nvPr/>
        </p:nvSpPr>
        <p:spPr>
          <a:xfrm>
            <a:off x="1146274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4" name="object 294"/>
          <p:cNvSpPr/>
          <p:nvPr/>
        </p:nvSpPr>
        <p:spPr>
          <a:xfrm>
            <a:off x="11516321"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5" name="object 295"/>
          <p:cNvSpPr/>
          <p:nvPr/>
        </p:nvSpPr>
        <p:spPr>
          <a:xfrm>
            <a:off x="11569899"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6" name="object 296"/>
          <p:cNvSpPr/>
          <p:nvPr/>
        </p:nvSpPr>
        <p:spPr>
          <a:xfrm>
            <a:off x="11623477"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7" name="object 297"/>
          <p:cNvSpPr/>
          <p:nvPr/>
        </p:nvSpPr>
        <p:spPr>
          <a:xfrm>
            <a:off x="11677055"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8" name="object 298"/>
          <p:cNvSpPr/>
          <p:nvPr/>
        </p:nvSpPr>
        <p:spPr>
          <a:xfrm>
            <a:off x="11730633" y="1946672"/>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299" name="object 299"/>
          <p:cNvSpPr txBox="1"/>
          <p:nvPr/>
        </p:nvSpPr>
        <p:spPr>
          <a:xfrm>
            <a:off x="691121" y="186639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60</a:t>
            </a:r>
            <a:endParaRPr sz="844">
              <a:solidFill>
                <a:prstClr val="black"/>
              </a:solidFill>
              <a:latin typeface="Segoe UI"/>
              <a:cs typeface="Segoe UI"/>
            </a:endParaRPr>
          </a:p>
        </p:txBody>
      </p:sp>
      <p:sp>
        <p:nvSpPr>
          <p:cNvPr id="300" name="object 300"/>
          <p:cNvSpPr/>
          <p:nvPr/>
        </p:nvSpPr>
        <p:spPr>
          <a:xfrm>
            <a:off x="907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1" name="object 301"/>
          <p:cNvSpPr/>
          <p:nvPr/>
        </p:nvSpPr>
        <p:spPr>
          <a:xfrm>
            <a:off x="961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2" name="object 302"/>
          <p:cNvSpPr/>
          <p:nvPr/>
        </p:nvSpPr>
        <p:spPr>
          <a:xfrm>
            <a:off x="1015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3" name="object 303"/>
          <p:cNvSpPr/>
          <p:nvPr/>
        </p:nvSpPr>
        <p:spPr>
          <a:xfrm>
            <a:off x="1068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4" name="object 304"/>
          <p:cNvSpPr/>
          <p:nvPr/>
        </p:nvSpPr>
        <p:spPr>
          <a:xfrm>
            <a:off x="1122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5" name="object 305"/>
          <p:cNvSpPr/>
          <p:nvPr/>
        </p:nvSpPr>
        <p:spPr>
          <a:xfrm>
            <a:off x="1175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6" name="object 306"/>
          <p:cNvSpPr/>
          <p:nvPr/>
        </p:nvSpPr>
        <p:spPr>
          <a:xfrm>
            <a:off x="1229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7" name="object 307"/>
          <p:cNvSpPr/>
          <p:nvPr/>
        </p:nvSpPr>
        <p:spPr>
          <a:xfrm>
            <a:off x="1282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8" name="object 308"/>
          <p:cNvSpPr/>
          <p:nvPr/>
        </p:nvSpPr>
        <p:spPr>
          <a:xfrm>
            <a:off x="1336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09" name="object 309"/>
          <p:cNvSpPr/>
          <p:nvPr/>
        </p:nvSpPr>
        <p:spPr>
          <a:xfrm>
            <a:off x="1390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0" name="object 310"/>
          <p:cNvSpPr/>
          <p:nvPr/>
        </p:nvSpPr>
        <p:spPr>
          <a:xfrm>
            <a:off x="1443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1" name="object 311"/>
          <p:cNvSpPr/>
          <p:nvPr/>
        </p:nvSpPr>
        <p:spPr>
          <a:xfrm>
            <a:off x="14972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2" name="object 312"/>
          <p:cNvSpPr/>
          <p:nvPr/>
        </p:nvSpPr>
        <p:spPr>
          <a:xfrm>
            <a:off x="15507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3" name="object 313"/>
          <p:cNvSpPr/>
          <p:nvPr/>
        </p:nvSpPr>
        <p:spPr>
          <a:xfrm>
            <a:off x="16043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4" name="object 314"/>
          <p:cNvSpPr/>
          <p:nvPr/>
        </p:nvSpPr>
        <p:spPr>
          <a:xfrm>
            <a:off x="16579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5" name="object 315"/>
          <p:cNvSpPr/>
          <p:nvPr/>
        </p:nvSpPr>
        <p:spPr>
          <a:xfrm>
            <a:off x="17115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6" name="object 316"/>
          <p:cNvSpPr/>
          <p:nvPr/>
        </p:nvSpPr>
        <p:spPr>
          <a:xfrm>
            <a:off x="17651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7" name="object 317"/>
          <p:cNvSpPr/>
          <p:nvPr/>
        </p:nvSpPr>
        <p:spPr>
          <a:xfrm>
            <a:off x="18186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8" name="object 318"/>
          <p:cNvSpPr/>
          <p:nvPr/>
        </p:nvSpPr>
        <p:spPr>
          <a:xfrm>
            <a:off x="18722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19" name="object 319"/>
          <p:cNvSpPr/>
          <p:nvPr/>
        </p:nvSpPr>
        <p:spPr>
          <a:xfrm>
            <a:off x="19258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0" name="object 320"/>
          <p:cNvSpPr/>
          <p:nvPr/>
        </p:nvSpPr>
        <p:spPr>
          <a:xfrm>
            <a:off x="19794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1" name="object 321"/>
          <p:cNvSpPr/>
          <p:nvPr/>
        </p:nvSpPr>
        <p:spPr>
          <a:xfrm>
            <a:off x="20329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2" name="object 322"/>
          <p:cNvSpPr/>
          <p:nvPr/>
        </p:nvSpPr>
        <p:spPr>
          <a:xfrm>
            <a:off x="20865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3" name="object 323"/>
          <p:cNvSpPr/>
          <p:nvPr/>
        </p:nvSpPr>
        <p:spPr>
          <a:xfrm>
            <a:off x="21401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4" name="object 324"/>
          <p:cNvSpPr/>
          <p:nvPr/>
        </p:nvSpPr>
        <p:spPr>
          <a:xfrm>
            <a:off x="21937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5" name="object 325"/>
          <p:cNvSpPr/>
          <p:nvPr/>
        </p:nvSpPr>
        <p:spPr>
          <a:xfrm>
            <a:off x="22473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6" name="object 326"/>
          <p:cNvSpPr/>
          <p:nvPr/>
        </p:nvSpPr>
        <p:spPr>
          <a:xfrm>
            <a:off x="23008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7" name="object 327"/>
          <p:cNvSpPr/>
          <p:nvPr/>
        </p:nvSpPr>
        <p:spPr>
          <a:xfrm>
            <a:off x="23544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8" name="object 328"/>
          <p:cNvSpPr/>
          <p:nvPr/>
        </p:nvSpPr>
        <p:spPr>
          <a:xfrm>
            <a:off x="24080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29" name="object 329"/>
          <p:cNvSpPr/>
          <p:nvPr/>
        </p:nvSpPr>
        <p:spPr>
          <a:xfrm>
            <a:off x="24616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0" name="object 330"/>
          <p:cNvSpPr/>
          <p:nvPr/>
        </p:nvSpPr>
        <p:spPr>
          <a:xfrm>
            <a:off x="25151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1" name="object 331"/>
          <p:cNvSpPr/>
          <p:nvPr/>
        </p:nvSpPr>
        <p:spPr>
          <a:xfrm>
            <a:off x="25687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2" name="object 332"/>
          <p:cNvSpPr/>
          <p:nvPr/>
        </p:nvSpPr>
        <p:spPr>
          <a:xfrm>
            <a:off x="26223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3" name="object 333"/>
          <p:cNvSpPr/>
          <p:nvPr/>
        </p:nvSpPr>
        <p:spPr>
          <a:xfrm>
            <a:off x="26759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4" name="object 334"/>
          <p:cNvSpPr/>
          <p:nvPr/>
        </p:nvSpPr>
        <p:spPr>
          <a:xfrm>
            <a:off x="27295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5" name="object 335"/>
          <p:cNvSpPr/>
          <p:nvPr/>
        </p:nvSpPr>
        <p:spPr>
          <a:xfrm>
            <a:off x="27830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6" name="object 336"/>
          <p:cNvSpPr/>
          <p:nvPr/>
        </p:nvSpPr>
        <p:spPr>
          <a:xfrm>
            <a:off x="28366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7" name="object 337"/>
          <p:cNvSpPr/>
          <p:nvPr/>
        </p:nvSpPr>
        <p:spPr>
          <a:xfrm>
            <a:off x="28902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8" name="object 338"/>
          <p:cNvSpPr/>
          <p:nvPr/>
        </p:nvSpPr>
        <p:spPr>
          <a:xfrm>
            <a:off x="29438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39" name="object 339"/>
          <p:cNvSpPr/>
          <p:nvPr/>
        </p:nvSpPr>
        <p:spPr>
          <a:xfrm>
            <a:off x="29973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0" name="object 340"/>
          <p:cNvSpPr/>
          <p:nvPr/>
        </p:nvSpPr>
        <p:spPr>
          <a:xfrm>
            <a:off x="30509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1" name="object 341"/>
          <p:cNvSpPr/>
          <p:nvPr/>
        </p:nvSpPr>
        <p:spPr>
          <a:xfrm>
            <a:off x="31045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2" name="object 342"/>
          <p:cNvSpPr/>
          <p:nvPr/>
        </p:nvSpPr>
        <p:spPr>
          <a:xfrm>
            <a:off x="31581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3" name="object 343"/>
          <p:cNvSpPr/>
          <p:nvPr/>
        </p:nvSpPr>
        <p:spPr>
          <a:xfrm>
            <a:off x="32117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4" name="object 344"/>
          <p:cNvSpPr/>
          <p:nvPr/>
        </p:nvSpPr>
        <p:spPr>
          <a:xfrm>
            <a:off x="32652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5" name="object 345"/>
          <p:cNvSpPr/>
          <p:nvPr/>
        </p:nvSpPr>
        <p:spPr>
          <a:xfrm>
            <a:off x="33188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6" name="object 346"/>
          <p:cNvSpPr/>
          <p:nvPr/>
        </p:nvSpPr>
        <p:spPr>
          <a:xfrm>
            <a:off x="33724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7" name="object 347"/>
          <p:cNvSpPr/>
          <p:nvPr/>
        </p:nvSpPr>
        <p:spPr>
          <a:xfrm>
            <a:off x="34260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8" name="object 348"/>
          <p:cNvSpPr/>
          <p:nvPr/>
        </p:nvSpPr>
        <p:spPr>
          <a:xfrm>
            <a:off x="34796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49" name="object 349"/>
          <p:cNvSpPr/>
          <p:nvPr/>
        </p:nvSpPr>
        <p:spPr>
          <a:xfrm>
            <a:off x="35331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0" name="object 350"/>
          <p:cNvSpPr/>
          <p:nvPr/>
        </p:nvSpPr>
        <p:spPr>
          <a:xfrm>
            <a:off x="35867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1" name="object 351"/>
          <p:cNvSpPr/>
          <p:nvPr/>
        </p:nvSpPr>
        <p:spPr>
          <a:xfrm>
            <a:off x="36403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2" name="object 352"/>
          <p:cNvSpPr/>
          <p:nvPr/>
        </p:nvSpPr>
        <p:spPr>
          <a:xfrm>
            <a:off x="36939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3" name="object 353"/>
          <p:cNvSpPr/>
          <p:nvPr/>
        </p:nvSpPr>
        <p:spPr>
          <a:xfrm>
            <a:off x="37474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4" name="object 354"/>
          <p:cNvSpPr/>
          <p:nvPr/>
        </p:nvSpPr>
        <p:spPr>
          <a:xfrm>
            <a:off x="38010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5" name="object 355"/>
          <p:cNvSpPr/>
          <p:nvPr/>
        </p:nvSpPr>
        <p:spPr>
          <a:xfrm>
            <a:off x="38546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6" name="object 356"/>
          <p:cNvSpPr/>
          <p:nvPr/>
        </p:nvSpPr>
        <p:spPr>
          <a:xfrm>
            <a:off x="39082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7" name="object 357"/>
          <p:cNvSpPr/>
          <p:nvPr/>
        </p:nvSpPr>
        <p:spPr>
          <a:xfrm>
            <a:off x="39618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8" name="object 358"/>
          <p:cNvSpPr/>
          <p:nvPr/>
        </p:nvSpPr>
        <p:spPr>
          <a:xfrm>
            <a:off x="40153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59" name="object 359"/>
          <p:cNvSpPr/>
          <p:nvPr/>
        </p:nvSpPr>
        <p:spPr>
          <a:xfrm>
            <a:off x="40689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0" name="object 360"/>
          <p:cNvSpPr/>
          <p:nvPr/>
        </p:nvSpPr>
        <p:spPr>
          <a:xfrm>
            <a:off x="41225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1" name="object 361"/>
          <p:cNvSpPr/>
          <p:nvPr/>
        </p:nvSpPr>
        <p:spPr>
          <a:xfrm>
            <a:off x="41761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2" name="object 362"/>
          <p:cNvSpPr/>
          <p:nvPr/>
        </p:nvSpPr>
        <p:spPr>
          <a:xfrm>
            <a:off x="42296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3" name="object 363"/>
          <p:cNvSpPr/>
          <p:nvPr/>
        </p:nvSpPr>
        <p:spPr>
          <a:xfrm>
            <a:off x="42832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4" name="object 364"/>
          <p:cNvSpPr/>
          <p:nvPr/>
        </p:nvSpPr>
        <p:spPr>
          <a:xfrm>
            <a:off x="4336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5" name="object 365"/>
          <p:cNvSpPr/>
          <p:nvPr/>
        </p:nvSpPr>
        <p:spPr>
          <a:xfrm>
            <a:off x="4390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6" name="object 366"/>
          <p:cNvSpPr/>
          <p:nvPr/>
        </p:nvSpPr>
        <p:spPr>
          <a:xfrm>
            <a:off x="4444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7" name="object 367"/>
          <p:cNvSpPr/>
          <p:nvPr/>
        </p:nvSpPr>
        <p:spPr>
          <a:xfrm>
            <a:off x="4497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8" name="object 368"/>
          <p:cNvSpPr/>
          <p:nvPr/>
        </p:nvSpPr>
        <p:spPr>
          <a:xfrm>
            <a:off x="4551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69" name="object 369"/>
          <p:cNvSpPr/>
          <p:nvPr/>
        </p:nvSpPr>
        <p:spPr>
          <a:xfrm>
            <a:off x="4604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0" name="object 370"/>
          <p:cNvSpPr/>
          <p:nvPr/>
        </p:nvSpPr>
        <p:spPr>
          <a:xfrm>
            <a:off x="4658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1" name="object 371"/>
          <p:cNvSpPr/>
          <p:nvPr/>
        </p:nvSpPr>
        <p:spPr>
          <a:xfrm>
            <a:off x="4711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2" name="object 372"/>
          <p:cNvSpPr/>
          <p:nvPr/>
        </p:nvSpPr>
        <p:spPr>
          <a:xfrm>
            <a:off x="4765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3" name="object 373"/>
          <p:cNvSpPr/>
          <p:nvPr/>
        </p:nvSpPr>
        <p:spPr>
          <a:xfrm>
            <a:off x="4819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4" name="object 374"/>
          <p:cNvSpPr/>
          <p:nvPr/>
        </p:nvSpPr>
        <p:spPr>
          <a:xfrm>
            <a:off x="4872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5" name="object 375"/>
          <p:cNvSpPr/>
          <p:nvPr/>
        </p:nvSpPr>
        <p:spPr>
          <a:xfrm>
            <a:off x="49262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6" name="object 376"/>
          <p:cNvSpPr/>
          <p:nvPr/>
        </p:nvSpPr>
        <p:spPr>
          <a:xfrm>
            <a:off x="49797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7" name="object 377"/>
          <p:cNvSpPr/>
          <p:nvPr/>
        </p:nvSpPr>
        <p:spPr>
          <a:xfrm>
            <a:off x="50333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8" name="object 378"/>
          <p:cNvSpPr/>
          <p:nvPr/>
        </p:nvSpPr>
        <p:spPr>
          <a:xfrm>
            <a:off x="50869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79" name="object 379"/>
          <p:cNvSpPr/>
          <p:nvPr/>
        </p:nvSpPr>
        <p:spPr>
          <a:xfrm>
            <a:off x="51405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0" name="object 380"/>
          <p:cNvSpPr/>
          <p:nvPr/>
        </p:nvSpPr>
        <p:spPr>
          <a:xfrm>
            <a:off x="51941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1" name="object 381"/>
          <p:cNvSpPr/>
          <p:nvPr/>
        </p:nvSpPr>
        <p:spPr>
          <a:xfrm>
            <a:off x="52476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2" name="object 382"/>
          <p:cNvSpPr/>
          <p:nvPr/>
        </p:nvSpPr>
        <p:spPr>
          <a:xfrm>
            <a:off x="53012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3" name="object 383"/>
          <p:cNvSpPr/>
          <p:nvPr/>
        </p:nvSpPr>
        <p:spPr>
          <a:xfrm>
            <a:off x="53548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4" name="object 384"/>
          <p:cNvSpPr/>
          <p:nvPr/>
        </p:nvSpPr>
        <p:spPr>
          <a:xfrm>
            <a:off x="54084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5" name="object 385"/>
          <p:cNvSpPr/>
          <p:nvPr/>
        </p:nvSpPr>
        <p:spPr>
          <a:xfrm>
            <a:off x="54619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6" name="object 386"/>
          <p:cNvSpPr/>
          <p:nvPr/>
        </p:nvSpPr>
        <p:spPr>
          <a:xfrm>
            <a:off x="55155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7" name="object 387"/>
          <p:cNvSpPr/>
          <p:nvPr/>
        </p:nvSpPr>
        <p:spPr>
          <a:xfrm>
            <a:off x="55691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8" name="object 388"/>
          <p:cNvSpPr/>
          <p:nvPr/>
        </p:nvSpPr>
        <p:spPr>
          <a:xfrm>
            <a:off x="56227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89" name="object 389"/>
          <p:cNvSpPr/>
          <p:nvPr/>
        </p:nvSpPr>
        <p:spPr>
          <a:xfrm>
            <a:off x="56763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0" name="object 390"/>
          <p:cNvSpPr/>
          <p:nvPr/>
        </p:nvSpPr>
        <p:spPr>
          <a:xfrm>
            <a:off x="57298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1" name="object 391"/>
          <p:cNvSpPr/>
          <p:nvPr/>
        </p:nvSpPr>
        <p:spPr>
          <a:xfrm>
            <a:off x="57834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2" name="object 392"/>
          <p:cNvSpPr/>
          <p:nvPr/>
        </p:nvSpPr>
        <p:spPr>
          <a:xfrm>
            <a:off x="58370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3" name="object 393"/>
          <p:cNvSpPr/>
          <p:nvPr/>
        </p:nvSpPr>
        <p:spPr>
          <a:xfrm>
            <a:off x="58906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4" name="object 394"/>
          <p:cNvSpPr/>
          <p:nvPr/>
        </p:nvSpPr>
        <p:spPr>
          <a:xfrm>
            <a:off x="59441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5" name="object 395"/>
          <p:cNvSpPr/>
          <p:nvPr/>
        </p:nvSpPr>
        <p:spPr>
          <a:xfrm>
            <a:off x="59977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6" name="object 396"/>
          <p:cNvSpPr/>
          <p:nvPr/>
        </p:nvSpPr>
        <p:spPr>
          <a:xfrm>
            <a:off x="60513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7" name="object 397"/>
          <p:cNvSpPr/>
          <p:nvPr/>
        </p:nvSpPr>
        <p:spPr>
          <a:xfrm>
            <a:off x="61049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8" name="object 398"/>
          <p:cNvSpPr/>
          <p:nvPr/>
        </p:nvSpPr>
        <p:spPr>
          <a:xfrm>
            <a:off x="61585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399" name="object 399"/>
          <p:cNvSpPr/>
          <p:nvPr/>
        </p:nvSpPr>
        <p:spPr>
          <a:xfrm>
            <a:off x="62120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0" name="object 400"/>
          <p:cNvSpPr/>
          <p:nvPr/>
        </p:nvSpPr>
        <p:spPr>
          <a:xfrm>
            <a:off x="62656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1" name="object 401"/>
          <p:cNvSpPr/>
          <p:nvPr/>
        </p:nvSpPr>
        <p:spPr>
          <a:xfrm>
            <a:off x="63192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2" name="object 402"/>
          <p:cNvSpPr/>
          <p:nvPr/>
        </p:nvSpPr>
        <p:spPr>
          <a:xfrm>
            <a:off x="63728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3" name="object 403"/>
          <p:cNvSpPr/>
          <p:nvPr/>
        </p:nvSpPr>
        <p:spPr>
          <a:xfrm>
            <a:off x="64263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4" name="object 404"/>
          <p:cNvSpPr/>
          <p:nvPr/>
        </p:nvSpPr>
        <p:spPr>
          <a:xfrm>
            <a:off x="64799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5" name="object 405"/>
          <p:cNvSpPr/>
          <p:nvPr/>
        </p:nvSpPr>
        <p:spPr>
          <a:xfrm>
            <a:off x="65335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6" name="object 406"/>
          <p:cNvSpPr/>
          <p:nvPr/>
        </p:nvSpPr>
        <p:spPr>
          <a:xfrm>
            <a:off x="65871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7" name="object 407"/>
          <p:cNvSpPr/>
          <p:nvPr/>
        </p:nvSpPr>
        <p:spPr>
          <a:xfrm>
            <a:off x="66407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8" name="object 408"/>
          <p:cNvSpPr/>
          <p:nvPr/>
        </p:nvSpPr>
        <p:spPr>
          <a:xfrm>
            <a:off x="66942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09" name="object 409"/>
          <p:cNvSpPr/>
          <p:nvPr/>
        </p:nvSpPr>
        <p:spPr>
          <a:xfrm>
            <a:off x="67478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0" name="object 410"/>
          <p:cNvSpPr/>
          <p:nvPr/>
        </p:nvSpPr>
        <p:spPr>
          <a:xfrm>
            <a:off x="68014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1" name="object 411"/>
          <p:cNvSpPr/>
          <p:nvPr/>
        </p:nvSpPr>
        <p:spPr>
          <a:xfrm>
            <a:off x="68550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2" name="object 412"/>
          <p:cNvSpPr/>
          <p:nvPr/>
        </p:nvSpPr>
        <p:spPr>
          <a:xfrm>
            <a:off x="69086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3" name="object 413"/>
          <p:cNvSpPr/>
          <p:nvPr/>
        </p:nvSpPr>
        <p:spPr>
          <a:xfrm>
            <a:off x="69621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4" name="object 414"/>
          <p:cNvSpPr/>
          <p:nvPr/>
        </p:nvSpPr>
        <p:spPr>
          <a:xfrm>
            <a:off x="70157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5" name="object 415"/>
          <p:cNvSpPr/>
          <p:nvPr/>
        </p:nvSpPr>
        <p:spPr>
          <a:xfrm>
            <a:off x="70693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6" name="object 416"/>
          <p:cNvSpPr/>
          <p:nvPr/>
        </p:nvSpPr>
        <p:spPr>
          <a:xfrm>
            <a:off x="71229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7" name="object 417"/>
          <p:cNvSpPr/>
          <p:nvPr/>
        </p:nvSpPr>
        <p:spPr>
          <a:xfrm>
            <a:off x="71764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8" name="object 418"/>
          <p:cNvSpPr/>
          <p:nvPr/>
        </p:nvSpPr>
        <p:spPr>
          <a:xfrm>
            <a:off x="72300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19" name="object 419"/>
          <p:cNvSpPr/>
          <p:nvPr/>
        </p:nvSpPr>
        <p:spPr>
          <a:xfrm>
            <a:off x="72836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0" name="object 420"/>
          <p:cNvSpPr/>
          <p:nvPr/>
        </p:nvSpPr>
        <p:spPr>
          <a:xfrm>
            <a:off x="73372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1" name="object 421"/>
          <p:cNvSpPr/>
          <p:nvPr/>
        </p:nvSpPr>
        <p:spPr>
          <a:xfrm>
            <a:off x="73908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2" name="object 422"/>
          <p:cNvSpPr/>
          <p:nvPr/>
        </p:nvSpPr>
        <p:spPr>
          <a:xfrm>
            <a:off x="74443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3" name="object 423"/>
          <p:cNvSpPr/>
          <p:nvPr/>
        </p:nvSpPr>
        <p:spPr>
          <a:xfrm>
            <a:off x="74979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4" name="object 424"/>
          <p:cNvSpPr/>
          <p:nvPr/>
        </p:nvSpPr>
        <p:spPr>
          <a:xfrm>
            <a:off x="75515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5" name="object 425"/>
          <p:cNvSpPr/>
          <p:nvPr/>
        </p:nvSpPr>
        <p:spPr>
          <a:xfrm>
            <a:off x="76051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6" name="object 426"/>
          <p:cNvSpPr/>
          <p:nvPr/>
        </p:nvSpPr>
        <p:spPr>
          <a:xfrm>
            <a:off x="76586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7" name="object 427"/>
          <p:cNvSpPr/>
          <p:nvPr/>
        </p:nvSpPr>
        <p:spPr>
          <a:xfrm>
            <a:off x="77122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8" name="object 428"/>
          <p:cNvSpPr/>
          <p:nvPr/>
        </p:nvSpPr>
        <p:spPr>
          <a:xfrm>
            <a:off x="7765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29" name="object 429"/>
          <p:cNvSpPr/>
          <p:nvPr/>
        </p:nvSpPr>
        <p:spPr>
          <a:xfrm>
            <a:off x="7819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0" name="object 430"/>
          <p:cNvSpPr/>
          <p:nvPr/>
        </p:nvSpPr>
        <p:spPr>
          <a:xfrm>
            <a:off x="7873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1" name="object 431"/>
          <p:cNvSpPr/>
          <p:nvPr/>
        </p:nvSpPr>
        <p:spPr>
          <a:xfrm>
            <a:off x="7926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2" name="object 432"/>
          <p:cNvSpPr/>
          <p:nvPr/>
        </p:nvSpPr>
        <p:spPr>
          <a:xfrm>
            <a:off x="7980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3" name="object 433"/>
          <p:cNvSpPr/>
          <p:nvPr/>
        </p:nvSpPr>
        <p:spPr>
          <a:xfrm>
            <a:off x="8033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4" name="object 434"/>
          <p:cNvSpPr/>
          <p:nvPr/>
        </p:nvSpPr>
        <p:spPr>
          <a:xfrm>
            <a:off x="8087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5" name="object 435"/>
          <p:cNvSpPr/>
          <p:nvPr/>
        </p:nvSpPr>
        <p:spPr>
          <a:xfrm>
            <a:off x="8140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6" name="object 436"/>
          <p:cNvSpPr/>
          <p:nvPr/>
        </p:nvSpPr>
        <p:spPr>
          <a:xfrm>
            <a:off x="8194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7" name="object 437"/>
          <p:cNvSpPr/>
          <p:nvPr/>
        </p:nvSpPr>
        <p:spPr>
          <a:xfrm>
            <a:off x="8248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8" name="object 438"/>
          <p:cNvSpPr/>
          <p:nvPr/>
        </p:nvSpPr>
        <p:spPr>
          <a:xfrm>
            <a:off x="8301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39" name="object 439"/>
          <p:cNvSpPr/>
          <p:nvPr/>
        </p:nvSpPr>
        <p:spPr>
          <a:xfrm>
            <a:off x="83552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0" name="object 440"/>
          <p:cNvSpPr/>
          <p:nvPr/>
        </p:nvSpPr>
        <p:spPr>
          <a:xfrm>
            <a:off x="84087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1" name="object 441"/>
          <p:cNvSpPr/>
          <p:nvPr/>
        </p:nvSpPr>
        <p:spPr>
          <a:xfrm>
            <a:off x="84623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2" name="object 442"/>
          <p:cNvSpPr/>
          <p:nvPr/>
        </p:nvSpPr>
        <p:spPr>
          <a:xfrm>
            <a:off x="85159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3" name="object 443"/>
          <p:cNvSpPr/>
          <p:nvPr/>
        </p:nvSpPr>
        <p:spPr>
          <a:xfrm>
            <a:off x="85695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4" name="object 444"/>
          <p:cNvSpPr/>
          <p:nvPr/>
        </p:nvSpPr>
        <p:spPr>
          <a:xfrm>
            <a:off x="86231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5" name="object 445"/>
          <p:cNvSpPr/>
          <p:nvPr/>
        </p:nvSpPr>
        <p:spPr>
          <a:xfrm>
            <a:off x="86766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6" name="object 446"/>
          <p:cNvSpPr/>
          <p:nvPr/>
        </p:nvSpPr>
        <p:spPr>
          <a:xfrm>
            <a:off x="87302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7" name="object 447"/>
          <p:cNvSpPr/>
          <p:nvPr/>
        </p:nvSpPr>
        <p:spPr>
          <a:xfrm>
            <a:off x="87838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8" name="object 448"/>
          <p:cNvSpPr/>
          <p:nvPr/>
        </p:nvSpPr>
        <p:spPr>
          <a:xfrm>
            <a:off x="88374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49" name="object 449"/>
          <p:cNvSpPr/>
          <p:nvPr/>
        </p:nvSpPr>
        <p:spPr>
          <a:xfrm>
            <a:off x="88909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0" name="object 450"/>
          <p:cNvSpPr/>
          <p:nvPr/>
        </p:nvSpPr>
        <p:spPr>
          <a:xfrm>
            <a:off x="89445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1" name="object 451"/>
          <p:cNvSpPr/>
          <p:nvPr/>
        </p:nvSpPr>
        <p:spPr>
          <a:xfrm>
            <a:off x="89981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2" name="object 452"/>
          <p:cNvSpPr/>
          <p:nvPr/>
        </p:nvSpPr>
        <p:spPr>
          <a:xfrm>
            <a:off x="90517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3" name="object 453"/>
          <p:cNvSpPr/>
          <p:nvPr/>
        </p:nvSpPr>
        <p:spPr>
          <a:xfrm>
            <a:off x="91053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4" name="object 454"/>
          <p:cNvSpPr/>
          <p:nvPr/>
        </p:nvSpPr>
        <p:spPr>
          <a:xfrm>
            <a:off x="91588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5" name="object 455"/>
          <p:cNvSpPr/>
          <p:nvPr/>
        </p:nvSpPr>
        <p:spPr>
          <a:xfrm>
            <a:off x="92124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6" name="object 456"/>
          <p:cNvSpPr/>
          <p:nvPr/>
        </p:nvSpPr>
        <p:spPr>
          <a:xfrm>
            <a:off x="92660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7" name="object 457"/>
          <p:cNvSpPr/>
          <p:nvPr/>
        </p:nvSpPr>
        <p:spPr>
          <a:xfrm>
            <a:off x="93196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8" name="object 458"/>
          <p:cNvSpPr/>
          <p:nvPr/>
        </p:nvSpPr>
        <p:spPr>
          <a:xfrm>
            <a:off x="93731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59" name="object 459"/>
          <p:cNvSpPr/>
          <p:nvPr/>
        </p:nvSpPr>
        <p:spPr>
          <a:xfrm>
            <a:off x="94267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0" name="object 460"/>
          <p:cNvSpPr/>
          <p:nvPr/>
        </p:nvSpPr>
        <p:spPr>
          <a:xfrm>
            <a:off x="94803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1" name="object 461"/>
          <p:cNvSpPr/>
          <p:nvPr/>
        </p:nvSpPr>
        <p:spPr>
          <a:xfrm>
            <a:off x="95339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2" name="object 462"/>
          <p:cNvSpPr/>
          <p:nvPr/>
        </p:nvSpPr>
        <p:spPr>
          <a:xfrm>
            <a:off x="95875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3" name="object 463"/>
          <p:cNvSpPr/>
          <p:nvPr/>
        </p:nvSpPr>
        <p:spPr>
          <a:xfrm>
            <a:off x="96410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4" name="object 464"/>
          <p:cNvSpPr/>
          <p:nvPr/>
        </p:nvSpPr>
        <p:spPr>
          <a:xfrm>
            <a:off x="96946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5" name="object 465"/>
          <p:cNvSpPr/>
          <p:nvPr/>
        </p:nvSpPr>
        <p:spPr>
          <a:xfrm>
            <a:off x="97482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6" name="object 466"/>
          <p:cNvSpPr/>
          <p:nvPr/>
        </p:nvSpPr>
        <p:spPr>
          <a:xfrm>
            <a:off x="98018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7" name="object 467"/>
          <p:cNvSpPr/>
          <p:nvPr/>
        </p:nvSpPr>
        <p:spPr>
          <a:xfrm>
            <a:off x="98553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8" name="object 468"/>
          <p:cNvSpPr/>
          <p:nvPr/>
        </p:nvSpPr>
        <p:spPr>
          <a:xfrm>
            <a:off x="99089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69" name="object 469"/>
          <p:cNvSpPr/>
          <p:nvPr/>
        </p:nvSpPr>
        <p:spPr>
          <a:xfrm>
            <a:off x="99625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0" name="object 470"/>
          <p:cNvSpPr/>
          <p:nvPr/>
        </p:nvSpPr>
        <p:spPr>
          <a:xfrm>
            <a:off x="100161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1" name="object 471"/>
          <p:cNvSpPr/>
          <p:nvPr/>
        </p:nvSpPr>
        <p:spPr>
          <a:xfrm>
            <a:off x="1006971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2" name="object 472"/>
          <p:cNvSpPr/>
          <p:nvPr/>
        </p:nvSpPr>
        <p:spPr>
          <a:xfrm>
            <a:off x="1012328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3" name="object 473"/>
          <p:cNvSpPr/>
          <p:nvPr/>
        </p:nvSpPr>
        <p:spPr>
          <a:xfrm>
            <a:off x="1017686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4" name="object 474"/>
          <p:cNvSpPr/>
          <p:nvPr/>
        </p:nvSpPr>
        <p:spPr>
          <a:xfrm>
            <a:off x="1023044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5" name="object 475"/>
          <p:cNvSpPr/>
          <p:nvPr/>
        </p:nvSpPr>
        <p:spPr>
          <a:xfrm>
            <a:off x="1028402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6" name="object 476"/>
          <p:cNvSpPr/>
          <p:nvPr/>
        </p:nvSpPr>
        <p:spPr>
          <a:xfrm>
            <a:off x="1033760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7" name="object 477"/>
          <p:cNvSpPr/>
          <p:nvPr/>
        </p:nvSpPr>
        <p:spPr>
          <a:xfrm>
            <a:off x="1039118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8" name="object 478"/>
          <p:cNvSpPr/>
          <p:nvPr/>
        </p:nvSpPr>
        <p:spPr>
          <a:xfrm>
            <a:off x="1044475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79" name="object 479"/>
          <p:cNvSpPr/>
          <p:nvPr/>
        </p:nvSpPr>
        <p:spPr>
          <a:xfrm>
            <a:off x="1049833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0" name="object 480"/>
          <p:cNvSpPr/>
          <p:nvPr/>
        </p:nvSpPr>
        <p:spPr>
          <a:xfrm>
            <a:off x="1055191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1" name="object 481"/>
          <p:cNvSpPr/>
          <p:nvPr/>
        </p:nvSpPr>
        <p:spPr>
          <a:xfrm>
            <a:off x="1060549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2" name="object 482"/>
          <p:cNvSpPr/>
          <p:nvPr/>
        </p:nvSpPr>
        <p:spPr>
          <a:xfrm>
            <a:off x="1065907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3" name="object 483"/>
          <p:cNvSpPr/>
          <p:nvPr/>
        </p:nvSpPr>
        <p:spPr>
          <a:xfrm>
            <a:off x="1071264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4" name="object 484"/>
          <p:cNvSpPr/>
          <p:nvPr/>
        </p:nvSpPr>
        <p:spPr>
          <a:xfrm>
            <a:off x="1076622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5" name="object 485"/>
          <p:cNvSpPr/>
          <p:nvPr/>
        </p:nvSpPr>
        <p:spPr>
          <a:xfrm>
            <a:off x="1081980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6" name="object 486"/>
          <p:cNvSpPr/>
          <p:nvPr/>
        </p:nvSpPr>
        <p:spPr>
          <a:xfrm>
            <a:off x="1087338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7" name="object 487"/>
          <p:cNvSpPr/>
          <p:nvPr/>
        </p:nvSpPr>
        <p:spPr>
          <a:xfrm>
            <a:off x="1092696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8" name="object 488"/>
          <p:cNvSpPr/>
          <p:nvPr/>
        </p:nvSpPr>
        <p:spPr>
          <a:xfrm>
            <a:off x="1098053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89" name="object 489"/>
          <p:cNvSpPr/>
          <p:nvPr/>
        </p:nvSpPr>
        <p:spPr>
          <a:xfrm>
            <a:off x="1103411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0" name="object 490"/>
          <p:cNvSpPr/>
          <p:nvPr/>
        </p:nvSpPr>
        <p:spPr>
          <a:xfrm>
            <a:off x="1108769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1" name="object 491"/>
          <p:cNvSpPr/>
          <p:nvPr/>
        </p:nvSpPr>
        <p:spPr>
          <a:xfrm>
            <a:off x="1114127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2" name="object 492"/>
          <p:cNvSpPr/>
          <p:nvPr/>
        </p:nvSpPr>
        <p:spPr>
          <a:xfrm>
            <a:off x="11194852"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3" name="object 493"/>
          <p:cNvSpPr/>
          <p:nvPr/>
        </p:nvSpPr>
        <p:spPr>
          <a:xfrm>
            <a:off x="11248430"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4" name="object 494"/>
          <p:cNvSpPr/>
          <p:nvPr/>
        </p:nvSpPr>
        <p:spPr>
          <a:xfrm>
            <a:off x="11302008"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5" name="object 495"/>
          <p:cNvSpPr/>
          <p:nvPr/>
        </p:nvSpPr>
        <p:spPr>
          <a:xfrm>
            <a:off x="11355586"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6" name="object 496"/>
          <p:cNvSpPr/>
          <p:nvPr/>
        </p:nvSpPr>
        <p:spPr>
          <a:xfrm>
            <a:off x="11409164"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7" name="object 497"/>
          <p:cNvSpPr/>
          <p:nvPr/>
        </p:nvSpPr>
        <p:spPr>
          <a:xfrm>
            <a:off x="1146274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8" name="object 498"/>
          <p:cNvSpPr/>
          <p:nvPr/>
        </p:nvSpPr>
        <p:spPr>
          <a:xfrm>
            <a:off x="11516321"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499" name="object 499"/>
          <p:cNvSpPr/>
          <p:nvPr/>
        </p:nvSpPr>
        <p:spPr>
          <a:xfrm>
            <a:off x="11569899"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0" name="object 500"/>
          <p:cNvSpPr/>
          <p:nvPr/>
        </p:nvSpPr>
        <p:spPr>
          <a:xfrm>
            <a:off x="11623477"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1" name="object 501"/>
          <p:cNvSpPr/>
          <p:nvPr/>
        </p:nvSpPr>
        <p:spPr>
          <a:xfrm>
            <a:off x="11677055"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2" name="object 502"/>
          <p:cNvSpPr/>
          <p:nvPr/>
        </p:nvSpPr>
        <p:spPr>
          <a:xfrm>
            <a:off x="11730633" y="508993"/>
            <a:ext cx="8930" cy="8930"/>
          </a:xfrm>
          <a:custGeom>
            <a:avLst/>
            <a:gdLst/>
            <a:ahLst/>
            <a:cxnLst/>
            <a:rect l="l" t="t" r="r" b="b"/>
            <a:pathLst>
              <a:path w="9525" h="9525">
                <a:moveTo>
                  <a:pt x="9525" y="9525"/>
                </a:moveTo>
                <a:lnTo>
                  <a:pt x="0" y="9525"/>
                </a:lnTo>
                <a:lnTo>
                  <a:pt x="0" y="0"/>
                </a:lnTo>
                <a:lnTo>
                  <a:pt x="9525" y="0"/>
                </a:lnTo>
                <a:lnTo>
                  <a:pt x="9525" y="9525"/>
                </a:lnTo>
                <a:close/>
              </a:path>
            </a:pathLst>
          </a:custGeom>
          <a:solidFill>
            <a:srgbClr val="C7C6C3"/>
          </a:solidFill>
        </p:spPr>
        <p:txBody>
          <a:bodyPr wrap="square" lIns="0" tIns="0" rIns="0" bIns="0" rtlCol="0"/>
          <a:lstStyle/>
          <a:p>
            <a:pPr defTabSz="857250"/>
            <a:endParaRPr sz="1688">
              <a:solidFill>
                <a:prstClr val="black"/>
              </a:solidFill>
              <a:latin typeface="Calibri"/>
            </a:endParaRPr>
          </a:p>
        </p:txBody>
      </p:sp>
      <p:sp>
        <p:nvSpPr>
          <p:cNvPr id="503" name="object 503"/>
          <p:cNvSpPr txBox="1"/>
          <p:nvPr/>
        </p:nvSpPr>
        <p:spPr>
          <a:xfrm>
            <a:off x="691121" y="428718"/>
            <a:ext cx="139898"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80</a:t>
            </a:r>
            <a:endParaRPr sz="844">
              <a:solidFill>
                <a:prstClr val="black"/>
              </a:solidFill>
              <a:latin typeface="Segoe UI"/>
              <a:cs typeface="Segoe UI"/>
            </a:endParaRPr>
          </a:p>
        </p:txBody>
      </p:sp>
      <p:sp>
        <p:nvSpPr>
          <p:cNvPr id="511" name="object 511"/>
          <p:cNvSpPr txBox="1"/>
          <p:nvPr/>
        </p:nvSpPr>
        <p:spPr>
          <a:xfrm>
            <a:off x="1543511" y="6275047"/>
            <a:ext cx="226814"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May</a:t>
            </a:r>
            <a:endParaRPr sz="844">
              <a:solidFill>
                <a:prstClr val="black"/>
              </a:solidFill>
              <a:latin typeface="Segoe UI"/>
              <a:cs typeface="Segoe UI"/>
            </a:endParaRPr>
          </a:p>
        </p:txBody>
      </p:sp>
      <p:sp>
        <p:nvSpPr>
          <p:cNvPr id="512" name="object 512"/>
          <p:cNvSpPr txBox="1"/>
          <p:nvPr/>
        </p:nvSpPr>
        <p:spPr>
          <a:xfrm>
            <a:off x="3409248" y="6275047"/>
            <a:ext cx="239910"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June</a:t>
            </a:r>
            <a:endParaRPr sz="844">
              <a:solidFill>
                <a:prstClr val="black"/>
              </a:solidFill>
              <a:latin typeface="Segoe UI"/>
              <a:cs typeface="Segoe UI"/>
            </a:endParaRPr>
          </a:p>
        </p:txBody>
      </p:sp>
      <p:sp>
        <p:nvSpPr>
          <p:cNvPr id="513" name="object 513"/>
          <p:cNvSpPr txBox="1"/>
          <p:nvPr/>
        </p:nvSpPr>
        <p:spPr>
          <a:xfrm>
            <a:off x="5300797" y="6275047"/>
            <a:ext cx="200620"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July</a:t>
            </a:r>
            <a:endParaRPr sz="844">
              <a:solidFill>
                <a:prstClr val="black"/>
              </a:solidFill>
              <a:latin typeface="Segoe UI"/>
              <a:cs typeface="Segoe UI"/>
            </a:endParaRPr>
          </a:p>
        </p:txBody>
      </p:sp>
      <p:sp>
        <p:nvSpPr>
          <p:cNvPr id="514" name="object 514"/>
          <p:cNvSpPr txBox="1"/>
          <p:nvPr/>
        </p:nvSpPr>
        <p:spPr>
          <a:xfrm>
            <a:off x="7093701" y="6275047"/>
            <a:ext cx="359569"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August</a:t>
            </a:r>
            <a:endParaRPr sz="844">
              <a:solidFill>
                <a:prstClr val="black"/>
              </a:solidFill>
              <a:latin typeface="Segoe UI"/>
              <a:cs typeface="Segoe UI"/>
            </a:endParaRPr>
          </a:p>
        </p:txBody>
      </p:sp>
      <p:sp>
        <p:nvSpPr>
          <p:cNvPr id="515" name="object 515"/>
          <p:cNvSpPr txBox="1"/>
          <p:nvPr/>
        </p:nvSpPr>
        <p:spPr>
          <a:xfrm>
            <a:off x="8875026" y="6275047"/>
            <a:ext cx="541139"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September</a:t>
            </a:r>
            <a:endParaRPr sz="844">
              <a:solidFill>
                <a:prstClr val="black"/>
              </a:solidFill>
              <a:latin typeface="Segoe UI"/>
              <a:cs typeface="Segoe UI"/>
            </a:endParaRPr>
          </a:p>
        </p:txBody>
      </p:sp>
      <p:sp>
        <p:nvSpPr>
          <p:cNvPr id="516" name="object 516"/>
          <p:cNvSpPr txBox="1"/>
          <p:nvPr/>
        </p:nvSpPr>
        <p:spPr>
          <a:xfrm>
            <a:off x="10812758" y="6275047"/>
            <a:ext cx="409575" cy="150346"/>
          </a:xfrm>
          <a:prstGeom prst="rect">
            <a:avLst/>
          </a:prstGeom>
        </p:spPr>
        <p:txBody>
          <a:bodyPr vert="horz" wrap="square" lIns="0" tIns="20241" rIns="0" bIns="0" rtlCol="0">
            <a:spAutoFit/>
          </a:bodyPr>
          <a:lstStyle/>
          <a:p>
            <a:pPr marL="11906" defTabSz="857250">
              <a:spcBef>
                <a:spcPts val="159"/>
              </a:spcBef>
            </a:pPr>
            <a:r>
              <a:rPr sz="844" dirty="0">
                <a:solidFill>
                  <a:srgbClr val="605D5C"/>
                </a:solidFill>
                <a:latin typeface="Segoe UI"/>
                <a:cs typeface="Segoe UI"/>
              </a:rPr>
              <a:t>October</a:t>
            </a:r>
            <a:endParaRPr sz="844">
              <a:solidFill>
                <a:prstClr val="black"/>
              </a:solidFill>
              <a:latin typeface="Segoe UI"/>
              <a:cs typeface="Segoe UI"/>
            </a:endParaRPr>
          </a:p>
        </p:txBody>
      </p:sp>
      <p:sp>
        <p:nvSpPr>
          <p:cNvPr id="517" name="object 517"/>
          <p:cNvSpPr txBox="1"/>
          <p:nvPr/>
        </p:nvSpPr>
        <p:spPr>
          <a:xfrm>
            <a:off x="6147579" y="6449012"/>
            <a:ext cx="379214" cy="153888"/>
          </a:xfrm>
          <a:prstGeom prst="rect">
            <a:avLst/>
          </a:prstGeom>
        </p:spPr>
        <p:txBody>
          <a:bodyPr vert="horz" wrap="square" lIns="0" tIns="0" rIns="0" bIns="0" rtlCol="0">
            <a:spAutoFit/>
          </a:bodyPr>
          <a:lstStyle/>
          <a:p>
            <a:pPr marL="11906" defTabSz="857250">
              <a:lnSpc>
                <a:spcPts val="1195"/>
              </a:lnSpc>
            </a:pPr>
            <a:r>
              <a:rPr sz="1125" spc="-66" dirty="0">
                <a:solidFill>
                  <a:srgbClr val="252423"/>
                </a:solidFill>
                <a:latin typeface="Tahoma"/>
                <a:cs typeface="Tahoma"/>
              </a:rPr>
              <a:t>Month</a:t>
            </a:r>
            <a:endParaRPr sz="1125">
              <a:solidFill>
                <a:prstClr val="black"/>
              </a:solidFill>
              <a:latin typeface="Tahoma"/>
              <a:cs typeface="Tahoma"/>
            </a:endParaRPr>
          </a:p>
        </p:txBody>
      </p:sp>
      <p:sp>
        <p:nvSpPr>
          <p:cNvPr id="504" name="object 504"/>
          <p:cNvSpPr txBox="1"/>
          <p:nvPr/>
        </p:nvSpPr>
        <p:spPr>
          <a:xfrm>
            <a:off x="507793" y="2648233"/>
            <a:ext cx="307777" cy="1472803"/>
          </a:xfrm>
          <a:prstGeom prst="rect">
            <a:avLst/>
          </a:prstGeom>
        </p:spPr>
        <p:txBody>
          <a:bodyPr vert="vert270" wrap="square" lIns="0" tIns="0" rIns="0" bIns="0" rtlCol="0">
            <a:spAutoFit/>
          </a:bodyPr>
          <a:lstStyle/>
          <a:p>
            <a:pPr marL="11906" defTabSz="857250">
              <a:lnSpc>
                <a:spcPts val="1195"/>
              </a:lnSpc>
            </a:pPr>
            <a:r>
              <a:rPr sz="1125" spc="-66" dirty="0">
                <a:solidFill>
                  <a:srgbClr val="252423"/>
                </a:solidFill>
                <a:latin typeface="Tahoma"/>
                <a:cs typeface="Tahoma"/>
              </a:rPr>
              <a:t>A</a:t>
            </a:r>
            <a:r>
              <a:rPr sz="1125" spc="-23" dirty="0">
                <a:solidFill>
                  <a:srgbClr val="252423"/>
                </a:solidFill>
                <a:latin typeface="Tahoma"/>
                <a:cs typeface="Tahoma"/>
              </a:rPr>
              <a:t>v</a:t>
            </a:r>
            <a:r>
              <a:rPr sz="1125" dirty="0">
                <a:solidFill>
                  <a:srgbClr val="252423"/>
                </a:solidFill>
                <a:latin typeface="Tahoma"/>
                <a:cs typeface="Tahoma"/>
              </a:rPr>
              <a:t>erage</a:t>
            </a:r>
            <a:r>
              <a:rPr sz="1125" spc="-94" dirty="0">
                <a:solidFill>
                  <a:srgbClr val="252423"/>
                </a:solidFill>
                <a:latin typeface="Tahoma"/>
                <a:cs typeface="Tahoma"/>
              </a:rPr>
              <a:t> </a:t>
            </a:r>
            <a:r>
              <a:rPr sz="1125" dirty="0">
                <a:solidFill>
                  <a:srgbClr val="252423"/>
                </a:solidFill>
                <a:latin typeface="Tahoma"/>
                <a:cs typeface="Tahoma"/>
              </a:rPr>
              <a:t>Days</a:t>
            </a:r>
            <a:r>
              <a:rPr sz="1125" spc="-94" dirty="0">
                <a:solidFill>
                  <a:srgbClr val="252423"/>
                </a:solidFill>
                <a:latin typeface="Tahoma"/>
                <a:cs typeface="Tahoma"/>
              </a:rPr>
              <a:t> </a:t>
            </a:r>
            <a:r>
              <a:rPr sz="1125" dirty="0">
                <a:solidFill>
                  <a:srgbClr val="252423"/>
                </a:solidFill>
                <a:latin typeface="Tahoma"/>
                <a:cs typeface="Tahoma"/>
              </a:rPr>
              <a:t>of</a:t>
            </a:r>
            <a:r>
              <a:rPr sz="1125" spc="-94" dirty="0">
                <a:solidFill>
                  <a:srgbClr val="252423"/>
                </a:solidFill>
                <a:latin typeface="Tahoma"/>
                <a:cs typeface="Tahoma"/>
              </a:rPr>
              <a:t> </a:t>
            </a:r>
            <a:r>
              <a:rPr sz="1125" dirty="0">
                <a:solidFill>
                  <a:srgbClr val="252423"/>
                </a:solidFill>
                <a:latin typeface="Tahoma"/>
                <a:cs typeface="Tahoma"/>
              </a:rPr>
              <a:t>Duration</a:t>
            </a:r>
            <a:endParaRPr sz="1125">
              <a:solidFill>
                <a:prstClr val="black"/>
              </a:solidFill>
              <a:latin typeface="Tahoma"/>
              <a:cs typeface="Tahoma"/>
            </a:endParaRPr>
          </a:p>
        </p:txBody>
      </p:sp>
      <p:sp>
        <p:nvSpPr>
          <p:cNvPr id="505" name="object 505"/>
          <p:cNvSpPr txBox="1"/>
          <p:nvPr/>
        </p:nvSpPr>
        <p:spPr>
          <a:xfrm>
            <a:off x="1517698" y="638924"/>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75.54</a:t>
            </a:r>
            <a:endParaRPr sz="844">
              <a:solidFill>
                <a:prstClr val="black"/>
              </a:solidFill>
              <a:latin typeface="Segoe UI"/>
              <a:cs typeface="Segoe UI"/>
            </a:endParaRPr>
          </a:p>
        </p:txBody>
      </p:sp>
      <p:sp>
        <p:nvSpPr>
          <p:cNvPr id="506" name="object 506"/>
          <p:cNvSpPr txBox="1"/>
          <p:nvPr/>
        </p:nvSpPr>
        <p:spPr>
          <a:xfrm>
            <a:off x="10907357" y="5961553"/>
            <a:ext cx="220861"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4.88</a:t>
            </a:r>
            <a:endParaRPr sz="844">
              <a:solidFill>
                <a:prstClr val="black"/>
              </a:solidFill>
              <a:latin typeface="Segoe UI"/>
              <a:cs typeface="Segoe UI"/>
            </a:endParaRPr>
          </a:p>
        </p:txBody>
      </p:sp>
      <p:sp>
        <p:nvSpPr>
          <p:cNvPr id="507" name="object 507"/>
          <p:cNvSpPr txBox="1"/>
          <p:nvPr/>
        </p:nvSpPr>
        <p:spPr>
          <a:xfrm>
            <a:off x="7134164" y="3814842"/>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31.36</a:t>
            </a:r>
            <a:endParaRPr sz="844">
              <a:solidFill>
                <a:prstClr val="black"/>
              </a:solidFill>
              <a:latin typeface="Segoe UI"/>
              <a:cs typeface="Segoe UI"/>
            </a:endParaRPr>
          </a:p>
        </p:txBody>
      </p:sp>
      <p:sp>
        <p:nvSpPr>
          <p:cNvPr id="508" name="object 508"/>
          <p:cNvSpPr txBox="1"/>
          <p:nvPr/>
        </p:nvSpPr>
        <p:spPr>
          <a:xfrm>
            <a:off x="5262009" y="2685110"/>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47.08</a:t>
            </a:r>
            <a:endParaRPr sz="844">
              <a:solidFill>
                <a:prstClr val="black"/>
              </a:solidFill>
              <a:latin typeface="Segoe UI"/>
              <a:cs typeface="Segoe UI"/>
            </a:endParaRPr>
          </a:p>
        </p:txBody>
      </p:sp>
      <p:sp>
        <p:nvSpPr>
          <p:cNvPr id="509" name="object 509"/>
          <p:cNvSpPr txBox="1"/>
          <p:nvPr/>
        </p:nvSpPr>
        <p:spPr>
          <a:xfrm>
            <a:off x="9006320" y="4892095"/>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16.38</a:t>
            </a:r>
            <a:endParaRPr sz="844">
              <a:solidFill>
                <a:prstClr val="black"/>
              </a:solidFill>
              <a:latin typeface="Segoe UI"/>
              <a:cs typeface="Segoe UI"/>
            </a:endParaRPr>
          </a:p>
        </p:txBody>
      </p:sp>
      <p:sp>
        <p:nvSpPr>
          <p:cNvPr id="510" name="object 510"/>
          <p:cNvSpPr txBox="1"/>
          <p:nvPr/>
        </p:nvSpPr>
        <p:spPr>
          <a:xfrm>
            <a:off x="3389854" y="1561288"/>
            <a:ext cx="278606" cy="141930"/>
          </a:xfrm>
          <a:prstGeom prst="rect">
            <a:avLst/>
          </a:prstGeom>
        </p:spPr>
        <p:txBody>
          <a:bodyPr vert="horz" wrap="square" lIns="0" tIns="11906" rIns="0" bIns="0" rtlCol="0">
            <a:spAutoFit/>
          </a:bodyPr>
          <a:lstStyle/>
          <a:p>
            <a:pPr marL="11906" defTabSz="857250">
              <a:spcBef>
                <a:spcPts val="94"/>
              </a:spcBef>
            </a:pPr>
            <a:r>
              <a:rPr sz="844" dirty="0">
                <a:solidFill>
                  <a:srgbClr val="605D5C"/>
                </a:solidFill>
                <a:latin typeface="Segoe UI"/>
                <a:cs typeface="Segoe UI"/>
              </a:rPr>
              <a:t>62.71</a:t>
            </a:r>
            <a:endParaRPr sz="844">
              <a:solidFill>
                <a:prstClr val="black"/>
              </a:solidFill>
              <a:latin typeface="Segoe UI"/>
              <a:cs typeface="Segoe UI"/>
            </a:endParaRPr>
          </a:p>
        </p:txBody>
      </p:sp>
    </p:spTree>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733</Words>
  <Application>Microsoft Macintosh PowerPoint</Application>
  <PresentationFormat>Widescreen</PresentationFormat>
  <Paragraphs>207</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Bierstadt</vt:lpstr>
      <vt:lpstr>Calibri</vt:lpstr>
      <vt:lpstr>Segoe UI</vt:lpstr>
      <vt:lpstr>Tahoma</vt:lpstr>
      <vt:lpstr>Trebuchet MS</vt:lpstr>
      <vt:lpstr>BevelVTI</vt:lpstr>
      <vt:lpstr>Office Theme</vt:lpstr>
      <vt:lpstr>Incident Management Dashboard Visualization</vt:lpstr>
      <vt:lpstr>Tickets generation summary</vt:lpstr>
      <vt:lpstr>Full Dashboard</vt:lpstr>
      <vt:lpstr> Monthly Ticket Trend by Class  </vt:lpstr>
      <vt:lpstr>PowerPoint Presentation</vt:lpstr>
      <vt:lpstr> Monthly Deployment Success vs Failures </vt:lpstr>
      <vt:lpstr>PowerPoint Presentation</vt:lpstr>
      <vt:lpstr> Mean Time to Resolve (MTTR) Trend </vt:lpstr>
      <vt:lpstr>PowerPoint Presentation</vt:lpstr>
      <vt:lpstr> Unique Tickets by ID Over Time </vt:lpstr>
      <vt:lpstr>PowerPoint Presentation</vt:lpstr>
      <vt:lpstr>   Originator's Monthly Ticket Creation Trend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Dashboard Visualization</dc:title>
  <dc:creator>sami abdelhalem</dc:creator>
  <cp:lastModifiedBy>Israel Robles</cp:lastModifiedBy>
  <cp:revision>3</cp:revision>
  <dcterms:created xsi:type="dcterms:W3CDTF">2023-10-19T08:53:16Z</dcterms:created>
  <dcterms:modified xsi:type="dcterms:W3CDTF">2023-10-19T14:35:11Z</dcterms:modified>
</cp:coreProperties>
</file>