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1386-7BA3-4C16-BE19-CB993D729BE2}" v="25" dt="2022-07-21T04:50:0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6" autoAdjust="0"/>
    <p:restoredTop sz="94660"/>
  </p:normalViewPr>
  <p:slideViewPr>
    <p:cSldViewPr snapToGrid="0">
      <p:cViewPr>
        <p:scale>
          <a:sx n="100" d="100"/>
          <a:sy n="10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ENOSCAL GARCIA" userId="cdd4115a17fefeeb" providerId="LiveId" clId="{CFFD1386-7BA3-4C16-BE19-CB993D729BE2}"/>
    <pc:docChg chg="undo redo custSel modSld sldOrd">
      <pc:chgData name="VICTOR MENOSCAL GARCIA" userId="cdd4115a17fefeeb" providerId="LiveId" clId="{CFFD1386-7BA3-4C16-BE19-CB993D729BE2}" dt="2022-07-21T05:36:42.563" v="886"/>
      <pc:docMkLst>
        <pc:docMk/>
      </pc:docMkLst>
      <pc:sldChg chg="addSp delSp modSp mod ord">
        <pc:chgData name="VICTOR MENOSCAL GARCIA" userId="cdd4115a17fefeeb" providerId="LiveId" clId="{CFFD1386-7BA3-4C16-BE19-CB993D729BE2}" dt="2022-07-21T02:21:49.285" v="530" actId="20577"/>
        <pc:sldMkLst>
          <pc:docMk/>
          <pc:sldMk cId="0" sldId="256"/>
        </pc:sldMkLst>
        <pc:spChg chg="mod">
          <ac:chgData name="VICTOR MENOSCAL GARCIA" userId="cdd4115a17fefeeb" providerId="LiveId" clId="{CFFD1386-7BA3-4C16-BE19-CB993D729BE2}" dt="2022-07-21T01:34:03.912" v="42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VICTOR MENOSCAL GARCIA" userId="cdd4115a17fefeeb" providerId="LiveId" clId="{CFFD1386-7BA3-4C16-BE19-CB993D729BE2}" dt="2022-07-20T17:46:47.247" v="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VICTOR MENOSCAL GARCIA" userId="cdd4115a17fefeeb" providerId="LiveId" clId="{CFFD1386-7BA3-4C16-BE19-CB993D729BE2}" dt="2022-07-21T02:21:49.285" v="530" actId="20577"/>
          <ac:spMkLst>
            <pc:docMk/>
            <pc:sldMk cId="0" sldId="256"/>
            <ac:spMk id="56" creationId="{00000000-0000-0000-0000-000000000000}"/>
          </ac:spMkLst>
        </pc:spChg>
        <pc:graphicFrameChg chg="add del mod">
          <ac:chgData name="VICTOR MENOSCAL GARCIA" userId="cdd4115a17fefeeb" providerId="LiveId" clId="{CFFD1386-7BA3-4C16-BE19-CB993D729BE2}" dt="2022-07-20T17:50:09.547" v="13" actId="478"/>
          <ac:graphicFrameMkLst>
            <pc:docMk/>
            <pc:sldMk cId="0" sldId="256"/>
            <ac:graphicFrameMk id="5" creationId="{18B839DA-7E54-8B47-5509-393975A2AEA2}"/>
          </ac:graphicFrameMkLst>
        </pc:graphicFrameChg>
        <pc:graphicFrameChg chg="add del mod">
          <ac:chgData name="VICTOR MENOSCAL GARCIA" userId="cdd4115a17fefeeb" providerId="LiveId" clId="{CFFD1386-7BA3-4C16-BE19-CB993D729BE2}" dt="2022-07-20T17:51:29.845" v="29" actId="478"/>
          <ac:graphicFrameMkLst>
            <pc:docMk/>
            <pc:sldMk cId="0" sldId="256"/>
            <ac:graphicFrameMk id="6" creationId="{18B839DA-7E54-8B47-5509-393975A2AEA2}"/>
          </ac:graphicFrameMkLst>
        </pc:graphicFrameChg>
        <pc:picChg chg="add del mod modCrop">
          <ac:chgData name="VICTOR MENOSCAL GARCIA" userId="cdd4115a17fefeeb" providerId="LiveId" clId="{CFFD1386-7BA3-4C16-BE19-CB993D729BE2}" dt="2022-07-20T18:10:58.189" v="46" actId="478"/>
          <ac:picMkLst>
            <pc:docMk/>
            <pc:sldMk cId="0" sldId="256"/>
            <ac:picMk id="3" creationId="{CC3A957C-348E-433D-B4F6-3CAA74CCE1B2}"/>
          </ac:picMkLst>
        </pc:picChg>
        <pc:picChg chg="add del mod">
          <ac:chgData name="VICTOR MENOSCAL GARCIA" userId="cdd4115a17fefeeb" providerId="LiveId" clId="{CFFD1386-7BA3-4C16-BE19-CB993D729BE2}" dt="2022-07-21T01:40:34.535" v="430" actId="478"/>
          <ac:picMkLst>
            <pc:docMk/>
            <pc:sldMk cId="0" sldId="256"/>
            <ac:picMk id="7" creationId="{7172A238-AD37-B31A-7101-96120F6728C1}"/>
          </ac:picMkLst>
        </pc:picChg>
        <pc:picChg chg="add del mod">
          <ac:chgData name="VICTOR MENOSCAL GARCIA" userId="cdd4115a17fefeeb" providerId="LiveId" clId="{CFFD1386-7BA3-4C16-BE19-CB993D729BE2}" dt="2022-07-21T01:47:23.872" v="449" actId="478"/>
          <ac:picMkLst>
            <pc:docMk/>
            <pc:sldMk cId="0" sldId="256"/>
            <ac:picMk id="9" creationId="{71A01A9F-AD21-DE9F-49B3-054DE6E391EA}"/>
          </ac:picMkLst>
        </pc:picChg>
        <pc:picChg chg="add mod">
          <ac:chgData name="VICTOR MENOSCAL GARCIA" userId="cdd4115a17fefeeb" providerId="LiveId" clId="{CFFD1386-7BA3-4C16-BE19-CB993D729BE2}" dt="2022-07-21T01:48:05.595" v="461" actId="14100"/>
          <ac:picMkLst>
            <pc:docMk/>
            <pc:sldMk cId="0" sldId="256"/>
            <ac:picMk id="11" creationId="{2F42BA85-9E7D-8CCC-7A15-4DFA93E521E6}"/>
          </ac:picMkLst>
        </pc:picChg>
      </pc:sldChg>
      <pc:sldChg chg="addSp delSp modSp mod modNotes">
        <pc:chgData name="VICTOR MENOSCAL GARCIA" userId="cdd4115a17fefeeb" providerId="LiveId" clId="{CFFD1386-7BA3-4C16-BE19-CB993D729BE2}" dt="2022-07-21T05:36:42.563" v="886"/>
        <pc:sldMkLst>
          <pc:docMk/>
          <pc:sldMk cId="0" sldId="257"/>
        </pc:sldMkLst>
        <pc:spChg chg="add del">
          <ac:chgData name="VICTOR MENOSCAL GARCIA" userId="cdd4115a17fefeeb" providerId="LiveId" clId="{CFFD1386-7BA3-4C16-BE19-CB993D729BE2}" dt="2022-07-21T04:49:45.873" v="787"/>
          <ac:spMkLst>
            <pc:docMk/>
            <pc:sldMk cId="0" sldId="257"/>
            <ac:spMk id="4" creationId="{859B8327-A977-B9AA-D7E2-8AD5026D7A5A}"/>
          </ac:spMkLst>
        </pc:spChg>
        <pc:spChg chg="add del">
          <ac:chgData name="VICTOR MENOSCAL GARCIA" userId="cdd4115a17fefeeb" providerId="LiveId" clId="{CFFD1386-7BA3-4C16-BE19-CB993D729BE2}" dt="2022-07-21T04:49:45.873" v="787"/>
          <ac:spMkLst>
            <pc:docMk/>
            <pc:sldMk cId="0" sldId="257"/>
            <ac:spMk id="5" creationId="{4CE776B1-B340-EE94-937B-FF149CC8CE5E}"/>
          </ac:spMkLst>
        </pc:spChg>
        <pc:spChg chg="add del">
          <ac:chgData name="VICTOR MENOSCAL GARCIA" userId="cdd4115a17fefeeb" providerId="LiveId" clId="{CFFD1386-7BA3-4C16-BE19-CB993D729BE2}" dt="2022-07-21T04:49:49.619" v="789"/>
          <ac:spMkLst>
            <pc:docMk/>
            <pc:sldMk cId="0" sldId="257"/>
            <ac:spMk id="6" creationId="{F2D18553-E154-0F06-205B-3D08FFC3345E}"/>
          </ac:spMkLst>
        </pc:spChg>
        <pc:spChg chg="add del">
          <ac:chgData name="VICTOR MENOSCAL GARCIA" userId="cdd4115a17fefeeb" providerId="LiveId" clId="{CFFD1386-7BA3-4C16-BE19-CB993D729BE2}" dt="2022-07-21T04:49:49.619" v="789"/>
          <ac:spMkLst>
            <pc:docMk/>
            <pc:sldMk cId="0" sldId="257"/>
            <ac:spMk id="7" creationId="{C278CD7E-A219-96AC-09E1-238540BA4B53}"/>
          </ac:spMkLst>
        </pc:spChg>
        <pc:spChg chg="add del">
          <ac:chgData name="VICTOR MENOSCAL GARCIA" userId="cdd4115a17fefeeb" providerId="LiveId" clId="{CFFD1386-7BA3-4C16-BE19-CB993D729BE2}" dt="2022-07-21T04:49:55.131" v="791"/>
          <ac:spMkLst>
            <pc:docMk/>
            <pc:sldMk cId="0" sldId="257"/>
            <ac:spMk id="8" creationId="{C51BEA7D-1760-A7B4-CA2D-EBBD05636CEA}"/>
          </ac:spMkLst>
        </pc:spChg>
        <pc:spChg chg="add del">
          <ac:chgData name="VICTOR MENOSCAL GARCIA" userId="cdd4115a17fefeeb" providerId="LiveId" clId="{CFFD1386-7BA3-4C16-BE19-CB993D729BE2}" dt="2022-07-21T04:49:55.131" v="791"/>
          <ac:spMkLst>
            <pc:docMk/>
            <pc:sldMk cId="0" sldId="257"/>
            <ac:spMk id="9" creationId="{088BB9DA-0C76-4AA7-BCFD-07F28AFEEA92}"/>
          </ac:spMkLst>
        </pc:spChg>
        <pc:spChg chg="add del">
          <ac:chgData name="VICTOR MENOSCAL GARCIA" userId="cdd4115a17fefeeb" providerId="LiveId" clId="{CFFD1386-7BA3-4C16-BE19-CB993D729BE2}" dt="2022-07-21T04:50:05.869" v="797"/>
          <ac:spMkLst>
            <pc:docMk/>
            <pc:sldMk cId="0" sldId="257"/>
            <ac:spMk id="10" creationId="{9559CA9B-6E95-739A-A321-B88D81C6CFEA}"/>
          </ac:spMkLst>
        </pc:spChg>
        <pc:spChg chg="add del">
          <ac:chgData name="VICTOR MENOSCAL GARCIA" userId="cdd4115a17fefeeb" providerId="LiveId" clId="{CFFD1386-7BA3-4C16-BE19-CB993D729BE2}" dt="2022-07-21T04:50:05.869" v="797"/>
          <ac:spMkLst>
            <pc:docMk/>
            <pc:sldMk cId="0" sldId="257"/>
            <ac:spMk id="11" creationId="{BEC23923-1F19-E764-F4B7-BE978A9E8DAE}"/>
          </ac:spMkLst>
        </pc:spChg>
        <pc:spChg chg="add del mod">
          <ac:chgData name="VICTOR MENOSCAL GARCIA" userId="cdd4115a17fefeeb" providerId="LiveId" clId="{CFFD1386-7BA3-4C16-BE19-CB993D729BE2}" dt="2022-07-21T04:50:02.292" v="796" actId="478"/>
          <ac:spMkLst>
            <pc:docMk/>
            <pc:sldMk cId="0" sldId="257"/>
            <ac:spMk id="12" creationId="{C69EAE7A-7875-CB1F-FEBA-FB7A92AC0B79}"/>
          </ac:spMkLst>
        </pc:spChg>
        <pc:spChg chg="mod">
          <ac:chgData name="VICTOR MENOSCAL GARCIA" userId="cdd4115a17fefeeb" providerId="LiveId" clId="{CFFD1386-7BA3-4C16-BE19-CB993D729BE2}" dt="2022-07-21T05:36:42.563" v="886"/>
          <ac:spMkLst>
            <pc:docMk/>
            <pc:sldMk cId="0" sldId="257"/>
            <ac:spMk id="61" creationId="{00000000-0000-0000-0000-000000000000}"/>
          </ac:spMkLst>
        </pc:spChg>
        <pc:spChg chg="add del mod">
          <ac:chgData name="VICTOR MENOSCAL GARCIA" userId="cdd4115a17fefeeb" providerId="LiveId" clId="{CFFD1386-7BA3-4C16-BE19-CB993D729BE2}" dt="2022-07-21T04:50:53.156" v="808" actId="20577"/>
          <ac:spMkLst>
            <pc:docMk/>
            <pc:sldMk cId="0" sldId="257"/>
            <ac:spMk id="63" creationId="{00000000-0000-0000-0000-000000000000}"/>
          </ac:spMkLst>
        </pc:spChg>
        <pc:picChg chg="add mod">
          <ac:chgData name="VICTOR MENOSCAL GARCIA" userId="cdd4115a17fefeeb" providerId="LiveId" clId="{CFFD1386-7BA3-4C16-BE19-CB993D729BE2}" dt="2022-07-21T04:41:34.191" v="749" actId="14100"/>
          <ac:picMkLst>
            <pc:docMk/>
            <pc:sldMk cId="0" sldId="257"/>
            <ac:picMk id="3" creationId="{9A469DA1-B47B-3246-DCDB-2AD3864398BB}"/>
          </ac:picMkLst>
        </pc:picChg>
      </pc:sldChg>
      <pc:sldChg chg="addSp modSp mod modNotes">
        <pc:chgData name="VICTOR MENOSCAL GARCIA" userId="cdd4115a17fefeeb" providerId="LiveId" clId="{CFFD1386-7BA3-4C16-BE19-CB993D729BE2}" dt="2022-07-21T04:12:55.970" v="736" actId="20577"/>
        <pc:sldMkLst>
          <pc:docMk/>
          <pc:sldMk cId="0" sldId="258"/>
        </pc:sldMkLst>
        <pc:spChg chg="mod">
          <ac:chgData name="VICTOR MENOSCAL GARCIA" userId="cdd4115a17fefeeb" providerId="LiveId" clId="{CFFD1386-7BA3-4C16-BE19-CB993D729BE2}" dt="2022-07-21T04:12:55.970" v="736" actId="20577"/>
          <ac:spMkLst>
            <pc:docMk/>
            <pc:sldMk cId="0" sldId="258"/>
            <ac:spMk id="68" creationId="{00000000-0000-0000-0000-000000000000}"/>
          </ac:spMkLst>
        </pc:spChg>
        <pc:spChg chg="mod">
          <ac:chgData name="VICTOR MENOSCAL GARCIA" userId="cdd4115a17fefeeb" providerId="LiveId" clId="{CFFD1386-7BA3-4C16-BE19-CB993D729BE2}" dt="2022-07-21T04:02:45.161" v="605"/>
          <ac:spMkLst>
            <pc:docMk/>
            <pc:sldMk cId="0" sldId="258"/>
            <ac:spMk id="70" creationId="{00000000-0000-0000-0000-000000000000}"/>
          </ac:spMkLst>
        </pc:spChg>
        <pc:picChg chg="add mod">
          <ac:chgData name="VICTOR MENOSCAL GARCIA" userId="cdd4115a17fefeeb" providerId="LiveId" clId="{CFFD1386-7BA3-4C16-BE19-CB993D729BE2}" dt="2022-07-21T03:37:08.758" v="579" actId="14100"/>
          <ac:picMkLst>
            <pc:docMk/>
            <pc:sldMk cId="0" sldId="258"/>
            <ac:picMk id="3" creationId="{3F6BC6F4-51E0-CBDF-85FF-A8D004FCFACF}"/>
          </ac:picMkLst>
        </pc:picChg>
      </pc:sldChg>
      <pc:sldChg chg="addSp modSp mod">
        <pc:chgData name="VICTOR MENOSCAL GARCIA" userId="cdd4115a17fefeeb" providerId="LiveId" clId="{CFFD1386-7BA3-4C16-BE19-CB993D729BE2}" dt="2022-07-21T02:40:02.322" v="566"/>
        <pc:sldMkLst>
          <pc:docMk/>
          <pc:sldMk cId="0" sldId="259"/>
        </pc:sldMkLst>
        <pc:spChg chg="mod">
          <ac:chgData name="VICTOR MENOSCAL GARCIA" userId="cdd4115a17fefeeb" providerId="LiveId" clId="{CFFD1386-7BA3-4C16-BE19-CB993D729BE2}" dt="2022-07-21T02:40:02.322" v="566"/>
          <ac:spMkLst>
            <pc:docMk/>
            <pc:sldMk cId="0" sldId="259"/>
            <ac:spMk id="75" creationId="{00000000-0000-0000-0000-000000000000}"/>
          </ac:spMkLst>
        </pc:spChg>
        <pc:spChg chg="mod">
          <ac:chgData name="VICTOR MENOSCAL GARCIA" userId="cdd4115a17fefeeb" providerId="LiveId" clId="{CFFD1386-7BA3-4C16-BE19-CB993D729BE2}" dt="2022-07-21T02:16:23.731" v="519" actId="20577"/>
          <ac:spMkLst>
            <pc:docMk/>
            <pc:sldMk cId="0" sldId="259"/>
            <ac:spMk id="77" creationId="{00000000-0000-0000-0000-000000000000}"/>
          </ac:spMkLst>
        </pc:spChg>
        <pc:picChg chg="add mod">
          <ac:chgData name="VICTOR MENOSCAL GARCIA" userId="cdd4115a17fefeeb" providerId="LiveId" clId="{CFFD1386-7BA3-4C16-BE19-CB993D729BE2}" dt="2022-07-21T02:13:47.632" v="477" actId="14100"/>
          <ac:picMkLst>
            <pc:docMk/>
            <pc:sldMk cId="0" sldId="259"/>
            <ac:picMk id="3" creationId="{BF173F97-898B-AC4E-3928-E668C64F17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bar graph shows the Top 10 artists with the most songs in the rock genre and number 1 is Led Zeppelin with 114 songs.</a:t>
            </a: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artist has more songs of the rock genre?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469DA1-B47B-3246-DCDB-2AD38643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60225" cy="308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number 1 selling artist is Iron Maiden and customer Mark Taylor has spent the most on music at the artist with $17.82.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Customer has spent the most dollars on the artist who has earned the most?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F6BC6F4-51E0-CBDF-85FF-A8D004FC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60224" cy="3082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Rock has the most popular music genre with 157 purchases in the USA. While I am only showing the top 10 here when I ran the query without a limit, both Rock and Alternative &amp; Punk have 9 music purchases in Argentina.</a:t>
            </a: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Genre has the most music in purchases each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F173F97-898B-AC4E-3928-E668C64F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60225" cy="308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Helena Holy has spent the most on music with $49.62 in the country Czech Republic. While I am only showing the top 10 here when I ran the query without a limit, Emma Jones and Phil Hughes both spent $37.62 on music in the United Kingdom.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Customer has the most music dollars spent in each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F42BA85-9E7D-8CCC-7A15-4DFA93E5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60226" cy="3082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Presentación en pantalla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Which artist has more songs of the rock genre?</vt:lpstr>
      <vt:lpstr>What Customer has spent the most dollars on the artist who has earned the most?</vt:lpstr>
      <vt:lpstr>Which Genre has the most music in purchases each country?</vt:lpstr>
      <vt:lpstr>Which Customer has the most music dollars spent in each country?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artist has more songs of the rock genre?</dc:title>
  <cp:lastModifiedBy>VICTOR MENOSCAL GARCIA</cp:lastModifiedBy>
  <cp:revision>1</cp:revision>
  <dcterms:modified xsi:type="dcterms:W3CDTF">2022-07-21T05:36:51Z</dcterms:modified>
</cp:coreProperties>
</file>