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95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" y="227838"/>
            <a:ext cx="5320487" cy="5252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7856" y="177593"/>
            <a:ext cx="5320487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Problem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248B3-52A7-4462-DA9E-2B23BED75F84}"/>
              </a:ext>
            </a:extLst>
          </p:cNvPr>
          <p:cNvSpPr txBox="1"/>
          <p:nvPr/>
        </p:nvSpPr>
        <p:spPr>
          <a:xfrm>
            <a:off x="1905000" y="1733550"/>
            <a:ext cx="5320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Vehicle Cut-in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839DF-ABFD-9D6B-741F-0D473FD2C713}"/>
              </a:ext>
            </a:extLst>
          </p:cNvPr>
          <p:cNvSpPr txBox="1"/>
          <p:nvPr/>
        </p:nvSpPr>
        <p:spPr>
          <a:xfrm>
            <a:off x="6248400" y="394335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Madan Raj Upadhyay</a:t>
            </a:r>
          </a:p>
          <a:p>
            <a:r>
              <a:rPr lang="en-IN" sz="1400" i="1" dirty="0">
                <a:solidFill>
                  <a:srgbClr val="0070C0"/>
                </a:solidFill>
              </a:rPr>
              <a:t>mu0910@srmist.edu.in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7456" y="141479"/>
            <a:ext cx="5320487" cy="525271"/>
          </a:xfrm>
          <a:prstGeom prst="rect">
            <a:avLst/>
          </a:prstGeom>
        </p:spPr>
        <p:txBody>
          <a:bodyPr vert="horz" wrap="square" lIns="0" tIns="112013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Unique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Idea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Brief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(Solution)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D8CC5-B3E5-0572-EB4E-B76D694A8F02}"/>
              </a:ext>
            </a:extLst>
          </p:cNvPr>
          <p:cNvSpPr txBox="1"/>
          <p:nvPr/>
        </p:nvSpPr>
        <p:spPr>
          <a:xfrm>
            <a:off x="228600" y="816260"/>
            <a:ext cx="8305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the Indian Driving Dataset (IDD) Temporal, which includes a variety of driving scenarios with Indian vehicles.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 YOLOv8 model on the dataset for vehicle detection.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SORT (Simple Online and Realtime Tracking) along with YOLOv8 for tracking detected vehicles.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Calculation: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velocity of detected vehicles based on their movement across frames.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to Collision (TTC):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time to collision based on the velocity and relative position of vehicles.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System: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a warning if the TTC is less than a specified threshold to alert the driver.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1" y="209550"/>
            <a:ext cx="3048000" cy="500649"/>
          </a:xfrm>
          <a:prstGeom prst="rect">
            <a:avLst/>
          </a:prstGeom>
        </p:spPr>
        <p:txBody>
          <a:bodyPr vert="horz" wrap="square" lIns="0" tIns="99567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Features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Offered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37E3991-838D-0644-47DC-0130F3F5418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8600" y="909756"/>
            <a:ext cx="83820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Vehicle Detection: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 accuracy in detecting vehicles using YOLOv8.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Tracking: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 of vehicles using SORT.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Velocity Estimation: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Accurate calculation of vehicle velocities.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Collision Prediction: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Predicts potential collisions and computes TTC.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Warning System: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Alerts drivers with warnings if a collision is imminent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57150"/>
            <a:ext cx="2667000" cy="525271"/>
          </a:xfrm>
          <a:prstGeom prst="rect">
            <a:avLst/>
          </a:prstGeom>
        </p:spPr>
        <p:txBody>
          <a:bodyPr vert="horz" wrap="square" lIns="0" tIns="106502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0000"/>
                </a:solidFill>
              </a:rPr>
              <a:t>Process</a:t>
            </a:r>
            <a:r>
              <a:rPr spc="-325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481A55-2112-B966-B824-C1CB76E2E7B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6200" y="582421"/>
            <a:ext cx="9067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video data from the IDD Temporal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Preprocess the data to fit the input requirements of the YOLOv8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Train the YOLOv8 model on the preprocessed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Tracking: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the trained YOLOv8 model to detect vehicles and SORT for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Velocity Calculation: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Calculate the velocity of each detected vehicle.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TTC Calculation: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Compute the time to collision for each vehicle.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Warning Generation: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Generate warnings if the TTC is below a certain threshold.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33031"/>
            <a:ext cx="5320487" cy="525271"/>
          </a:xfrm>
          <a:prstGeom prst="rect">
            <a:avLst/>
          </a:prstGeom>
        </p:spPr>
        <p:txBody>
          <a:bodyPr vert="horz" wrap="square" lIns="0" tIns="104774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bg1"/>
                </a:solidFill>
              </a:rPr>
              <a:t>Architecture</a:t>
            </a:r>
            <a:r>
              <a:rPr spc="-45" dirty="0"/>
              <a:t> </a:t>
            </a:r>
            <a:r>
              <a:rPr spc="-10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1C931-CD64-6C6C-1F59-EE254E34C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753109"/>
            <a:ext cx="4038600" cy="42454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203075"/>
            <a:ext cx="5320487" cy="525271"/>
          </a:xfrm>
          <a:prstGeom prst="rect">
            <a:avLst/>
          </a:prstGeom>
        </p:spPr>
        <p:txBody>
          <a:bodyPr vert="horz" wrap="square" lIns="0" tIns="114173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0000"/>
                </a:solidFill>
              </a:rPr>
              <a:t>Technologies</a:t>
            </a:r>
            <a:r>
              <a:rPr spc="-300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81A92-D247-020C-AED9-D86746018271}"/>
              </a:ext>
            </a:extLst>
          </p:cNvPr>
          <p:cNvSpPr txBox="1"/>
          <p:nvPr/>
        </p:nvSpPr>
        <p:spPr>
          <a:xfrm rot="10800000">
            <a:off x="423467" y="4751369"/>
            <a:ext cx="8153387" cy="7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87E331-322E-E994-C939-36BE57330DF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9628" y="922914"/>
            <a:ext cx="8735772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Indian Driving Dataset (IDD) Temporal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Model: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YOLOv8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Tracking Algorithm: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SORT,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-SORT(YOLOv8)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OpenCV, NumPy,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Ultralytics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 Code, Google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etc..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150623"/>
            <a:ext cx="5320487" cy="525271"/>
          </a:xfrm>
          <a:prstGeom prst="rect">
            <a:avLst/>
          </a:prstGeom>
        </p:spPr>
        <p:txBody>
          <a:bodyPr vert="horz" wrap="square" lIns="0" tIns="116331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8B765-AB21-EB7D-E17C-3E00D4B597DD}"/>
              </a:ext>
            </a:extLst>
          </p:cNvPr>
          <p:cNvSpPr txBox="1"/>
          <p:nvPr/>
        </p:nvSpPr>
        <p:spPr>
          <a:xfrm>
            <a:off x="381000" y="1123950"/>
            <a:ext cx="792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vehicle cut-in detection system using YOLOv8 and SORT.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 and velocity estimation.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prediction of time to collision.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system to enhance driver safety.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374</Words>
  <Application>Microsoft Office PowerPoint</Application>
  <PresentationFormat>On-screen Show (16:9)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Problem Statement</vt:lpstr>
      <vt:lpstr>Unique Idea Brief (Solution)</vt:lpstr>
      <vt:lpstr>Features Offered</vt:lpstr>
      <vt:lpstr>Process flow</vt:lpstr>
      <vt:lpstr>Architecture Diagram</vt:lpstr>
      <vt:lpstr>Technologies used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Ajeya Krishna</dc:creator>
  <cp:lastModifiedBy>Madan upadhyay</cp:lastModifiedBy>
  <cp:revision>2</cp:revision>
  <dcterms:created xsi:type="dcterms:W3CDTF">2024-07-06T10:46:40Z</dcterms:created>
  <dcterms:modified xsi:type="dcterms:W3CDTF">2024-07-14T13:08:20Z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2024-07-06T00:00:00Z</vt:filetime>
  </property>
  <property fmtid="{D5CDD505-2E9C-101B-9397-08002B2CF9AE}" pid="5" name="Producer">
    <vt:lpwstr>Microsoft® PowerPoint® 2021</vt:lpwstr>
  </property>
</Properties>
</file>