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20.4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1313,'12'0,"16"0,10 0,3 0,2 0,-1 0,-1 0,-2 0,-2 0,0-6,-2-3,7 2,-5-6,4 1,0 2,0 2,-1 3,-1 3,-2 1,-1-6,6-1,1 1,0-5,-1 1,-3-6,-1 2,-1 2,-1 4,-1 4,-6-4,-2 0,1-5,1 0,2 3,-5-3,0 1,1-4,3 2,-5-3,0 1,2-1,2 1,2-2,-4-4,-1 2,8-2,-3-2,0-4,1-2,1-2,-6-2,5-1,4-6,0-2,-4 1,-3 1,0 2,-5 1,-6 2,-6 1,-6 1,-3-1,-9 7,-9 2,-8 6,-6 0,-4 4,-3 5,-1 4,0-3,-6-4,-2-7,1 0,2 5,2 5,1 4,3 3,0 4,1 1,0 0,0 1,-6 0,-3 0,1-7,2-1,1 0,2 1,1 1,1 3,1 0,-1 2,1 0,0 0,0 0,0 0,0 1,-1-1,1 0,-7 0,-1 0,0 0,1 0,-4 0,0 0,-4 0,0 0,2 0,4 0,3 0,3 0,1 0,2 0,0 0,6 6,8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52.1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0 777,'9'0,"16"-18,12-18,13-17,12-7,7-8,2 0,-3 3,-5 12,-12 10,-11 9,-4 6,-3 3,-3 6,-7 1,-2 5,-1 3,-4 1,0 0,2-2,1 1,3 2,2-2,-4-4,-1 1,2 2,-4 0,0 0,-3-1,1 0,-3-1,-3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54.4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1742 540,'-4'0,"-15"0,-9 0,-11-5,-5 0,-3-1,2 2,-1-4,5-4,3 0,5 1,3 4,3 2,5-3,3 1,0 1,2-2,2 0,-3 1,-2 2,-2 1,-1-2,-11-5,-7 0,-6-3,-4-4,-2-2,0-3,4 3,6 0,7 4,4 0,3 3,3-1,1 2,0-1,1 1,-1 3,0-1,0-4,0 1,-1 2,1-1,-1 2,0-2,1 0,-1 4,4-3,3 2,-2 2,0 2,-1 2,-2 1,-1-3,0 0,0 0,-1 1,0 1,0 1,4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37.7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4 826,'13'0,"9"0,9 0,8-5,2-1,-2-4,-3 0,-3 1,-3-1,-3 0,-5-2,-2 0,4-1,2-3,6-4,1-2,0-7,-1 3,-2 0,-7 1,-1 4,-6 2,-1-1,2 0,-3-2,2 2,-3 2,-3-2,1 3,-2 0,-2-1,-2-3,-2-1,-2-2,-5 3,-2 2,-4 3,-1 0,-2 3,-4 3,-3 0,-3-3,3-4,-4-3,-3-3,-4 2,-3 2,1-2,2 3,1 5,2 5,1 3,1 3,0 1,1 2,0-1,-1 1,-3 0,-3 0,1-1,1 0,1 0,2 0,0 0,10 0,7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39.7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305 1037,'4'0,"11"-4,6-11,10-11,11-5,3-2,4-9,1-1,1-2,1 2,-5-1,-5 4,-6 8,-8 5,-6 8,-6 1,-1 1,-3-2,-4-1,1 2,-1-1,3 0,-1-2,-2-2,-2-1,-3-1,-1-1,-1 0,-5 5,-3 1,-3 4,-10 0,-5-1,-7-2,-7-3,-10-1,-6-1,-1-2,4 0,2 4,0 7,10 0,7 3,4 4,3 3,-2 2,-2 2,1 1,0 1,1 0,1-1,1 1,0-1,0 0,1 1,-1-1,1 0,-1-5,5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41.82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1 867,'0'-4,"0"-7,4-4,2-6,4-2,9-2,1-1,2 3,6-2,2-2,1-5,-1 3,-1 2,-1 2,-1 0,3 4,-2 2,1-4,6 0,-4 1,2 0,8-6,2 3,-3 0,-3 1,-3 0,0 4,-5 0,-3 1,-1 2,-2 0,1 4,-4-2,-2 3,2-1,1 1,-4-1,1 1,-3-1,-4-4,-4-2,1 1,4 5,-1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44.8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1991 712,'-5'0,"-14"-5,-17-9,-20-12,-18-10,-9-3,-4 1,4 2,8 3,7 7,8 8,12 3,12 3,6 0,5 2,2 3,0-2,-9 0,-7 2,-6-2,0 0,3 2,5 2,9-2,4-1,2 2,1 2,-5-4,-3 1,-5-3,-5-5,-5-4,-3-2,-4 1,4 5,10 0,6 3,4 3,7-1,3 1,-1 3,-2 1,-1 2,-1-3,-2 0,3-3,1-1,0 1,-2 3,0-2,-2 0,3-3,2 1,-2 1,4-1,0 0,-1 3,2 6,4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47.8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1 899,'0'-5,"4"-5,11-10,11-6,9-3,5-5,7-1,1-4,-4 1,-5 3,-5 2,-4 7,-2 4,-2 1,-5-1,2 5,2 4,-3 0,3-2,2-3,0-2,1 2,-1 4,0 4,-5 0,-2 1,0-2,1 1,2-2,0-4,2-3,0 1,1 0,0 3,0-1,-1 3,1 3,0 3,-5 0,-1-5,0 0,2 2,0-1,2-3,0 0,2 3,-5-1,-5-3,-2 1,2 3,-2-1,1 2,2 2,3 2,-3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49.8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796 1082,'0'-4,"0"-6,-5-2,-1-2,1-4,-4 1,0 0,2-2,1-3,-2 4,-4 3,-5 1,1-1,-1-4,-2 3,2-1,-1 2,-1 0,3-2,-1 2,-2-1,3-3,-1 3,-1 0,2-3,-1 3,3-1,-1-2,3-1,-2 1,-2 1,1-1,-1 2,2 0,0 3,1-1,-1 3,2-2,-2-2,-2 1,1-5,-1-4,-2-6,-7-12,-4-2,4 1,1 0,0 6,5 6,5 4,1 6,-2 3,2-1,3-1,3 8,3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30.6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212 1157,'9'0,"7"0,5-4,4-6,1-2,-3-2,3-4,-3-3,-1 3,1 3,-1 1,2-3,0 3,2-1,-5-3,-2 2,2 0,0-2,1-3,-2-2,-1-1,0-1,3-5,0-2,2-4,6-4,-3-1,-2-1,-4 2,-3 3,1 4,-2 3,-6 2,1 6,-2 2,-2 1,-4-2,-1-1,-2-1,-1-1,0-1,0-1,-5 1,-6 3,0 2,0-1,-1 4,-3 5,-4 4,-2 3,-3-1,-1 0,-1-3,-5-1,-1 2,0 3,-2 1,-1-3,1-3,3-2,2 3,1 2,2 2,0 2,1 2,-1 1,1 0,0 1,-1-1,1 5,-1 1,5 4,1 0,0 3,-1-1,-2-2,0-3,2 2,2-2,3 4,0-1,-1 3,2 3,-1-1,3-3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46:32.75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79 1,'0'4,"0"6,0 6,0 4,0 4,0 1,-4-3,-2-1,1 0,1 1,-4-3,0-1,2 1,-4-2,1 0,-2-3,4-4,8-3,9-4,6-1,5-2,4 0,1-1,-3 5,-1 1,-5 4,-5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8536-C290-2572-71F7-271E4BAC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BF159-2176-6C5E-4D9A-757799F50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257D-9EA5-0942-A651-A1CD3041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DB8AC-B8FB-A902-7251-4C03B92D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A0BE-FF52-464F-0349-0A57DFEC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7FDB-AE7D-0CD6-4579-C15FE95D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B6C0-881B-2809-F197-C76567B39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384A-A607-851D-4F45-F80FA5BF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32BF-A362-BAE4-0CB5-F47DF40C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12CA-13C6-89A2-5941-7B2EAC75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8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2023-F88D-A019-2565-9A4163C2B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4D1F1-0E5D-DA83-7F77-BD38D0E9C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0EC8-24B2-5B55-01C4-666A249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0DEF-A950-67A6-3EC3-344623A1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654E-0CB2-E6A3-5EA3-220A0E82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7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1BE0-2761-D725-600F-49EFAA98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07E6-EDB5-6465-EE92-3B7B1679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80E4-CF0B-5F97-96EA-3A71D569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EA01-7E69-94A8-A267-EEB2F235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8502-2178-66A2-4A0B-B8B27604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7711-FF3A-FBE2-57E6-01AEB090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40D3-F327-C78C-E4DC-1B3DFA93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B595-C16B-4E66-8471-654F2CC5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B219-9AE7-A1BD-A0BF-AEC317FB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652F5-077A-3DC0-0C1C-60A41AA8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2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A222-AB3F-83B1-FBBA-34CA40B1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1316-F3DC-365A-67E6-2A8C107E3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B4AB7-72EA-3563-C72A-740C91AD2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B4320-0C69-F6C1-859F-1FEE8145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4091D-8C7B-9F70-9FFD-AD9B7548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B98E4-D32A-CEE7-4EFE-F4DAABD5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0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2B7F-683D-A4DE-DE23-B47CF8C1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CFBA-906C-A9BC-99C3-FF073337E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701D9-C579-33CC-40A3-1B9E6C3F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E1560-64AF-A1A0-A8A5-4A0D377A2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8C99E-1DEB-8EA3-C6B1-798C2E1E1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9F26-5056-B0A4-5C75-56F6CF9C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68E86-2484-A29C-8AD9-7AB47F4D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6D718-8031-23D4-8ACE-9CD77549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AB77-8098-6BDF-CD9A-998306C1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507F6-2D51-FFB7-F0AD-91E53FAB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F4B79-6820-DFB7-3774-DCC36542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07126-B22D-A2D9-8DC1-C4EA5284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8A88F-2A65-E9D4-2A4C-D7B77F78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D0CFB-FD4F-0E3D-5F93-093B6375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D4A7C-374E-7731-A1CB-8FEADB5A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25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2C5D-A691-E5BB-A953-4679363A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C103-2390-31BD-60B8-E66B5CAE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12099-EF1F-6BE5-8781-1CA84E0D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CADF9-91B4-D0D1-92D8-858CD60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11EF7-C0A1-0346-84E4-A1F527A3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7CD2D-5091-11EC-87E8-049FA00C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AF46-0F3A-18B3-7CD7-238A6954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AC225-864D-0363-83F0-FC3387935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D9A8D-E10B-37D7-ACA0-9B3B71FA8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3C503-511D-1329-98DB-BC4D0C3E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891A9-0FEA-D5C2-63CA-3933B54A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ED7EE-F74F-D98C-8260-2C5C4F85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2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4A524-0E4C-E764-80E4-821F1E1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A014-7836-F14B-2C43-997ACE9F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02DD-03B1-3D9C-106C-EF721064C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6FE8-7F36-42F5-B079-88C752713F7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E171A-8CD8-DCA1-69D2-7AF311779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59B7-0271-9B07-7485-1A3AEC418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BD96-38C8-4C05-B2E1-DF14B0C2E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7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391E-1938-E8F5-847C-D13AEEE8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4327" y="203199"/>
            <a:ext cx="10789920" cy="1729357"/>
          </a:xfrm>
        </p:spPr>
        <p:txBody>
          <a:bodyPr>
            <a:noAutofit/>
          </a:bodyPr>
          <a:lstStyle/>
          <a:p>
            <a:pPr algn="ctr"/>
            <a:br>
              <a:rPr lang="en-US" sz="5400" b="1" dirty="0">
                <a:solidFill>
                  <a:srgbClr val="FFC000"/>
                </a:solidFill>
              </a:rPr>
            </a:br>
            <a:r>
              <a:rPr lang="en-US" sz="5400" b="1" dirty="0">
                <a:solidFill>
                  <a:srgbClr val="FFC000"/>
                </a:solidFill>
              </a:rPr>
              <a:t>ANALYSIS AND SOLUTION OF</a:t>
            </a:r>
            <a:endParaRPr lang="en-IN" sz="5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35A3-6C3E-7397-158B-0D844242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533" y="5458690"/>
            <a:ext cx="4388224" cy="1604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Madan Raj Upadhyay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RA2211003012077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14EE0-2DAF-CACD-DCB1-960C775A7943}"/>
              </a:ext>
            </a:extLst>
          </p:cNvPr>
          <p:cNvSpPr txBox="1"/>
          <p:nvPr/>
        </p:nvSpPr>
        <p:spPr>
          <a:xfrm>
            <a:off x="1653309" y="2108047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C000"/>
                </a:solidFill>
              </a:rPr>
              <a:t>LeetCode</a:t>
            </a:r>
            <a:r>
              <a:rPr lang="en-US" sz="4000" dirty="0">
                <a:solidFill>
                  <a:srgbClr val="FFC000"/>
                </a:solidFill>
              </a:rPr>
              <a:t> </a:t>
            </a:r>
            <a:r>
              <a:rPr lang="en-US" sz="4000" dirty="0" err="1">
                <a:solidFill>
                  <a:srgbClr val="FFC000"/>
                </a:solidFill>
              </a:rPr>
              <a:t>Qsn</a:t>
            </a:r>
            <a:r>
              <a:rPr lang="en-US" sz="4000" dirty="0">
                <a:solidFill>
                  <a:srgbClr val="FFC000"/>
                </a:solidFill>
              </a:rPr>
              <a:t> No 931</a:t>
            </a:r>
            <a:endParaRPr lang="en-IN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2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B4598B-0B40-A7CA-FE30-ED4B3462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490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679B8C-6026-85D3-E91C-BCBE02300077}"/>
              </a:ext>
            </a:extLst>
          </p:cNvPr>
          <p:cNvSpPr txBox="1"/>
          <p:nvPr/>
        </p:nvSpPr>
        <p:spPr>
          <a:xfrm>
            <a:off x="7841673" y="572655"/>
            <a:ext cx="43112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the current element is only dependent</a:t>
            </a:r>
          </a:p>
          <a:p>
            <a:r>
              <a:rPr lang="en-US" dirty="0">
                <a:solidFill>
                  <a:schemeClr val="bg1"/>
                </a:solidFill>
              </a:rPr>
              <a:t>On its previous row</a:t>
            </a:r>
          </a:p>
          <a:p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,  5 on 2</a:t>
            </a:r>
          </a:p>
          <a:p>
            <a:r>
              <a:rPr lang="en-US" dirty="0">
                <a:solidFill>
                  <a:schemeClr val="bg1"/>
                </a:solidFill>
              </a:rPr>
              <a:t> 7 , 8, 9 on 5 and so 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 we only need to store previous row only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D6CC7-6B3E-21D7-0547-708767B531FD}"/>
              </a:ext>
            </a:extLst>
          </p:cNvPr>
          <p:cNvSpPr txBox="1"/>
          <p:nvPr/>
        </p:nvSpPr>
        <p:spPr>
          <a:xfrm>
            <a:off x="0" y="514951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(i-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min_val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min_val,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dp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[i-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[j]);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(i-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&amp;&amp; j-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min_val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min_val,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dp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[i-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[j-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(i-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&amp;&amp;j+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&lt;m) 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min_val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min_val,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dp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[i-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[j+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63FFF-BB04-5026-78D3-B0F2F40835CE}"/>
              </a:ext>
            </a:extLst>
          </p:cNvPr>
          <p:cNvSpPr txBox="1"/>
          <p:nvPr/>
        </p:nvSpPr>
        <p:spPr>
          <a:xfrm>
            <a:off x="6696364" y="5375564"/>
            <a:ext cx="5300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can see in code itself its dependent on </a:t>
            </a:r>
            <a:r>
              <a:rPr lang="en-US" dirty="0" err="1"/>
              <a:t>dp</a:t>
            </a:r>
            <a:r>
              <a:rPr lang="en-US" dirty="0"/>
              <a:t>[i-1]</a:t>
            </a:r>
          </a:p>
          <a:p>
            <a:r>
              <a:rPr lang="en-US" dirty="0"/>
              <a:t>For each case so we will work in this and optimize our </a:t>
            </a:r>
          </a:p>
          <a:p>
            <a:r>
              <a:rPr lang="en-US" dirty="0"/>
              <a:t>code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031B66-2490-0A36-6A62-F72A1B203362}"/>
                  </a:ext>
                </a:extLst>
              </p14:cNvPr>
              <p14:cNvContentPartPr/>
              <p14:nvPr/>
            </p14:nvContentPartPr>
            <p14:xfrm>
              <a:off x="1330962" y="3883237"/>
              <a:ext cx="716760" cy="472704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031B66-2490-0A36-6A62-F72A1B2033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2962" y="3775592"/>
                <a:ext cx="752400" cy="688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53A612D-F3F8-A91C-A957-8AFC36984106}"/>
                  </a:ext>
                </a:extLst>
              </p14:cNvPr>
              <p14:cNvContentPartPr/>
              <p14:nvPr/>
            </p14:nvContentPartPr>
            <p14:xfrm>
              <a:off x="1051647" y="3822229"/>
              <a:ext cx="270000" cy="297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53A612D-F3F8-A91C-A957-8AFC369841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3647" y="3714229"/>
                <a:ext cx="305640" cy="51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E1795B2-83F0-8D1C-A2E4-AAC706D9033F}"/>
              </a:ext>
            </a:extLst>
          </p:cNvPr>
          <p:cNvGrpSpPr/>
          <p:nvPr/>
        </p:nvGrpSpPr>
        <p:grpSpPr>
          <a:xfrm>
            <a:off x="5375247" y="3780109"/>
            <a:ext cx="1496880" cy="376560"/>
            <a:chOff x="5375247" y="3780109"/>
            <a:chExt cx="1496880" cy="376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362342-417D-4029-19C3-48AFC72FCA08}"/>
                    </a:ext>
                  </a:extLst>
                </p14:cNvPr>
                <p14:cNvContentPartPr/>
                <p14:nvPr/>
              </p14:nvContentPartPr>
              <p14:xfrm>
                <a:off x="5986167" y="3782989"/>
                <a:ext cx="342000" cy="37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362342-417D-4029-19C3-48AFC72FCA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68167" y="3675349"/>
                  <a:ext cx="37764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CBEB2E-21AB-3EC1-4509-AB9FA5367F39}"/>
                    </a:ext>
                  </a:extLst>
                </p14:cNvPr>
                <p14:cNvContentPartPr/>
                <p14:nvPr/>
              </p14:nvContentPartPr>
              <p14:xfrm>
                <a:off x="5375247" y="3825829"/>
                <a:ext cx="362160" cy="31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CBEB2E-21AB-3EC1-4509-AB9FA5367F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57607" y="3717829"/>
                  <a:ext cx="3978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5BBA28-AC38-A67A-78DF-95F990F09B12}"/>
                    </a:ext>
                  </a:extLst>
                </p14:cNvPr>
                <p14:cNvContentPartPr/>
                <p14:nvPr/>
              </p14:nvContentPartPr>
              <p14:xfrm>
                <a:off x="6155367" y="3780109"/>
                <a:ext cx="716760" cy="256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5BBA28-AC38-A67A-78DF-95F990F09B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37727" y="3672469"/>
                  <a:ext cx="752400" cy="4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972DF5-2651-2E0F-764A-F7B8101B25B5}"/>
              </a:ext>
            </a:extLst>
          </p:cNvPr>
          <p:cNvGrpSpPr/>
          <p:nvPr/>
        </p:nvGrpSpPr>
        <p:grpSpPr>
          <a:xfrm>
            <a:off x="10427487" y="3803869"/>
            <a:ext cx="1063080" cy="389520"/>
            <a:chOff x="10427487" y="3803869"/>
            <a:chExt cx="1063080" cy="389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90C943-C076-5C23-9092-7C39DE6F17B4}"/>
                    </a:ext>
                  </a:extLst>
                </p14:cNvPr>
                <p14:cNvContentPartPr/>
                <p14:nvPr/>
              </p14:nvContentPartPr>
              <p14:xfrm>
                <a:off x="10427487" y="3842029"/>
                <a:ext cx="479520" cy="32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90C943-C076-5C23-9092-7C39DE6F17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09847" y="3734029"/>
                  <a:ext cx="5151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F5003E-56A1-0632-FB7B-6F666B8A8A0E}"/>
                    </a:ext>
                  </a:extLst>
                </p14:cNvPr>
                <p14:cNvContentPartPr/>
                <p14:nvPr/>
              </p14:nvContentPartPr>
              <p14:xfrm>
                <a:off x="11203647" y="3803869"/>
                <a:ext cx="286920" cy="389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F5003E-56A1-0632-FB7B-6F666B8A8A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85647" y="3696229"/>
                  <a:ext cx="322560" cy="60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556EDD-A8E9-7415-A820-49EAD3FBDB3F}"/>
              </a:ext>
            </a:extLst>
          </p:cNvPr>
          <p:cNvGrpSpPr/>
          <p:nvPr/>
        </p:nvGrpSpPr>
        <p:grpSpPr>
          <a:xfrm>
            <a:off x="5033607" y="858709"/>
            <a:ext cx="1441440" cy="462240"/>
            <a:chOff x="5033607" y="858709"/>
            <a:chExt cx="1441440" cy="462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A3BD28-649C-B1B1-9BFF-C8B5CD5B04FF}"/>
                    </a:ext>
                  </a:extLst>
                </p14:cNvPr>
                <p14:cNvContentPartPr/>
                <p14:nvPr/>
              </p14:nvContentPartPr>
              <p14:xfrm>
                <a:off x="5797887" y="885709"/>
                <a:ext cx="345240" cy="416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A3BD28-649C-B1B1-9BFF-C8B5CD5B04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80247" y="778069"/>
                  <a:ext cx="38088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7AAC32-A7A2-482E-9973-9CDEA1BA26A3}"/>
                    </a:ext>
                  </a:extLst>
                </p14:cNvPr>
                <p14:cNvContentPartPr/>
                <p14:nvPr/>
              </p14:nvContentPartPr>
              <p14:xfrm>
                <a:off x="5808687" y="858709"/>
                <a:ext cx="62640" cy="12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7AAC32-A7A2-482E-9973-9CDEA1BA26A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91047" y="751069"/>
                  <a:ext cx="982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AB8E79-44E0-94D4-81D7-785B16651610}"/>
                    </a:ext>
                  </a:extLst>
                </p14:cNvPr>
                <p14:cNvContentPartPr/>
                <p14:nvPr/>
              </p14:nvContentPartPr>
              <p14:xfrm>
                <a:off x="5033607" y="1041229"/>
                <a:ext cx="348480" cy="27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AB8E79-44E0-94D4-81D7-785B166516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15607" y="933229"/>
                  <a:ext cx="3841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5BC0B5-B958-6F8D-772F-F2AF9613C818}"/>
                    </a:ext>
                  </a:extLst>
                </p14:cNvPr>
                <p14:cNvContentPartPr/>
                <p14:nvPr/>
              </p14:nvContentPartPr>
              <p14:xfrm>
                <a:off x="5847567" y="987949"/>
                <a:ext cx="627480" cy="19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5BC0B5-B958-6F8D-772F-F2AF9613C81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29567" y="880309"/>
                  <a:ext cx="663120" cy="41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772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A609-26CF-75F9-1173-E83A0A32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40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CODE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9D7D9-5CE8-32AB-9EE6-FACA25066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01161"/>
            <a:ext cx="12192000" cy="5656839"/>
          </a:xfrm>
        </p:spPr>
      </p:pic>
    </p:spTree>
    <p:extLst>
      <p:ext uri="{BB962C8B-B14F-4D97-AF65-F5344CB8AC3E}">
        <p14:creationId xmlns:p14="http://schemas.microsoft.com/office/powerpoint/2010/main" val="121385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2B61F2-CE90-7EE4-2234-FB57DECF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5799E1-D7C6-9B34-9E2F-7FAD57C408A1}"/>
              </a:ext>
            </a:extLst>
          </p:cNvPr>
          <p:cNvSpPr txBox="1"/>
          <p:nvPr/>
        </p:nvSpPr>
        <p:spPr>
          <a:xfrm>
            <a:off x="5828146" y="2096655"/>
            <a:ext cx="4784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FOR EVERY ELEMENT WE HAVE 3 OPTIONS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GO STRAIGHT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GO LEFT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GO RIGHT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1AA5C-F337-FC17-D908-FCC4ED31953D}"/>
              </a:ext>
            </a:extLst>
          </p:cNvPr>
          <p:cNvSpPr txBox="1"/>
          <p:nvPr/>
        </p:nvSpPr>
        <p:spPr>
          <a:xfrm>
            <a:off x="6095999" y="3676072"/>
            <a:ext cx="462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NEED TO FIND THE MINIMUM SUM FROM ALL POSSIBLE SOLUTIONS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F4741-9AED-22C4-BEC4-B215F5DBE14C}"/>
              </a:ext>
            </a:extLst>
          </p:cNvPr>
          <p:cNvSpPr txBox="1"/>
          <p:nvPr/>
        </p:nvSpPr>
        <p:spPr>
          <a:xfrm>
            <a:off x="6095999" y="5024307"/>
            <a:ext cx="494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THUS IT TAKE O(3^N) USING BRUTE FORCE</a:t>
            </a:r>
          </a:p>
          <a:p>
            <a:r>
              <a:rPr lang="en-US" dirty="0">
                <a:solidFill>
                  <a:srgbClr val="FF0000"/>
                </a:solidFill>
              </a:rPr>
              <a:t>Which will give TLE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8FA9C-23A3-387B-C74A-67E315D7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6" y="-117187"/>
            <a:ext cx="12192000" cy="6975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9E34F-91DD-1043-0367-1526BE0241AA}"/>
              </a:ext>
            </a:extLst>
          </p:cNvPr>
          <p:cNvSpPr txBox="1"/>
          <p:nvPr/>
        </p:nvSpPr>
        <p:spPr>
          <a:xfrm>
            <a:off x="812801" y="-117187"/>
            <a:ext cx="1107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</a:rPr>
              <a:t>BRUTE FORCE APPROACH</a:t>
            </a:r>
            <a:endParaRPr lang="en-IN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817E-313A-0C50-2E16-144BE241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5054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Lets Build Intuition for Better Approach 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2BD5-1CB8-6C09-E5B4-7F591BC3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44" y="1539297"/>
            <a:ext cx="10515600" cy="4351338"/>
          </a:xfrm>
        </p:spPr>
        <p:txBody>
          <a:bodyPr/>
          <a:lstStyle/>
          <a:p>
            <a:r>
              <a:rPr lang="en-US" dirty="0"/>
              <a:t>On Looking At The Constraints of the questions It suggest us to go maximum of O(N^2) beyond that it will give us TLE</a:t>
            </a:r>
          </a:p>
          <a:p>
            <a:r>
              <a:rPr lang="en-US" dirty="0"/>
              <a:t>Which is one of the best hint to find the solution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64BF7-A3A2-647F-5259-5FAE321D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09" y="3306618"/>
            <a:ext cx="6408389" cy="3186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AF558-54F6-B3AE-7FC9-6A82C1E75429}"/>
              </a:ext>
            </a:extLst>
          </p:cNvPr>
          <p:cNvSpPr txBox="1"/>
          <p:nvPr/>
        </p:nvSpPr>
        <p:spPr>
          <a:xfrm>
            <a:off x="9245600" y="3306618"/>
            <a:ext cx="2172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n ranges from 1 to 100 and matrix[</a:t>
            </a:r>
            <a:r>
              <a:rPr lang="en-US" dirty="0" err="1"/>
              <a:t>i</a:t>
            </a:r>
            <a:r>
              <a:rPr lang="en-US" dirty="0"/>
              <a:t>][j] ranges from -100 to 100 </a:t>
            </a:r>
          </a:p>
          <a:p>
            <a:endParaRPr lang="en-US" dirty="0"/>
          </a:p>
          <a:p>
            <a:r>
              <a:rPr lang="en-US" dirty="0"/>
              <a:t>Thus we can go maximum </a:t>
            </a:r>
            <a:r>
              <a:rPr lang="en-US" dirty="0" err="1"/>
              <a:t>upto</a:t>
            </a:r>
            <a:r>
              <a:rPr lang="en-US" dirty="0"/>
              <a:t> O(N^2)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43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8452A6-EC81-77CD-E7CE-206D03F82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572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35580B-B738-9B75-D1AD-46664FDBF6EB}"/>
              </a:ext>
            </a:extLst>
          </p:cNvPr>
          <p:cNvSpPr txBox="1"/>
          <p:nvPr/>
        </p:nvSpPr>
        <p:spPr>
          <a:xfrm>
            <a:off x="1173018" y="-72306"/>
            <a:ext cx="102985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kern="1200" dirty="0">
                <a:solidFill>
                  <a:srgbClr val="FFC000"/>
                </a:solidFill>
                <a:effectLst/>
                <a:highlight>
                  <a:srgbClr val="000000"/>
                </a:highlight>
                <a:latin typeface="Calibri Light" panose="020F0302020204030204" pitchFamily="34" charset="0"/>
                <a:ea typeface="+mj-ea"/>
                <a:cs typeface="+mj-cs"/>
              </a:rPr>
              <a:t>Now our task is to go for O(3^N)=&gt;O(N^2)   </a:t>
            </a:r>
            <a:endParaRPr lang="en-IN" sz="4800" b="1" dirty="0">
              <a:highlight>
                <a:srgbClr val="0000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4EC841-7A6B-6F12-6B3D-AC93C818226C}"/>
              </a:ext>
            </a:extLst>
          </p:cNvPr>
          <p:cNvSpPr txBox="1"/>
          <p:nvPr/>
        </p:nvSpPr>
        <p:spPr>
          <a:xfrm>
            <a:off x="6793345" y="3883201"/>
            <a:ext cx="53986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32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	We have one best approach which will reduce our Exponential complexity to linear or quad.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 Which is not other than DP</a:t>
            </a:r>
            <a:endParaRPr lang="en-IN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FEA39-C246-42BE-AC4D-5CE1ECCA06D8}"/>
              </a:ext>
            </a:extLst>
          </p:cNvPr>
          <p:cNvSpPr txBox="1"/>
          <p:nvPr/>
        </p:nvSpPr>
        <p:spPr>
          <a:xfrm>
            <a:off x="337127" y="4234183"/>
            <a:ext cx="4447309" cy="18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So The hint from constraints is more than enough to go for solution</a:t>
            </a:r>
            <a:endParaRPr lang="en-IN" sz="32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434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0FE2A-AE78-ADB8-BF4D-BAAB39D4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842C-998B-F4EA-9D6E-0633A600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Lets Implement the 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concept of DP(</a:t>
            </a:r>
            <a:r>
              <a:rPr lang="en-US" b="1" dirty="0" err="1">
                <a:solidFill>
                  <a:srgbClr val="FFC000"/>
                </a:solidFill>
              </a:rPr>
              <a:t>memoization</a:t>
            </a:r>
            <a:r>
              <a:rPr lang="en-US" b="1" dirty="0">
                <a:solidFill>
                  <a:srgbClr val="FFC000"/>
                </a:solidFill>
              </a:rPr>
              <a:t>)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3F93-6A0A-6FEA-B7AD-C290DA66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6" y="2141537"/>
            <a:ext cx="10515600" cy="3529590"/>
          </a:xfrm>
        </p:spPr>
        <p:txBody>
          <a:bodyPr/>
          <a:lstStyle/>
          <a:p>
            <a:r>
              <a:rPr lang="en-US" dirty="0"/>
              <a:t>It mean we will create an 2D array and store the previously calculated result and use it when we need it in future , which reduces the calculation time</a:t>
            </a:r>
          </a:p>
          <a:p>
            <a:r>
              <a:rPr lang="en-US" dirty="0"/>
              <a:t>We will initialize whole array with -1 initially and when we calculate any result we will store it </a:t>
            </a:r>
          </a:p>
          <a:p>
            <a:r>
              <a:rPr lang="en-US" dirty="0"/>
              <a:t>After that if the value in array is not -1 then we will be sure that its already calculated so we will use that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63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5565-7FA5-D6C5-74A8-4DFB24B5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600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CODE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50345-0421-7D1A-6366-569E121B2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9561"/>
            <a:ext cx="12192000" cy="5758439"/>
          </a:xfrm>
        </p:spPr>
      </p:pic>
    </p:spTree>
    <p:extLst>
      <p:ext uri="{BB962C8B-B14F-4D97-AF65-F5344CB8AC3E}">
        <p14:creationId xmlns:p14="http://schemas.microsoft.com/office/powerpoint/2010/main" val="152243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31C1-4E81-89AB-B709-D8E45656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Can we again Optimize it??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BFED-FFCB-6856-15CC-7D39FD42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are able to solve with time complexity of O(N^2)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And Also it is taking space complexity of O(N^2)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So Lets optimize its space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4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 ANALYSIS AND SOLUTION OF</vt:lpstr>
      <vt:lpstr>PowerPoint Presentation</vt:lpstr>
      <vt:lpstr>PowerPoint Presentation</vt:lpstr>
      <vt:lpstr>Lets Build Intuition for Better Approach </vt:lpstr>
      <vt:lpstr>PowerPoint Presentation</vt:lpstr>
      <vt:lpstr>PowerPoint Presentation</vt:lpstr>
      <vt:lpstr>Lets Implement the  concept of DP(memoization)</vt:lpstr>
      <vt:lpstr>CODE</vt:lpstr>
      <vt:lpstr>Can we again Optimize it??</vt:lpstr>
      <vt:lpstr>PowerPoint Presentation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ANALYSIS AND SOLUTION OF</dc:title>
  <dc:creator>Madan upadhyay</dc:creator>
  <cp:lastModifiedBy>Madan upadhyay</cp:lastModifiedBy>
  <cp:revision>1</cp:revision>
  <dcterms:created xsi:type="dcterms:W3CDTF">2024-03-10T08:53:07Z</dcterms:created>
  <dcterms:modified xsi:type="dcterms:W3CDTF">2024-03-10T08:56:42Z</dcterms:modified>
</cp:coreProperties>
</file>