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 autoAdjust="0"/>
    <p:restoredTop sz="89427"/>
  </p:normalViewPr>
  <p:slideViewPr>
    <p:cSldViewPr snapToGrid="0">
      <p:cViewPr varScale="1">
        <p:scale>
          <a:sx n="162" d="100"/>
          <a:sy n="162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3" y="2530070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794461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Web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97" y="494812"/>
            <a:ext cx="4676072" cy="37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protocoles du web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fr-FR" b="1" dirty="0"/>
              <a:t>IP</a:t>
            </a:r>
            <a:r>
              <a:rPr lang="fr-FR" dirty="0"/>
              <a:t> :   Un numéro d'identification qui est attribué de façon permanente ou provisoire à chaque appareil connecté au réseau</a:t>
            </a:r>
          </a:p>
          <a:p>
            <a:r>
              <a:rPr lang="fr-FR" b="1" dirty="0"/>
              <a:t>TCP</a:t>
            </a:r>
            <a:r>
              <a:rPr lang="fr-FR" dirty="0"/>
              <a:t> :  il permet la connexion entre deux machines</a:t>
            </a:r>
          </a:p>
          <a:p>
            <a:r>
              <a:rPr lang="fr-FR" b="1" dirty="0"/>
              <a:t>DNS</a:t>
            </a:r>
            <a:r>
              <a:rPr lang="fr-FR" dirty="0"/>
              <a:t> : Le système de nom de domaine (Domain Name System) a été créé pour établir une correspondance entre un nom de domaine et une adresse IP</a:t>
            </a:r>
          </a:p>
          <a:p>
            <a:r>
              <a:rPr lang="fr-FR" b="1" dirty="0"/>
              <a:t>FTP</a:t>
            </a:r>
            <a:r>
              <a:rPr lang="fr-FR" dirty="0"/>
              <a:t> : Protocole de transfert de fichier (File Transfer Protocol), il créé un flux de données entre le serveur et le client</a:t>
            </a:r>
          </a:p>
          <a:p>
            <a:r>
              <a:rPr lang="fr-FR" b="1" dirty="0"/>
              <a:t>HTTP</a:t>
            </a:r>
            <a:r>
              <a:rPr lang="fr-FR" dirty="0"/>
              <a:t> : Le protocole de transfert hypertexte (HyperText Transfer Protocol) est le principal canal de diffusion de données sur Internet, principalement des fichiers HTML</a:t>
            </a:r>
          </a:p>
          <a:p>
            <a:r>
              <a:rPr lang="fr-FR" b="1" dirty="0"/>
              <a:t>SMTP – POP/IMAP</a:t>
            </a:r>
            <a:r>
              <a:rPr lang="fr-FR" dirty="0"/>
              <a:t> : protocoles de transports de courriers électroniques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43792"/>
            <a:ext cx="8946541" cy="47046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1973 : Création du protocole TCP/IP </a:t>
            </a:r>
          </a:p>
          <a:p>
            <a:endParaRPr lang="fr-FR" dirty="0"/>
          </a:p>
          <a:p>
            <a:r>
              <a:rPr lang="fr-FR" dirty="0"/>
              <a:t>1983 : Adoption du protocole TCP/IP et du mot « Internet »</a:t>
            </a:r>
          </a:p>
          <a:p>
            <a:endParaRPr lang="fr-FR" dirty="0"/>
          </a:p>
          <a:p>
            <a:r>
              <a:rPr lang="fr-FR" dirty="0"/>
              <a:t>1983	 : Premier serveur de noms de sites (serveur DNS)</a:t>
            </a:r>
          </a:p>
          <a:p>
            <a:endParaRPr lang="fr-FR" dirty="0"/>
          </a:p>
          <a:p>
            <a:r>
              <a:rPr lang="fr-FR" dirty="0"/>
              <a:t>1990	 : Annonce publique du World Wide Web</a:t>
            </a:r>
          </a:p>
          <a:p>
            <a:endParaRPr lang="fr-FR" dirty="0"/>
          </a:p>
          <a:p>
            <a:r>
              <a:rPr lang="fr-FR" dirty="0"/>
              <a:t>2000	 : Explosion de la bulle internet (368 540 000 ordinateurs connectés)</a:t>
            </a:r>
          </a:p>
          <a:p>
            <a:endParaRPr lang="fr-FR" dirty="0"/>
          </a:p>
          <a:p>
            <a:r>
              <a:rPr lang="fr-FR" dirty="0"/>
              <a:t>2014	 : La barre du milliard de sites web est franchie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Intranet / extranet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3" name="Picture 5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58" y="1979642"/>
            <a:ext cx="5048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90557" y="3795623"/>
            <a:ext cx="8946541" cy="28064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fera toujours la différence entre : </a:t>
            </a:r>
          </a:p>
          <a:p>
            <a:r>
              <a:rPr lang="fr-FR" dirty="0"/>
              <a:t>Intranet : un réseau informatique utilisé à l'intérieur d'une entreprise ou de toute autre entité organisationnelle qui utilise les mêmes protocoles qu'Internet</a:t>
            </a:r>
          </a:p>
          <a:p>
            <a:r>
              <a:rPr lang="fr-FR" dirty="0"/>
              <a:t>Extranet : Un extranet (ou réseau interne étendu) est un réseau de type internet conçu pour faciliter les échanges entre une organisation sociale et ses correspondants extérieurs.</a:t>
            </a:r>
          </a:p>
        </p:txBody>
      </p:sp>
    </p:spTree>
    <p:extLst>
      <p:ext uri="{BB962C8B-B14F-4D97-AF65-F5344CB8AC3E}">
        <p14:creationId xmlns:p14="http://schemas.microsoft.com/office/powerpoint/2010/main" val="3762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65230"/>
            <a:ext cx="8946541" cy="4083169"/>
          </a:xfrm>
        </p:spPr>
        <p:txBody>
          <a:bodyPr>
            <a:normAutofit/>
          </a:bodyPr>
          <a:lstStyle/>
          <a:p>
            <a:r>
              <a:rPr lang="fr-FR" dirty="0"/>
              <a:t>Uniform Resource Locator</a:t>
            </a:r>
          </a:p>
          <a:p>
            <a:endParaRPr lang="fr-FR" dirty="0"/>
          </a:p>
          <a:p>
            <a:r>
              <a:rPr lang="fr-FR" dirty="0"/>
              <a:t>En France, d'après le Journal officiel du 16 mars 1999, « URL » peut être traduit par adresse réticulaire ou adresse universelle.</a:t>
            </a:r>
          </a:p>
          <a:p>
            <a:endParaRPr lang="fr-FR" dirty="0"/>
          </a:p>
          <a:p>
            <a:r>
              <a:rPr lang="fr-FR" dirty="0"/>
              <a:t>Les liens sont le sang du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s://upload.wikimedia.org/wikipedia/commons/0/05/Url.png?uselang=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2" y="1152983"/>
            <a:ext cx="40386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47" y="3883350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/>
          </a:p>
          <a:p>
            <a:r>
              <a:rPr lang="fr-FR" u="sng" dirty="0"/>
              <a:t>Exemple : </a:t>
            </a:r>
            <a:endParaRPr lang="fr-FR" dirty="0"/>
          </a:p>
          <a:p>
            <a:r>
              <a:rPr lang="fr-FR" dirty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9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d'un message HTTP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fr-FR" altLang="fr-FR" dirty="0">
                <a:latin typeface="Menlo"/>
              </a:rPr>
              <a:t>User-Agent: </a:t>
            </a:r>
            <a:r>
              <a:rPr lang="fr-FR" altLang="fr-FR" dirty="0" err="1">
                <a:latin typeface="Menlo"/>
              </a:rPr>
              <a:t>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libcurl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OpenSSL</a:t>
            </a:r>
            <a:r>
              <a:rPr lang="fr-FR" altLang="fr-FR" dirty="0">
                <a:latin typeface="Menlo"/>
              </a:rPr>
              <a:t>/0.9.7l </a:t>
            </a:r>
            <a:r>
              <a:rPr lang="fr-FR" altLang="fr-FR" dirty="0" err="1">
                <a:latin typeface="Menlo"/>
              </a:rPr>
              <a:t>zlib</a:t>
            </a:r>
            <a:r>
              <a:rPr lang="fr-FR" altLang="fr-FR" dirty="0">
                <a:latin typeface="Menlo"/>
              </a:rPr>
              <a:t>/1.2.3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Host: www.example.com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Accept-Language</a:t>
            </a:r>
            <a:r>
              <a:rPr lang="fr-FR" altLang="fr-FR" dirty="0">
                <a:latin typeface="Menlo"/>
              </a:rPr>
              <a:t>: en, mi Date: Mon, 27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12:28:53 GMT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Server: Apache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Last-</a:t>
            </a:r>
            <a:r>
              <a:rPr lang="fr-FR" altLang="fr-FR" dirty="0" err="1">
                <a:latin typeface="Menlo"/>
              </a:rPr>
              <a:t>Modified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Wed</a:t>
            </a:r>
            <a:r>
              <a:rPr lang="fr-FR" altLang="fr-FR" dirty="0">
                <a:latin typeface="Menlo"/>
              </a:rPr>
              <a:t>, 22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19:15:56 GMT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ETag</a:t>
            </a:r>
            <a:r>
              <a:rPr lang="fr-FR" altLang="fr-FR" dirty="0">
                <a:latin typeface="Menlo"/>
              </a:rPr>
              <a:t>: "34aa387-d-1568eb00"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</a:t>
            </a:r>
            <a:r>
              <a:rPr lang="fr-FR" altLang="fr-FR" dirty="0">
                <a:latin typeface="Menlo"/>
              </a:rPr>
              <a:t>-Ranges: bytes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</a:t>
            </a:r>
            <a:r>
              <a:rPr lang="fr-FR" altLang="fr-FR" dirty="0" err="1">
                <a:latin typeface="Menlo"/>
              </a:rPr>
              <a:t>Length</a:t>
            </a:r>
            <a:r>
              <a:rPr lang="fr-FR" altLang="fr-FR" dirty="0">
                <a:latin typeface="Menlo"/>
              </a:rPr>
              <a:t>: 51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Vary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Accept-Encoding</a:t>
            </a:r>
            <a:r>
              <a:rPr lang="fr-FR" altLang="fr-FR" dirty="0">
                <a:latin typeface="Menlo"/>
              </a:rPr>
              <a:t>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Content-Type: </a:t>
            </a:r>
            <a:r>
              <a:rPr lang="fr-FR" altLang="fr-FR" dirty="0" err="1">
                <a:latin typeface="Menlo"/>
              </a:rPr>
              <a:t>text</a:t>
            </a:r>
            <a:r>
              <a:rPr lang="fr-FR" altLang="fr-FR" dirty="0">
                <a:latin typeface="Menlo"/>
              </a:rPr>
              <a:t>/plain</a:t>
            </a:r>
            <a:r>
              <a:rPr lang="fr-FR" altLang="fr-FR" sz="8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3092</TotalTime>
  <Words>265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Menlo</vt:lpstr>
      <vt:lpstr>Wingdings 3</vt:lpstr>
      <vt:lpstr>Ion</vt:lpstr>
      <vt:lpstr>HTML / CSS</vt:lpstr>
      <vt:lpstr>Web</vt:lpstr>
      <vt:lpstr>Les protocoles du web</vt:lpstr>
      <vt:lpstr>Quelques chiffres</vt:lpstr>
      <vt:lpstr>Intranet / extranet </vt:lpstr>
      <vt:lpstr>URL </vt:lpstr>
      <vt:lpstr>L'architecture client serveur</vt:lpstr>
      <vt:lpstr>La structure d'un message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BOULAY Damien</cp:lastModifiedBy>
  <cp:revision>36</cp:revision>
  <dcterms:created xsi:type="dcterms:W3CDTF">2016-03-31T17:34:30Z</dcterms:created>
  <dcterms:modified xsi:type="dcterms:W3CDTF">2018-12-18T15:49:11Z</dcterms:modified>
</cp:coreProperties>
</file>